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9" r:id="rId5"/>
    <p:sldMasterId id="2147483705" r:id="rId6"/>
    <p:sldMasterId id="2147483721" r:id="rId7"/>
    <p:sldMasterId id="2147483738" r:id="rId8"/>
    <p:sldMasterId id="2147483754" r:id="rId9"/>
    <p:sldMasterId id="2147483770" r:id="rId10"/>
  </p:sldMasterIdLst>
  <p:notesMasterIdLst>
    <p:notesMasterId r:id="rId35"/>
  </p:notesMasterIdLst>
  <p:sldIdLst>
    <p:sldId id="447" r:id="rId11"/>
    <p:sldId id="448" r:id="rId12"/>
    <p:sldId id="501" r:id="rId13"/>
    <p:sldId id="494" r:id="rId14"/>
    <p:sldId id="10073" r:id="rId15"/>
    <p:sldId id="444" r:id="rId16"/>
    <p:sldId id="384" r:id="rId17"/>
    <p:sldId id="389" r:id="rId18"/>
    <p:sldId id="390" r:id="rId19"/>
    <p:sldId id="391" r:id="rId20"/>
    <p:sldId id="392" r:id="rId21"/>
    <p:sldId id="10081" r:id="rId22"/>
    <p:sldId id="10082" r:id="rId23"/>
    <p:sldId id="402" r:id="rId24"/>
    <p:sldId id="450" r:id="rId25"/>
    <p:sldId id="10075" r:id="rId26"/>
    <p:sldId id="10076" r:id="rId27"/>
    <p:sldId id="10079" r:id="rId28"/>
    <p:sldId id="10077" r:id="rId29"/>
    <p:sldId id="438" r:id="rId30"/>
    <p:sldId id="455" r:id="rId31"/>
    <p:sldId id="439" r:id="rId32"/>
    <p:sldId id="445" r:id="rId33"/>
    <p:sldId id="100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C5AF2A-5AFB-4013-9DD1-15D80AF9ECAF}" v="4" dt="2019-10-08T13:12:58.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609" autoAdjust="0"/>
  </p:normalViewPr>
  <p:slideViewPr>
    <p:cSldViewPr snapToGrid="0">
      <p:cViewPr varScale="1">
        <p:scale>
          <a:sx n="73" d="100"/>
          <a:sy n="73" d="100"/>
        </p:scale>
        <p:origin x="233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ratiu Palade" userId="c9f17996-54d5-44c1-afb0-ca12d63111da" providerId="ADAL" clId="{E3C178D3-4DB0-4444-B7CD-51AE82A2BCD6}"/>
    <pc:docChg chg="custSel modSld">
      <pc:chgData name="Horatiu Palade" userId="c9f17996-54d5-44c1-afb0-ca12d63111da" providerId="ADAL" clId="{E3C178D3-4DB0-4444-B7CD-51AE82A2BCD6}" dt="2019-10-08T13:13:35.906" v="108" actId="20577"/>
      <pc:docMkLst>
        <pc:docMk/>
      </pc:docMkLst>
      <pc:sldChg chg="modNotesTx">
        <pc:chgData name="Horatiu Palade" userId="c9f17996-54d5-44c1-afb0-ca12d63111da" providerId="ADAL" clId="{E3C178D3-4DB0-4444-B7CD-51AE82A2BCD6}" dt="2019-10-08T13:07:36.710" v="1" actId="6549"/>
        <pc:sldMkLst>
          <pc:docMk/>
          <pc:sldMk cId="26280300" sldId="384"/>
        </pc:sldMkLst>
      </pc:sldChg>
      <pc:sldChg chg="modSp">
        <pc:chgData name="Horatiu Palade" userId="c9f17996-54d5-44c1-afb0-ca12d63111da" providerId="ADAL" clId="{E3C178D3-4DB0-4444-B7CD-51AE82A2BCD6}" dt="2019-10-08T13:12:58.363" v="103"/>
        <pc:sldMkLst>
          <pc:docMk/>
          <pc:sldMk cId="3811433844" sldId="438"/>
        </pc:sldMkLst>
        <pc:spChg chg="mod">
          <ac:chgData name="Horatiu Palade" userId="c9f17996-54d5-44c1-afb0-ca12d63111da" providerId="ADAL" clId="{E3C178D3-4DB0-4444-B7CD-51AE82A2BCD6}" dt="2019-10-08T13:12:39.574" v="99"/>
          <ac:spMkLst>
            <pc:docMk/>
            <pc:sldMk cId="3811433844" sldId="438"/>
            <ac:spMk id="7" creationId="{7F207CD6-7129-466A-8569-F1C36BC1272E}"/>
          </ac:spMkLst>
        </pc:spChg>
        <pc:spChg chg="mod">
          <ac:chgData name="Horatiu Palade" userId="c9f17996-54d5-44c1-afb0-ca12d63111da" providerId="ADAL" clId="{E3C178D3-4DB0-4444-B7CD-51AE82A2BCD6}" dt="2019-10-08T13:12:58.363" v="103"/>
          <ac:spMkLst>
            <pc:docMk/>
            <pc:sldMk cId="3811433844" sldId="438"/>
            <ac:spMk id="31" creationId="{146EA1E4-96F4-4B33-B3CA-EAD8201858A0}"/>
          </ac:spMkLst>
        </pc:spChg>
      </pc:sldChg>
      <pc:sldChg chg="modNotesTx">
        <pc:chgData name="Horatiu Palade" userId="c9f17996-54d5-44c1-afb0-ca12d63111da" providerId="ADAL" clId="{E3C178D3-4DB0-4444-B7CD-51AE82A2BCD6}" dt="2019-10-08T13:13:35.906" v="108" actId="20577"/>
        <pc:sldMkLst>
          <pc:docMk/>
          <pc:sldMk cId="412460843" sldId="445"/>
        </pc:sldMkLst>
      </pc:sldChg>
      <pc:sldChg chg="modSp">
        <pc:chgData name="Horatiu Palade" userId="c9f17996-54d5-44c1-afb0-ca12d63111da" providerId="ADAL" clId="{E3C178D3-4DB0-4444-B7CD-51AE82A2BCD6}" dt="2019-10-08T13:09:53.877" v="4"/>
        <pc:sldMkLst>
          <pc:docMk/>
          <pc:sldMk cId="1531730328" sldId="450"/>
        </pc:sldMkLst>
        <pc:spChg chg="mod">
          <ac:chgData name="Horatiu Palade" userId="c9f17996-54d5-44c1-afb0-ca12d63111da" providerId="ADAL" clId="{E3C178D3-4DB0-4444-B7CD-51AE82A2BCD6}" dt="2019-10-08T13:09:53.877" v="4"/>
          <ac:spMkLst>
            <pc:docMk/>
            <pc:sldMk cId="1531730328" sldId="450"/>
            <ac:spMk id="6" creationId="{045C8E78-31E4-4DE7-B792-2F35199D0F42}"/>
          </ac:spMkLst>
        </pc:spChg>
      </pc:sldChg>
      <pc:sldChg chg="modNotesTx">
        <pc:chgData name="Horatiu Palade" userId="c9f17996-54d5-44c1-afb0-ca12d63111da" providerId="ADAL" clId="{E3C178D3-4DB0-4444-B7CD-51AE82A2BCD6}" dt="2019-10-08T13:13:10.370" v="105" actId="20577"/>
        <pc:sldMkLst>
          <pc:docMk/>
          <pc:sldMk cId="3848649964" sldId="455"/>
        </pc:sldMkLst>
      </pc:sldChg>
      <pc:sldChg chg="modNotesTx">
        <pc:chgData name="Horatiu Palade" userId="c9f17996-54d5-44c1-afb0-ca12d63111da" providerId="ADAL" clId="{E3C178D3-4DB0-4444-B7CD-51AE82A2BCD6}" dt="2019-10-08T13:07:08.088" v="0" actId="6549"/>
        <pc:sldMkLst>
          <pc:docMk/>
          <pc:sldMk cId="2228320553" sldId="494"/>
        </pc:sldMkLst>
      </pc:sldChg>
      <pc:sldChg chg="modSp">
        <pc:chgData name="Horatiu Palade" userId="c9f17996-54d5-44c1-afb0-ca12d63111da" providerId="ADAL" clId="{E3C178D3-4DB0-4444-B7CD-51AE82A2BCD6}" dt="2019-10-08T13:10:39.142" v="40" actId="20577"/>
        <pc:sldMkLst>
          <pc:docMk/>
          <pc:sldMk cId="188513107" sldId="10075"/>
        </pc:sldMkLst>
        <pc:spChg chg="mod">
          <ac:chgData name="Horatiu Palade" userId="c9f17996-54d5-44c1-afb0-ca12d63111da" providerId="ADAL" clId="{E3C178D3-4DB0-4444-B7CD-51AE82A2BCD6}" dt="2019-10-08T13:10:39.142" v="40" actId="20577"/>
          <ac:spMkLst>
            <pc:docMk/>
            <pc:sldMk cId="188513107" sldId="10075"/>
            <ac:spMk id="2" creationId="{C860CCB1-67FD-4DD7-9A90-46449B44DC30}"/>
          </ac:spMkLst>
        </pc:spChg>
      </pc:sldChg>
      <pc:sldChg chg="modNotesTx">
        <pc:chgData name="Horatiu Palade" userId="c9f17996-54d5-44c1-afb0-ca12d63111da" providerId="ADAL" clId="{E3C178D3-4DB0-4444-B7CD-51AE82A2BCD6}" dt="2019-10-08T13:11:23.557" v="96" actId="20577"/>
        <pc:sldMkLst>
          <pc:docMk/>
          <pc:sldMk cId="2105452247" sldId="10077"/>
        </pc:sldMkLst>
      </pc:sldChg>
      <pc:sldChg chg="modNotesTx">
        <pc:chgData name="Horatiu Palade" userId="c9f17996-54d5-44c1-afb0-ca12d63111da" providerId="ADAL" clId="{E3C178D3-4DB0-4444-B7CD-51AE82A2BCD6}" dt="2019-10-08T13:11:09.288" v="80" actId="113"/>
        <pc:sldMkLst>
          <pc:docMk/>
          <pc:sldMk cId="3480350267" sldId="1007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0090599473992568E-3"/>
          <c:y val="2.1672076244868125E-3"/>
          <c:w val="0.99502851901052414"/>
          <c:h val="0.99783279237551314"/>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97C9-4537-B4ED-1CDDF4F80FD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7C9-4537-B4ED-1CDDF4F80FDD}"/>
              </c:ext>
            </c:extLst>
          </c:dPt>
          <c:dPt>
            <c:idx val="2"/>
            <c:bubble3D val="0"/>
            <c:spPr>
              <a:solidFill>
                <a:schemeClr val="bg2"/>
              </a:solidFill>
              <a:ln w="19050">
                <a:solidFill>
                  <a:schemeClr val="lt1"/>
                </a:solidFill>
              </a:ln>
              <a:effectLst/>
            </c:spPr>
            <c:extLst>
              <c:ext xmlns:c16="http://schemas.microsoft.com/office/drawing/2014/chart" uri="{C3380CC4-5D6E-409C-BE32-E72D297353CC}">
                <c16:uniqueId val="{00000001-97C9-4537-B4ED-1CDDF4F80FDD}"/>
              </c:ext>
            </c:extLst>
          </c:dPt>
          <c:dLbls>
            <c:dLbl>
              <c:idx val="0"/>
              <c:tx>
                <c:rich>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r>
                      <a:rPr lang="en-US" sz="2000" b="1">
                        <a:solidFill>
                          <a:schemeClr val="bg1"/>
                        </a:solidFill>
                      </a:rPr>
                      <a:t>14%</a:t>
                    </a:r>
                  </a:p>
                </c:rich>
              </c:tx>
              <c:numFmt formatCode="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7C9-4537-B4ED-1CDDF4F80FDD}"/>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r>
                      <a:rPr lang="en-US" sz="2000" b="1"/>
                      <a:t>32%</a:t>
                    </a:r>
                  </a:p>
                </c:rich>
              </c:tx>
              <c:numFmt formatCode="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7C9-4537-B4ED-1CDDF4F80FDD}"/>
                </c:ext>
              </c:extLst>
            </c:dLbl>
            <c:dLbl>
              <c:idx val="2"/>
              <c:delete val="1"/>
              <c:extLst>
                <c:ext xmlns:c15="http://schemas.microsoft.com/office/drawing/2012/chart" uri="{CE6537A1-D6FC-4f65-9D91-7224C49458BB}"/>
                <c:ext xmlns:c16="http://schemas.microsoft.com/office/drawing/2014/chart" uri="{C3380CC4-5D6E-409C-BE32-E72D297353CC}">
                  <c16:uniqueId val="{00000001-97C9-4537-B4ED-1CDDF4F80FD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1st Qtr</c:v>
                </c:pt>
                <c:pt idx="1">
                  <c:v>2nd Qtr</c:v>
                </c:pt>
                <c:pt idx="2">
                  <c:v>3rd Qtr</c:v>
                </c:pt>
              </c:strCache>
            </c:strRef>
          </c:cat>
          <c:val>
            <c:numRef>
              <c:f>Sheet1!$B$2:$B$4</c:f>
              <c:numCache>
                <c:formatCode>General</c:formatCode>
                <c:ptCount val="3"/>
                <c:pt idx="0">
                  <c:v>14</c:v>
                </c:pt>
                <c:pt idx="1">
                  <c:v>32</c:v>
                </c:pt>
                <c:pt idx="2">
                  <c:v>54</c:v>
                </c:pt>
              </c:numCache>
            </c:numRef>
          </c:val>
          <c:extLst>
            <c:ext xmlns:c16="http://schemas.microsoft.com/office/drawing/2014/chart" uri="{C3380CC4-5D6E-409C-BE32-E72D297353CC}">
              <c16:uniqueId val="{00000000-97C9-4537-B4ED-1CDDF4F80FD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0767289243392717"/>
          <c:w val="0.99999999999999989"/>
          <c:h val="0.70813539441718332"/>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9F42-4ED3-AEBE-9087FE4D7B1D}"/>
              </c:ext>
            </c:extLst>
          </c:dPt>
          <c:dLbls>
            <c:dLbl>
              <c:idx val="0"/>
              <c:tx>
                <c:rich>
                  <a:bodyPr/>
                  <a:lstStyle/>
                  <a:p>
                    <a:fld id="{3F32FB41-9E29-48FE-BA42-C14981CF50DD}" type="VALUE">
                      <a:rPr lang="en-US" b="1" smtClean="0">
                        <a:solidFill>
                          <a:schemeClr val="bg2">
                            <a:lumMod val="75000"/>
                          </a:schemeClr>
                        </a:solidFill>
                      </a:rPr>
                      <a:pPr/>
                      <a:t>[VALUE]</a:t>
                    </a:fld>
                    <a:r>
                      <a:rPr lang="en-US" b="1">
                        <a:solidFill>
                          <a:schemeClr val="bg2">
                            <a:lumMod val="75000"/>
                          </a:schemeClr>
                        </a:solidFill>
                      </a:rPr>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9F42-4ED3-AEBE-9087FE4D7B1D}"/>
                </c:ext>
              </c:extLst>
            </c:dLbl>
            <c:dLbl>
              <c:idx val="1"/>
              <c:tx>
                <c:rich>
                  <a:bodyPr/>
                  <a:lstStyle/>
                  <a:p>
                    <a:r>
                      <a:rPr lang="en-US" b="1">
                        <a:solidFill>
                          <a:schemeClr val="accent2"/>
                        </a:solidFill>
                      </a:rPr>
                      <a:t>19.2M</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F42-4ED3-AEBE-9087FE4D7B1D}"/>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Sheet1!$B$2:$B$3</c:f>
              <c:numCache>
                <c:formatCode>General</c:formatCode>
                <c:ptCount val="2"/>
                <c:pt idx="0">
                  <c:v>3.5</c:v>
                </c:pt>
                <c:pt idx="1">
                  <c:v>19</c:v>
                </c:pt>
              </c:numCache>
            </c:numRef>
          </c:val>
          <c:extLst>
            <c:ext xmlns:c16="http://schemas.microsoft.com/office/drawing/2014/chart" uri="{C3380CC4-5D6E-409C-BE32-E72D297353CC}">
              <c16:uniqueId val="{00000000-9F42-4ED3-AEBE-9087FE4D7B1D}"/>
            </c:ext>
          </c:extLst>
        </c:ser>
        <c:dLbls>
          <c:showLegendKey val="0"/>
          <c:showVal val="0"/>
          <c:showCatName val="0"/>
          <c:showSerName val="0"/>
          <c:showPercent val="0"/>
          <c:showBubbleSize val="0"/>
        </c:dLbls>
        <c:gapWidth val="33"/>
        <c:overlap val="-25"/>
        <c:axId val="279410320"/>
        <c:axId val="1772272208"/>
      </c:barChart>
      <c:catAx>
        <c:axId val="27941032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alpha val="0"/>
                  </a:schemeClr>
                </a:solidFill>
                <a:latin typeface="+mn-lt"/>
                <a:ea typeface="+mn-ea"/>
                <a:cs typeface="+mn-cs"/>
              </a:defRPr>
            </a:pPr>
            <a:endParaRPr lang="en-US"/>
          </a:p>
        </c:txPr>
        <c:crossAx val="1772272208"/>
        <c:crosses val="autoZero"/>
        <c:auto val="1"/>
        <c:lblAlgn val="ctr"/>
        <c:lblOffset val="100"/>
        <c:noMultiLvlLbl val="0"/>
      </c:catAx>
      <c:valAx>
        <c:axId val="1772272208"/>
        <c:scaling>
          <c:orientation val="minMax"/>
        </c:scaling>
        <c:delete val="1"/>
        <c:axPos val="l"/>
        <c:numFmt formatCode="General" sourceLinked="1"/>
        <c:majorTickMark val="out"/>
        <c:minorTickMark val="none"/>
        <c:tickLblPos val="nextTo"/>
        <c:crossAx val="279410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25A6A-F82C-43AF-9BD5-0BB08FA337D6}"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4E904-78CA-4DFE-BC9C-C178BBED70EE}" type="slidenum">
              <a:rPr lang="en-US" smtClean="0"/>
              <a:t>‹#›</a:t>
            </a:fld>
            <a:endParaRPr lang="en-US"/>
          </a:p>
        </p:txBody>
      </p:sp>
    </p:spTree>
    <p:extLst>
      <p:ext uri="{BB962C8B-B14F-4D97-AF65-F5344CB8AC3E}">
        <p14:creationId xmlns:p14="http://schemas.microsoft.com/office/powerpoint/2010/main" val="1668930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aQ15K17CttE&amp;feature=youtu.b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linkedin.com/posts/businessrobotics_uipath-rpa-robots-activity-6586911319860043776-T-Sw/"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a:effectLst/>
              </a:rPr>
              <a:t>A few things to remember:</a:t>
            </a:r>
          </a:p>
          <a:p>
            <a:r>
              <a:rPr lang="en-US" b="0" dirty="0">
                <a:effectLst/>
              </a:rPr>
              <a:t>-    Gartner’s recent Market Share study has </a:t>
            </a:r>
            <a:r>
              <a:rPr lang="en-US" b="0" dirty="0" err="1">
                <a:effectLst/>
              </a:rPr>
              <a:t>UiPath</a:t>
            </a:r>
            <a:r>
              <a:rPr lang="en-US" b="0" dirty="0">
                <a:effectLst/>
              </a:rPr>
              <a:t> at #1 with a growth rate over 600% versus Automation Anywhere growth at 46%. </a:t>
            </a:r>
          </a:p>
          <a:p>
            <a:r>
              <a:rPr lang="en-US" b="0" dirty="0">
                <a:effectLst/>
              </a:rPr>
              <a:t>-    We have been open and transparent about our financials, including noting that we crossed $200M ARR in Q119. AA refuses to disclose.</a:t>
            </a:r>
          </a:p>
          <a:p>
            <a:r>
              <a:rPr lang="en-US" b="0" dirty="0">
                <a:effectLst/>
              </a:rPr>
              <a:t>-    We recently updated publicly our customer count to over 3,700. (Note, we are over 4,000 today).</a:t>
            </a:r>
          </a:p>
          <a:p>
            <a:r>
              <a:rPr lang="en-US" b="0" dirty="0">
                <a:effectLst/>
              </a:rPr>
              <a:t>-    In every market ranking, Forrester Wave, Forbes Cloud 100, Deloitte Fast 500 we are at the top position</a:t>
            </a:r>
          </a:p>
          <a:p>
            <a:r>
              <a:rPr lang="en-US" b="0" dirty="0">
                <a:effectLst/>
              </a:rPr>
              <a:t>-    And most importantly, customer satisfaction often is mostly a result of employee satisfaction. And, our results with Comparably, Inc500 Workplace, speak volumes.</a:t>
            </a:r>
          </a:p>
          <a:p>
            <a:endParaRPr lang="en-US" sz="1200" kern="1200" dirty="0">
              <a:solidFill>
                <a:schemeClr val="tx1"/>
              </a:solidFill>
              <a:effectLst/>
              <a:latin typeface="Verdana" panose="020B060403050404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endParaRPr lang="en-US" sz="1050" kern="1200" dirty="0">
              <a:solidFill>
                <a:schemeClr val="tx1"/>
              </a:solidFill>
              <a:effectLst/>
              <a:latin typeface="Verdana" panose="020B0604030504040204" pitchFamily="34" charset="0"/>
              <a:ea typeface="+mn-ea"/>
              <a:cs typeface="+mn-cs"/>
            </a:endParaRPr>
          </a:p>
        </p:txBody>
      </p:sp>
      <p:sp>
        <p:nvSpPr>
          <p:cNvPr id="4" name="Slide Number Placeholder 3"/>
          <p:cNvSpPr>
            <a:spLocks noGrp="1"/>
          </p:cNvSpPr>
          <p:nvPr>
            <p:ph type="sldNum" sz="quarter" idx="5"/>
          </p:nvPr>
        </p:nvSpPr>
        <p:spPr/>
        <p:txBody>
          <a:bodyPr/>
          <a:lstStyle/>
          <a:p>
            <a:fld id="{1618B97D-45A5-1E45-A1E0-6392C6E84CC6}" type="slidenum">
              <a:rPr lang="en-US" smtClean="0"/>
              <a:pPr/>
              <a:t>3</a:t>
            </a:fld>
            <a:endParaRPr lang="en-US"/>
          </a:p>
        </p:txBody>
      </p:sp>
    </p:spTree>
    <p:extLst>
      <p:ext uri="{BB962C8B-B14F-4D97-AF65-F5344CB8AC3E}">
        <p14:creationId xmlns:p14="http://schemas.microsoft.com/office/powerpoint/2010/main" val="3892996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sz="1200">
                <a:solidFill>
                  <a:srgbClr val="7F7F7F"/>
                </a:solidFill>
                <a:latin typeface="+mn-lt"/>
                <a:ea typeface="Calibri"/>
                <a:cs typeface="Calibri"/>
                <a:sym typeface="Calibri"/>
              </a:rPr>
              <a:t>Take over and execute all your processes automatically with perfect accuracy</a:t>
            </a:r>
          </a:p>
          <a:p>
            <a:pPr marL="0" indent="0"/>
            <a:endParaRPr lang="en-US" sz="1200">
              <a:solidFill>
                <a:srgbClr val="7F7F7F"/>
              </a:solidFill>
              <a:latin typeface="+mn-lt"/>
              <a:cs typeface="Calibri"/>
              <a:sym typeface="Calibri"/>
            </a:endParaRPr>
          </a:p>
          <a:p>
            <a:r>
              <a:rPr lang="en-US" b="1"/>
              <a:t>The industry's most skilled and capable Robots</a:t>
            </a:r>
            <a:endParaRPr lang="en-US"/>
          </a:p>
          <a:p>
            <a:r>
              <a:rPr lang="en-US"/>
              <a:t>Supports the widest set of back office and front office processes and synchronization (even legacy systems) and is ready for</a:t>
            </a:r>
          </a:p>
          <a:p>
            <a:r>
              <a:rPr lang="en-US"/>
              <a:t>future applications (native Activities, Go!)</a:t>
            </a:r>
          </a:p>
          <a:p>
            <a:r>
              <a:rPr lang="en-US"/>
              <a:t> Supports both straight-through processing (unattended Robots) and human-in-the-loop (attended robots that can avoid</a:t>
            </a:r>
          </a:p>
          <a:p>
            <a:r>
              <a:rPr lang="en-US"/>
              <a:t>conflict between human and robotic actions, like the mouse)</a:t>
            </a:r>
          </a:p>
          <a:p>
            <a:r>
              <a:rPr lang="en-US"/>
              <a:t> UiPath Computer Vision reads screen and documents in a humanlike manner for more robust automations</a:t>
            </a:r>
          </a:p>
          <a:p>
            <a:r>
              <a:rPr lang="en-US"/>
              <a:t> Most accurate and fastest automation of Citrix-based virtual desktop environments (Citrix ICA support)</a:t>
            </a:r>
          </a:p>
          <a:p>
            <a:r>
              <a:rPr lang="en-US"/>
              <a:t> Highly efficient Robots (low memory footprint)</a:t>
            </a:r>
          </a:p>
          <a:p>
            <a:r>
              <a:rPr lang="en-US"/>
              <a:t> High Density Robots deliver multiple Robots on a single physical server or virtual machine</a:t>
            </a:r>
          </a:p>
          <a:p>
            <a:r>
              <a:rPr lang="en-US"/>
              <a:t> ML-based optimization for Computer Vision improves recognition accuracy over time (R2019.x)</a:t>
            </a:r>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12</a:t>
            </a:fld>
            <a:endParaRPr lang="en-US"/>
          </a:p>
        </p:txBody>
      </p:sp>
    </p:spTree>
    <p:extLst>
      <p:ext uri="{BB962C8B-B14F-4D97-AF65-F5344CB8AC3E}">
        <p14:creationId xmlns:p14="http://schemas.microsoft.com/office/powerpoint/2010/main" val="3185341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a:t>Full control and management without a difficult ramp up. You can choose to create a fully in-house structure, host quickly and get started today with a public cloud or set up your </a:t>
            </a:r>
            <a:r>
              <a:rPr lang="en-US" err="1"/>
              <a:t>UiPath</a:t>
            </a:r>
            <a:r>
              <a:rPr lang="en-US"/>
              <a:t> cloud orchestrator account. </a:t>
            </a:r>
          </a:p>
          <a:p>
            <a:pPr marL="0" indent="0"/>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a:solidFill>
                  <a:srgbClr val="7F7F7F"/>
                </a:solidFill>
                <a:latin typeface="+mn-lt"/>
                <a:ea typeface="Calibri"/>
                <a:cs typeface="Calibri"/>
                <a:sym typeface="Calibri"/>
              </a:rPr>
              <a:t>Our browser-based server application centralizes in one secure place your entire enterprise operation.</a:t>
            </a:r>
            <a:endParaRPr lang="en-US" sz="1400"/>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13</a:t>
            </a:fld>
            <a:endParaRPr lang="en-US"/>
          </a:p>
        </p:txBody>
      </p:sp>
    </p:spTree>
    <p:extLst>
      <p:ext uri="{BB962C8B-B14F-4D97-AF65-F5344CB8AC3E}">
        <p14:creationId xmlns:p14="http://schemas.microsoft.com/office/powerpoint/2010/main" val="26680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effectLst/>
                <a:latin typeface="+mn-lt"/>
                <a:ea typeface="+mn-ea"/>
                <a:cs typeface="+mn-cs"/>
              </a:rPr>
              <a:t>When we talk about redesigned workflows with best mix of humans and robots, these are what some of those mixes look like.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On one hand you have no robots and 100% human where it's something that only humans can do.  Strategy, creativity, where decisions need to be made based on a lot of intangibles.  That’s really hard for robots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On the other hand, there is 100% automation such processing invoices, loading data into SAP.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It's the mix where a lot of the work is going to be done.   The intervals where humans are work working with robots. A good examples is in a call center with agent talking to a human while the robot is doing data entry or searching for information in the background so that the agent can focus on working with the customer. </a:t>
            </a: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18B97D-45A5-1E45-A1E0-6392C6E84CC6}" type="slidenum">
              <a:rPr lang="en-US" smtClean="0"/>
              <a:pPr/>
              <a:t>14</a:t>
            </a:fld>
            <a:endParaRPr lang="en-US"/>
          </a:p>
        </p:txBody>
      </p:sp>
    </p:spTree>
    <p:extLst>
      <p:ext uri="{BB962C8B-B14F-4D97-AF65-F5344CB8AC3E}">
        <p14:creationId xmlns:p14="http://schemas.microsoft.com/office/powerpoint/2010/main" val="2883334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Resilient Robots</a:t>
            </a:r>
          </a:p>
          <a:p>
            <a:pPr marL="171450" indent="-171450">
              <a:buFontTx/>
              <a:buChar char="-"/>
            </a:pPr>
            <a:r>
              <a:rPr lang="en-US" dirty="0"/>
              <a:t>RPA challenge   - record is with </a:t>
            </a:r>
            <a:r>
              <a:rPr lang="en-US" dirty="0" err="1"/>
              <a:t>AutoHotkey</a:t>
            </a:r>
            <a:endParaRPr lang="en-US" dirty="0"/>
          </a:p>
        </p:txBody>
      </p:sp>
      <p:sp>
        <p:nvSpPr>
          <p:cNvPr id="4" name="Slide Number Placeholder 3"/>
          <p:cNvSpPr>
            <a:spLocks noGrp="1"/>
          </p:cNvSpPr>
          <p:nvPr>
            <p:ph type="sldNum" sz="quarter" idx="5"/>
          </p:nvPr>
        </p:nvSpPr>
        <p:spPr/>
        <p:txBody>
          <a:bodyPr/>
          <a:lstStyle/>
          <a:p>
            <a:fld id="{A694E904-78CA-4DFE-BC9C-C178BBED70EE}" type="slidenum">
              <a:rPr lang="en-US" smtClean="0"/>
              <a:t>15</a:t>
            </a:fld>
            <a:endParaRPr lang="en-US"/>
          </a:p>
        </p:txBody>
      </p:sp>
    </p:spTree>
    <p:extLst>
      <p:ext uri="{BB962C8B-B14F-4D97-AF65-F5344CB8AC3E}">
        <p14:creationId xmlns:p14="http://schemas.microsoft.com/office/powerpoint/2010/main" val="2586064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about   Virtual Telepathy</a:t>
            </a:r>
            <a:br>
              <a:rPr lang="en-US" dirty="0"/>
            </a:br>
            <a:r>
              <a:rPr lang="en-US" dirty="0">
                <a:latin typeface="Arial"/>
              </a:rPr>
              <a:t> </a:t>
            </a:r>
            <a:r>
              <a:rPr lang="en-US" b="0" dirty="0">
                <a:latin typeface="Arial"/>
                <a:hlinkClick r:id="rId3"/>
              </a:rPr>
              <a:t>https://www.youtube.com/watch?v=aQ15K17CttE&amp;feature=youtu.be</a:t>
            </a:r>
            <a:br>
              <a:rPr lang="en-US" b="0" dirty="0">
                <a:latin typeface="Arial"/>
              </a:rPr>
            </a:br>
            <a:r>
              <a:rPr lang="en-US" b="0" dirty="0">
                <a:latin typeface="Arial"/>
                <a:hlinkClick r:id="rId4"/>
              </a:rPr>
              <a:t>https://www.linkedin.com/posts/businessrobotics_uipath-rpa-robots-activity-6586911319860043776-T-Sw/</a:t>
            </a:r>
            <a:br>
              <a:rPr lang="en-US" dirty="0">
                <a:latin typeface="Arial"/>
              </a:rPr>
            </a:br>
            <a:endParaRPr lang="en-US" dirty="0"/>
          </a:p>
        </p:txBody>
      </p:sp>
      <p:sp>
        <p:nvSpPr>
          <p:cNvPr id="4" name="Slide Number Placeholder 3"/>
          <p:cNvSpPr>
            <a:spLocks noGrp="1"/>
          </p:cNvSpPr>
          <p:nvPr>
            <p:ph type="sldNum" sz="quarter" idx="5"/>
          </p:nvPr>
        </p:nvSpPr>
        <p:spPr/>
        <p:txBody>
          <a:bodyPr/>
          <a:lstStyle/>
          <a:p>
            <a:fld id="{A694E904-78CA-4DFE-BC9C-C178BBED70EE}" type="slidenum">
              <a:rPr lang="en-US" smtClean="0"/>
              <a:t>16</a:t>
            </a:fld>
            <a:endParaRPr lang="en-US"/>
          </a:p>
        </p:txBody>
      </p:sp>
    </p:spTree>
    <p:extLst>
      <p:ext uri="{BB962C8B-B14F-4D97-AF65-F5344CB8AC3E}">
        <p14:creationId xmlns:p14="http://schemas.microsoft.com/office/powerpoint/2010/main" val="3019227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At a client project</a:t>
            </a:r>
          </a:p>
          <a:p>
            <a:pPr marL="171450" indent="-171450">
              <a:buFontTx/>
              <a:buChar char="-"/>
            </a:pPr>
            <a:r>
              <a:rPr lang="en-US" dirty="0"/>
              <a:t>Vs a normal SW dev project  - short time delivery </a:t>
            </a:r>
            <a:r>
              <a:rPr lang="en-US" dirty="0" err="1"/>
              <a:t>etc</a:t>
            </a:r>
            <a:endParaRPr lang="en-US" dirty="0"/>
          </a:p>
          <a:p>
            <a:pPr marL="171450" indent="-171450">
              <a:buFontTx/>
              <a:buChar char="-"/>
            </a:pPr>
            <a:r>
              <a:rPr lang="en-US" b="1" dirty="0"/>
              <a:t>Your exam deliverables – short PDD version  must contain!</a:t>
            </a:r>
          </a:p>
          <a:p>
            <a:pPr marL="628650" lvl="1" indent="-171450">
              <a:buFontTx/>
              <a:buChar char="-"/>
            </a:pPr>
            <a:r>
              <a:rPr lang="en-US" b="1" dirty="0"/>
              <a:t>AS IS</a:t>
            </a:r>
          </a:p>
          <a:p>
            <a:pPr marL="628650" lvl="1" indent="-171450">
              <a:buFontTx/>
              <a:buChar char="-"/>
            </a:pPr>
            <a:r>
              <a:rPr lang="en-US" b="1" dirty="0"/>
              <a:t>TO BE</a:t>
            </a:r>
          </a:p>
          <a:p>
            <a:pPr marL="628650" lvl="1" indent="-171450">
              <a:buFontTx/>
              <a:buChar char="-"/>
            </a:pPr>
            <a:r>
              <a:rPr lang="en-US" b="1" dirty="0"/>
              <a:t>Exceptions</a:t>
            </a:r>
          </a:p>
        </p:txBody>
      </p:sp>
      <p:sp>
        <p:nvSpPr>
          <p:cNvPr id="4" name="Slide Number Placeholder 3"/>
          <p:cNvSpPr>
            <a:spLocks noGrp="1"/>
          </p:cNvSpPr>
          <p:nvPr>
            <p:ph type="sldNum" sz="quarter" idx="5"/>
          </p:nvPr>
        </p:nvSpPr>
        <p:spPr/>
        <p:txBody>
          <a:bodyPr/>
          <a:lstStyle/>
          <a:p>
            <a:fld id="{A694E904-78CA-4DFE-BC9C-C178BBED70EE}" type="slidenum">
              <a:rPr lang="en-US" smtClean="0"/>
              <a:t>18</a:t>
            </a:fld>
            <a:endParaRPr lang="en-US"/>
          </a:p>
        </p:txBody>
      </p:sp>
    </p:spTree>
    <p:extLst>
      <p:ext uri="{BB962C8B-B14F-4D97-AF65-F5344CB8AC3E}">
        <p14:creationId xmlns:p14="http://schemas.microsoft.com/office/powerpoint/2010/main" val="2164443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Design : Dispatch Performer</a:t>
            </a:r>
          </a:p>
          <a:p>
            <a:pPr marL="171450" indent="-171450">
              <a:buFontTx/>
              <a:buChar char="-"/>
            </a:pPr>
            <a:r>
              <a:rPr lang="en-US" dirty="0"/>
              <a:t>LEVEL3 Academy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694E904-78CA-4DFE-BC9C-C178BBED70EE}" type="slidenum">
              <a:rPr lang="en-US" smtClean="0"/>
              <a:t>19</a:t>
            </a:fld>
            <a:endParaRPr lang="en-US"/>
          </a:p>
        </p:txBody>
      </p:sp>
    </p:spTree>
    <p:extLst>
      <p:ext uri="{BB962C8B-B14F-4D97-AF65-F5344CB8AC3E}">
        <p14:creationId xmlns:p14="http://schemas.microsoft.com/office/powerpoint/2010/main" val="4016991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In retrospect, openness is what helped us become the company that we are today and really helped kickstart our growth.  We are never going to abandon that.  From a free download to a vibrant community, that is our ethos.</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20</a:t>
            </a:fld>
            <a:endParaRPr lang="en-US"/>
          </a:p>
        </p:txBody>
      </p:sp>
    </p:spTree>
    <p:extLst>
      <p:ext uri="{BB962C8B-B14F-4D97-AF65-F5344CB8AC3E}">
        <p14:creationId xmlns:p14="http://schemas.microsoft.com/office/powerpoint/2010/main" val="2158902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full </a:t>
            </a:r>
            <a:r>
              <a:rPr lang="en-US" dirty="0" err="1"/>
              <a:t>UiPath</a:t>
            </a:r>
            <a:r>
              <a:rPr lang="en-US" dirty="0"/>
              <a:t> offering. We provide not only a set of products, but a complete environment made up of:</a:t>
            </a:r>
          </a:p>
          <a:p>
            <a:pPr marL="171450" indent="-171450">
              <a:buFontTx/>
              <a:buChar char="-"/>
            </a:pPr>
            <a:r>
              <a:rPr lang="en-US" dirty="0"/>
              <a:t>Partners to help set you up for digital transformation</a:t>
            </a:r>
          </a:p>
          <a:p>
            <a:pPr marL="171450" indent="-171450">
              <a:buFontTx/>
              <a:buChar char="-"/>
            </a:pPr>
            <a:r>
              <a:rPr lang="en-US" dirty="0"/>
              <a:t>An ecosystem where you can share your automation work wither internally (and make economies of scale) or externally with a larger community</a:t>
            </a:r>
          </a:p>
          <a:p>
            <a:pPr marL="171450" indent="-171450">
              <a:buFontTx/>
              <a:buChar char="-"/>
            </a:pPr>
            <a:r>
              <a:rPr lang="en-US" dirty="0"/>
              <a:t>A forum where you can join like minded companies and developers that can help you train people faster, increase their productivity</a:t>
            </a:r>
          </a:p>
          <a:p>
            <a:pPr marL="171450" indent="-171450">
              <a:buFontTx/>
              <a:buChar char="-"/>
            </a:pPr>
            <a:r>
              <a:rPr lang="en-US" dirty="0"/>
              <a:t>Access to top of the line products and innovation</a:t>
            </a:r>
          </a:p>
        </p:txBody>
      </p:sp>
      <p:sp>
        <p:nvSpPr>
          <p:cNvPr id="4" name="Slide Number Placeholder 3"/>
          <p:cNvSpPr>
            <a:spLocks noGrp="1"/>
          </p:cNvSpPr>
          <p:nvPr>
            <p:ph type="sldNum" sz="quarter" idx="5"/>
          </p:nvPr>
        </p:nvSpPr>
        <p:spPr/>
        <p:txBody>
          <a:bodyPr/>
          <a:lstStyle/>
          <a:p>
            <a:fld id="{1618B97D-45A5-1E45-A1E0-6392C6E84CC6}" type="slidenum">
              <a:rPr lang="en-US" smtClean="0"/>
              <a:pPr/>
              <a:t>21</a:t>
            </a:fld>
            <a:endParaRPr lang="en-US"/>
          </a:p>
        </p:txBody>
      </p:sp>
    </p:spTree>
    <p:extLst>
      <p:ext uri="{BB962C8B-B14F-4D97-AF65-F5344CB8AC3E}">
        <p14:creationId xmlns:p14="http://schemas.microsoft.com/office/powerpoint/2010/main" val="289168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And it extends to our architecture and our partner ecosystem and extends to our business partner ecosystem right we have, we are all about creating this open innovation and open ecosystem of partners.</a:t>
            </a:r>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22</a:t>
            </a:fld>
            <a:endParaRPr lang="en-US"/>
          </a:p>
        </p:txBody>
      </p:sp>
    </p:spTree>
    <p:extLst>
      <p:ext uri="{BB962C8B-B14F-4D97-AF65-F5344CB8AC3E}">
        <p14:creationId xmlns:p14="http://schemas.microsoft.com/office/powerpoint/2010/main" val="739354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6679" indent="-176679">
              <a:buClr>
                <a:schemeClr val="dk1"/>
              </a:buClr>
              <a:buSzPts val="1200"/>
              <a:buFont typeface="Arial"/>
              <a:buChar char="•"/>
            </a:pPr>
            <a:r>
              <a:rPr lang="en-US" dirty="0"/>
              <a:t>Example of our customer base </a:t>
            </a:r>
            <a:endParaRPr lang="en-US" sz="1100" dirty="0"/>
          </a:p>
          <a:p>
            <a:pPr marL="176679" indent="-176679">
              <a:buClr>
                <a:schemeClr val="dk1"/>
              </a:buClr>
              <a:buSzPts val="1200"/>
              <a:buFont typeface="Arial"/>
              <a:buChar char="•"/>
            </a:pPr>
            <a:r>
              <a:rPr lang="en-US" dirty="0"/>
              <a:t>We host our own events worldwide</a:t>
            </a:r>
            <a:endParaRPr lang="en-US" sz="1100" dirty="0"/>
          </a:p>
          <a:p>
            <a:pPr marL="176679" indent="-176679">
              <a:buClr>
                <a:schemeClr val="dk1"/>
              </a:buClr>
              <a:buSzPts val="1200"/>
              <a:buFont typeface="Arial"/>
              <a:buChar char="•"/>
            </a:pPr>
            <a:r>
              <a:rPr lang="en-US" dirty="0"/>
              <a:t>We go to other events in all major geographies</a:t>
            </a:r>
            <a:endParaRPr lang="en-US" sz="1100" dirty="0"/>
          </a:p>
          <a:p>
            <a:pPr marL="176679" indent="-176679">
              <a:buClr>
                <a:schemeClr val="dk1"/>
              </a:buClr>
              <a:buSzPts val="1200"/>
              <a:buFont typeface="Arial"/>
              <a:buChar char="•"/>
            </a:pPr>
            <a:r>
              <a:rPr lang="en-US" dirty="0"/>
              <a:t>We are dedicated to your success	</a:t>
            </a:r>
            <a:endParaRPr lang="en-US" sz="1100" dirty="0"/>
          </a:p>
          <a:p>
            <a:pPr marL="647824" lvl="1" indent="-176679">
              <a:buClr>
                <a:schemeClr val="dk1"/>
              </a:buClr>
              <a:buSzPts val="1200"/>
              <a:buFont typeface="Arial"/>
              <a:buChar char="•"/>
            </a:pPr>
            <a:r>
              <a:rPr lang="en-US" dirty="0"/>
              <a:t>Dedicated to helping you become the best in your industry </a:t>
            </a:r>
            <a:endParaRPr lang="en-US" sz="1100" dirty="0"/>
          </a:p>
          <a:p>
            <a:pPr marL="0" indent="0"/>
            <a:endParaRPr lang="en-US" b="1" dirty="0"/>
          </a:p>
          <a:p>
            <a:pPr marL="0" indent="0"/>
            <a:endParaRPr lang="en-US" b="1" dirty="0"/>
          </a:p>
          <a:p>
            <a:pPr marL="0" indent="0"/>
            <a:r>
              <a:rPr lang="en-US" b="1" dirty="0"/>
              <a:t>“You’re in Good Company”</a:t>
            </a:r>
            <a:endParaRPr lang="en-US" dirty="0"/>
          </a:p>
          <a:p>
            <a:pPr marL="0" indent="0"/>
            <a:endParaRPr lang="en-US" u="sng" dirty="0"/>
          </a:p>
          <a:p>
            <a:pPr marL="0" indent="0"/>
            <a:r>
              <a:rPr lang="en-US" dirty="0"/>
              <a:t>Our innovative technology, product capabilities and reputation for great support has led to global enterprise customers in every major industry vertical. </a:t>
            </a:r>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4</a:t>
            </a:fld>
            <a:endParaRPr lang="en-US"/>
          </a:p>
        </p:txBody>
      </p:sp>
    </p:spTree>
    <p:extLst>
      <p:ext uri="{BB962C8B-B14F-4D97-AF65-F5344CB8AC3E}">
        <p14:creationId xmlns:p14="http://schemas.microsoft.com/office/powerpoint/2010/main" val="2572614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latin typeface="+mn-lt"/>
                <a:ea typeface="+mn-ea"/>
                <a:cs typeface="+mn-cs"/>
              </a:rPr>
              <a:t>And then finally, our belief and our commitment to providing education resources and skills training for automation first world.  The training that we've done across many, many countries and people who have gone through it and become our key developers, thanks to the work we've done there.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And then our continuing commitment to our academic alliance our youth and automation programs automation skills programs, our commitment to train a million students</a:t>
            </a:r>
            <a:br>
              <a:rPr lang="en-US" sz="1200" kern="1200" dirty="0">
                <a:solidFill>
                  <a:schemeClr val="tx1"/>
                </a:solidFill>
                <a:latin typeface="+mn-lt"/>
                <a:ea typeface="+mn-ea"/>
                <a:cs typeface="+mn-cs"/>
              </a:rPr>
            </a:b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 </a:t>
            </a:r>
            <a:r>
              <a:rPr lang="en-US" sz="1200" b="0" i="0" kern="1200" dirty="0">
                <a:solidFill>
                  <a:schemeClr val="tx1"/>
                </a:solidFill>
                <a:effectLst/>
                <a:latin typeface="+mn-lt"/>
                <a:ea typeface="+mn-ea"/>
                <a:cs typeface="+mn-cs"/>
              </a:rPr>
              <a:t>NTT Data - </a:t>
            </a:r>
            <a:r>
              <a:rPr lang="en-US" sz="1200" b="0" i="0" kern="1200" dirty="0" err="1">
                <a:solidFill>
                  <a:schemeClr val="tx1"/>
                </a:solidFill>
                <a:effectLst/>
                <a:latin typeface="+mn-lt"/>
                <a:ea typeface="+mn-ea"/>
                <a:cs typeface="+mn-cs"/>
              </a:rPr>
              <a:t>PiTech</a:t>
            </a: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-Future Workforce -</a:t>
            </a:r>
            <a:br>
              <a:rPr lang="en-US" dirty="0"/>
            </a:b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Accessa</a:t>
            </a: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Fortech</a:t>
            </a:r>
            <a:br>
              <a:rPr lang="en-US" dirty="0"/>
            </a:b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Tss</a:t>
            </a:r>
            <a:r>
              <a:rPr lang="en-US" sz="1200" b="0" i="0" kern="1200" dirty="0">
                <a:solidFill>
                  <a:schemeClr val="tx1"/>
                </a:solidFill>
                <a:effectLst/>
                <a:latin typeface="+mn-lt"/>
                <a:ea typeface="+mn-ea"/>
                <a:cs typeface="+mn-cs"/>
              </a:rPr>
              <a:t> Yonder-</a:t>
            </a:r>
            <a:br>
              <a:rPr lang="en-US" dirty="0"/>
            </a:br>
            <a:r>
              <a:rPr lang="en-US" sz="1200" b="0" i="0" kern="1200" dirty="0">
                <a:solidFill>
                  <a:schemeClr val="tx1"/>
                </a:solidFill>
                <a:effectLst/>
                <a:latin typeface="+mn-lt"/>
                <a:ea typeface="+mn-ea"/>
                <a:cs typeface="+mn-cs"/>
              </a:rPr>
              <a:t>- Accenture </a:t>
            </a:r>
          </a:p>
          <a:p>
            <a:r>
              <a:rPr lang="en-US" sz="1200" b="0" i="0" kern="1200" dirty="0">
                <a:solidFill>
                  <a:schemeClr val="tx1"/>
                </a:solidFill>
                <a:effectLst/>
                <a:latin typeface="+mn-lt"/>
                <a:ea typeface="+mn-ea"/>
                <a:cs typeface="+mn-cs"/>
              </a:rPr>
              <a:t>-E-infra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Banca Trans   </a:t>
            </a:r>
          </a:p>
          <a:p>
            <a:r>
              <a:rPr lang="en-US" sz="1200" b="0" i="0" kern="1200" dirty="0">
                <a:solidFill>
                  <a:schemeClr val="tx1"/>
                </a:solidFill>
                <a:effectLst/>
                <a:latin typeface="+mn-lt"/>
                <a:ea typeface="+mn-ea"/>
                <a:cs typeface="+mn-cs"/>
              </a:rPr>
              <a:t>- Betfair - </a:t>
            </a:r>
            <a:br>
              <a:rPr lang="en-US" dirty="0"/>
            </a:b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Electrogrup</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-Steelcase</a:t>
            </a:r>
            <a:endParaRPr lang="en-US" sz="1200" kern="1200" dirty="0">
              <a:solidFill>
                <a:schemeClr val="tx1"/>
              </a:solidFill>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23</a:t>
            </a:fld>
            <a:endParaRPr lang="en-US"/>
          </a:p>
        </p:txBody>
      </p:sp>
    </p:spTree>
    <p:extLst>
      <p:ext uri="{BB962C8B-B14F-4D97-AF65-F5344CB8AC3E}">
        <p14:creationId xmlns:p14="http://schemas.microsoft.com/office/powerpoint/2010/main" val="4056940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618B97D-45A5-1E45-A1E0-6392C6E84CC6}" type="slidenum">
              <a:rPr lang="en-US" smtClean="0"/>
              <a:pPr/>
              <a:t>5</a:t>
            </a:fld>
            <a:endParaRPr lang="en-US"/>
          </a:p>
        </p:txBody>
      </p:sp>
    </p:spTree>
    <p:extLst>
      <p:ext uri="{BB962C8B-B14F-4D97-AF65-F5344CB8AC3E}">
        <p14:creationId xmlns:p14="http://schemas.microsoft.com/office/powerpoint/2010/main" val="952456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mn-lt"/>
                <a:ea typeface="+mn-ea"/>
                <a:cs typeface="+mn-cs"/>
              </a:rPr>
              <a:t>And then finally, our belief and our commitment to providing education resources and skills training for automation first world.  The training that we've done across many, many countries and people who have gone through it and become our key developers, thanks to the work we've done there.</a:t>
            </a:r>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And then our continuing commitment to our academic alliance our youth and automation programs automation skills programs, our commitment to train a million students</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6</a:t>
            </a:fld>
            <a:endParaRPr lang="en-US"/>
          </a:p>
        </p:txBody>
      </p:sp>
    </p:spTree>
    <p:extLst>
      <p:ext uri="{BB962C8B-B14F-4D97-AF65-F5344CB8AC3E}">
        <p14:creationId xmlns:p14="http://schemas.microsoft.com/office/powerpoint/2010/main" val="1167573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18B97D-45A5-1E45-A1E0-6392C6E84CC6}" type="slidenum">
              <a:rPr lang="en-US" smtClean="0"/>
              <a:pPr/>
              <a:t>7</a:t>
            </a:fld>
            <a:endParaRPr lang="en-US"/>
          </a:p>
        </p:txBody>
      </p:sp>
    </p:spTree>
    <p:extLst>
      <p:ext uri="{BB962C8B-B14F-4D97-AF65-F5344CB8AC3E}">
        <p14:creationId xmlns:p14="http://schemas.microsoft.com/office/powerpoint/2010/main" val="1332731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reality is that there are some jobs at risk.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14% of jobs are at high risk of automation, but more are going to be transformed by automation more than double.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It's going to change the way work is done and it's going to change the skills that are required in the workforce. </a:t>
            </a:r>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8</a:t>
            </a:fld>
            <a:endParaRPr lang="en-US"/>
          </a:p>
        </p:txBody>
      </p:sp>
    </p:spTree>
    <p:extLst>
      <p:ext uri="{BB962C8B-B14F-4D97-AF65-F5344CB8AC3E}">
        <p14:creationId xmlns:p14="http://schemas.microsoft.com/office/powerpoint/2010/main" val="251022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Here is a study that McKinsey did where they looked at what the workforce of the future will look like and what the skills are that are going to be important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Basic cognitive skills, physical and manual skills are going to see a decline.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High cognitive skills are going to be important. Social and emotional skills are going to grow. </a:t>
            </a: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9</a:t>
            </a:fld>
            <a:endParaRPr lang="en-US"/>
          </a:p>
        </p:txBody>
      </p:sp>
    </p:spTree>
    <p:extLst>
      <p:ext uri="{BB962C8B-B14F-4D97-AF65-F5344CB8AC3E}">
        <p14:creationId xmlns:p14="http://schemas.microsoft.com/office/powerpoint/2010/main" val="4128856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This is not the first time that technology has disrupted work.  Typically more jobs are created then lost when a new technology takes hold.  The PC era is a good example.</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 RPA roles in a project/ org</a:t>
            </a:r>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10</a:t>
            </a:fld>
            <a:endParaRPr lang="en-US"/>
          </a:p>
        </p:txBody>
      </p:sp>
    </p:spTree>
    <p:extLst>
      <p:ext uri="{BB962C8B-B14F-4D97-AF65-F5344CB8AC3E}">
        <p14:creationId xmlns:p14="http://schemas.microsoft.com/office/powerpoint/2010/main" val="1895582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solidFill>
                  <a:srgbClr val="7F7F7F"/>
                </a:solidFill>
                <a:latin typeface="+mn-lt"/>
                <a:ea typeface="Calibri"/>
                <a:cs typeface="Calibri"/>
                <a:sym typeface="Calibri"/>
              </a:rPr>
              <a:t>[NARATIVE] Use built-in recorder, drag &amp; drop widgets, and best practice templates to model your robotic processes fast in the best IDE tool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a:p>
          <a:p>
            <a:pPr marL="176679" indent="-176679">
              <a:buClr>
                <a:schemeClr val="dk1"/>
              </a:buClr>
              <a:buSzPts val="1200"/>
              <a:buFont typeface="Arial"/>
              <a:buChar char="•"/>
            </a:pPr>
            <a:r>
              <a:rPr lang="en-US"/>
              <a:t>UiPath Studio, one of the UiPath breakthrough</a:t>
            </a:r>
          </a:p>
          <a:p>
            <a:pPr marL="647824" lvl="1" indent="-176679">
              <a:buClr>
                <a:schemeClr val="dk1"/>
              </a:buClr>
              <a:buSzPts val="1200"/>
              <a:buFont typeface="Arial"/>
              <a:buChar char="•"/>
            </a:pPr>
            <a:r>
              <a:rPr lang="en-US"/>
              <a:t>Look at a screen like in Microsoft Office and interact in a simple way </a:t>
            </a:r>
          </a:p>
          <a:p>
            <a:pPr marL="647824" lvl="1" indent="-176679">
              <a:buClr>
                <a:schemeClr val="dk1"/>
              </a:buClr>
              <a:buSzPts val="1200"/>
              <a:buFont typeface="Arial"/>
              <a:buChar char="•"/>
            </a:pPr>
            <a:r>
              <a:rPr lang="en-US"/>
              <a:t>UiPath Studio became easy to use because of drag and drop, recording what’s on the screen, everything from simple sequences to complex flow charts </a:t>
            </a:r>
          </a:p>
          <a:p>
            <a:pPr marL="647824" lvl="1" indent="-176679">
              <a:buClr>
                <a:schemeClr val="dk1"/>
              </a:buClr>
              <a:buSzPts val="1200"/>
              <a:buFont typeface="Arial"/>
              <a:buChar char="•"/>
            </a:pPr>
            <a:r>
              <a:rPr lang="en-US"/>
              <a:t>All within easy tool </a:t>
            </a:r>
          </a:p>
          <a:p>
            <a:pPr marL="647824" lvl="1" indent="-176679">
              <a:buClr>
                <a:schemeClr val="dk1"/>
              </a:buClr>
              <a:buSzPts val="1200"/>
              <a:buFont typeface="Arial"/>
              <a:buChar char="•"/>
            </a:pPr>
            <a:r>
              <a:rPr lang="en-US"/>
              <a:t>Possible to go deeper within code, but not necessary</a:t>
            </a:r>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11</a:t>
            </a:fld>
            <a:endParaRPr lang="en-US"/>
          </a:p>
        </p:txBody>
      </p:sp>
    </p:spTree>
    <p:extLst>
      <p:ext uri="{BB962C8B-B14F-4D97-AF65-F5344CB8AC3E}">
        <p14:creationId xmlns:p14="http://schemas.microsoft.com/office/powerpoint/2010/main" val="104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4.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 Grid Light">
    <p:bg>
      <p:bgPr>
        <a:solidFill>
          <a:schemeClr val="bg2"/>
        </a:solidFill>
        <a:effectLst/>
      </p:bgPr>
    </p:bg>
    <p:spTree>
      <p:nvGrpSpPr>
        <p:cNvPr id="1" name=""/>
        <p:cNvGrpSpPr/>
        <p:nvPr/>
      </p:nvGrpSpPr>
      <p:grpSpPr>
        <a:xfrm>
          <a:off x="0" y="0"/>
          <a:ext cx="0" cy="0"/>
          <a:chOff x="0" y="0"/>
          <a:chExt cx="0" cy="0"/>
        </a:xfrm>
      </p:grpSpPr>
      <p:sp>
        <p:nvSpPr>
          <p:cNvPr id="2443" name="Freeform: Shape 2442">
            <a:extLst>
              <a:ext uri="{FF2B5EF4-FFF2-40B4-BE49-F238E27FC236}">
                <a16:creationId xmlns:a16="http://schemas.microsoft.com/office/drawing/2014/main" id="{E8FEADB5-2655-4BB8-AAE4-1B87200EA56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tx1">
              <a:alpha val="20000"/>
            </a:schemeClr>
          </a:solidFill>
          <a:ln w="10797" cap="flat">
            <a:noFill/>
            <a:prstDash val="solid"/>
            <a:miter/>
          </a:ln>
        </p:spPr>
        <p:txBody>
          <a:bodyPr rtlCol="0" anchor="ctr"/>
          <a:lstStyle/>
          <a:p>
            <a:endParaRPr lang="en-US" sz="1800"/>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tx2"/>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10" name="Graphic 16">
            <a:extLst>
              <a:ext uri="{FF2B5EF4-FFF2-40B4-BE49-F238E27FC236}">
                <a16:creationId xmlns:a16="http://schemas.microsoft.com/office/drawing/2014/main" id="{C1DC35A7-EFB6-4FED-B520-4FBC9E9DE315}"/>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sz="1800"/>
          </a:p>
        </p:txBody>
      </p:sp>
      <p:grpSp>
        <p:nvGrpSpPr>
          <p:cNvPr id="34" name="Group 33">
            <a:extLst>
              <a:ext uri="{FF2B5EF4-FFF2-40B4-BE49-F238E27FC236}">
                <a16:creationId xmlns:a16="http://schemas.microsoft.com/office/drawing/2014/main" id="{3D3DF98B-EEF1-4794-855E-995B779D828F}"/>
              </a:ext>
            </a:extLst>
          </p:cNvPr>
          <p:cNvGrpSpPr/>
          <p:nvPr/>
        </p:nvGrpSpPr>
        <p:grpSpPr>
          <a:xfrm>
            <a:off x="234299" y="1"/>
            <a:ext cx="11957702" cy="6858001"/>
            <a:chOff x="234238" y="0"/>
            <a:chExt cx="11954588" cy="6858001"/>
          </a:xfrm>
          <a:solidFill>
            <a:schemeClr val="bg1"/>
          </a:solidFill>
        </p:grpSpPr>
        <p:sp>
          <p:nvSpPr>
            <p:cNvPr id="35" name="Freeform: Shape 39">
              <a:extLst>
                <a:ext uri="{FF2B5EF4-FFF2-40B4-BE49-F238E27FC236}">
                  <a16:creationId xmlns:a16="http://schemas.microsoft.com/office/drawing/2014/main" id="{96A15623-DEF0-4EB0-B8C9-03C55F105F7E}"/>
                </a:ext>
              </a:extLst>
            </p:cNvPr>
            <p:cNvSpPr txBox="1">
              <a:spLocks/>
            </p:cNvSpPr>
            <p:nvPr/>
          </p:nvSpPr>
          <p:spPr>
            <a:xfrm>
              <a:off x="4264025" y="15636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36" name="Freeform: Shape 40">
              <a:extLst>
                <a:ext uri="{FF2B5EF4-FFF2-40B4-BE49-F238E27FC236}">
                  <a16:creationId xmlns:a16="http://schemas.microsoft.com/office/drawing/2014/main" id="{C2B04205-CCE0-47DB-9B6B-7C8A2B22C353}"/>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37" name="Freeform: Shape 41">
              <a:extLst>
                <a:ext uri="{FF2B5EF4-FFF2-40B4-BE49-F238E27FC236}">
                  <a16:creationId xmlns:a16="http://schemas.microsoft.com/office/drawing/2014/main" id="{3E04789A-451C-4C9A-A741-91CBB4B55F24}"/>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38" name="Freeform: Shape 42">
              <a:extLst>
                <a:ext uri="{FF2B5EF4-FFF2-40B4-BE49-F238E27FC236}">
                  <a16:creationId xmlns:a16="http://schemas.microsoft.com/office/drawing/2014/main" id="{411A112E-1D53-4802-B90B-A246EA9DFC85}"/>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39" name="Freeform: Shape 43">
              <a:extLst>
                <a:ext uri="{FF2B5EF4-FFF2-40B4-BE49-F238E27FC236}">
                  <a16:creationId xmlns:a16="http://schemas.microsoft.com/office/drawing/2014/main" id="{D7A4D593-BBB5-4BED-97DA-27607FC85A3B}"/>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0" name="Freeform: Shape 44">
              <a:extLst>
                <a:ext uri="{FF2B5EF4-FFF2-40B4-BE49-F238E27FC236}">
                  <a16:creationId xmlns:a16="http://schemas.microsoft.com/office/drawing/2014/main" id="{F8F3F565-185C-4127-942A-44B669D01892}"/>
                </a:ext>
              </a:extLst>
            </p:cNvPr>
            <p:cNvSpPr txBox="1">
              <a:spLocks/>
            </p:cNvSpPr>
            <p:nvPr/>
          </p:nvSpPr>
          <p:spPr>
            <a:xfrm>
              <a:off x="5309104" y="1035051"/>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1" name="Freeform: Shape 45">
              <a:extLst>
                <a:ext uri="{FF2B5EF4-FFF2-40B4-BE49-F238E27FC236}">
                  <a16:creationId xmlns:a16="http://schemas.microsoft.com/office/drawing/2014/main" id="{FDCE7844-A7C9-42B1-9B25-D65B5EAFF15B}"/>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2" name="Freeform: Shape 46">
              <a:extLst>
                <a:ext uri="{FF2B5EF4-FFF2-40B4-BE49-F238E27FC236}">
                  <a16:creationId xmlns:a16="http://schemas.microsoft.com/office/drawing/2014/main" id="{3D2FB7D0-4A58-4238-9047-CB2BCD982A21}"/>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3" name="Freeform: Shape 47">
              <a:extLst>
                <a:ext uri="{FF2B5EF4-FFF2-40B4-BE49-F238E27FC236}">
                  <a16:creationId xmlns:a16="http://schemas.microsoft.com/office/drawing/2014/main" id="{EB1BCDF2-2ADE-4F61-BAA4-845B3CF94CE6}"/>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4" name="Freeform: Shape 48">
              <a:extLst>
                <a:ext uri="{FF2B5EF4-FFF2-40B4-BE49-F238E27FC236}">
                  <a16:creationId xmlns:a16="http://schemas.microsoft.com/office/drawing/2014/main" id="{4A90BE75-495A-48D2-8FB4-17D81A7C02FD}"/>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5" name="Freeform: Shape 68">
              <a:extLst>
                <a:ext uri="{FF2B5EF4-FFF2-40B4-BE49-F238E27FC236}">
                  <a16:creationId xmlns:a16="http://schemas.microsoft.com/office/drawing/2014/main" id="{98655919-D42A-400E-A2BF-BFD5A6CAB217}"/>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6" name="Freeform: Shape 75">
              <a:extLst>
                <a:ext uri="{FF2B5EF4-FFF2-40B4-BE49-F238E27FC236}">
                  <a16:creationId xmlns:a16="http://schemas.microsoft.com/office/drawing/2014/main" id="{79E4EB75-C81D-4A24-9355-94E9DA89F632}"/>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7" name="Freeform: Shape 77">
              <a:extLst>
                <a:ext uri="{FF2B5EF4-FFF2-40B4-BE49-F238E27FC236}">
                  <a16:creationId xmlns:a16="http://schemas.microsoft.com/office/drawing/2014/main" id="{D87DE53D-B1FC-4482-B681-9F342E2E3C98}"/>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8" name="Freeform: Shape 78">
              <a:extLst>
                <a:ext uri="{FF2B5EF4-FFF2-40B4-BE49-F238E27FC236}">
                  <a16:creationId xmlns:a16="http://schemas.microsoft.com/office/drawing/2014/main" id="{4B5FFC05-970A-4984-8F12-BD80FB3A0D37}"/>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9" name="Freeform: Shape 79">
              <a:extLst>
                <a:ext uri="{FF2B5EF4-FFF2-40B4-BE49-F238E27FC236}">
                  <a16:creationId xmlns:a16="http://schemas.microsoft.com/office/drawing/2014/main" id="{2BAD5B9D-4D09-48E9-8B0E-77614A7D5B65}"/>
                </a:ext>
              </a:extLst>
            </p:cNvPr>
            <p:cNvSpPr txBox="1">
              <a:spLocks/>
            </p:cNvSpPr>
            <p:nvPr/>
          </p:nvSpPr>
          <p:spPr>
            <a:xfrm flipV="1">
              <a:off x="234238" y="4754881"/>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50" name="Freeform: Shape 80">
              <a:extLst>
                <a:ext uri="{FF2B5EF4-FFF2-40B4-BE49-F238E27FC236}">
                  <a16:creationId xmlns:a16="http://schemas.microsoft.com/office/drawing/2014/main" id="{5E92FF57-1ACC-4FCC-B688-2488542BF393}"/>
                </a:ext>
              </a:extLst>
            </p:cNvPr>
            <p:cNvSpPr txBox="1">
              <a:spLocks/>
            </p:cNvSpPr>
            <p:nvPr/>
          </p:nvSpPr>
          <p:spPr>
            <a:xfrm>
              <a:off x="2898376" y="4762950"/>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51" name="Freeform: Shape 81">
              <a:extLst>
                <a:ext uri="{FF2B5EF4-FFF2-40B4-BE49-F238E27FC236}">
                  <a16:creationId xmlns:a16="http://schemas.microsoft.com/office/drawing/2014/main" id="{6C3EE6FC-2DB5-4C53-BF35-4535BA20FAC0}"/>
                </a:ext>
              </a:extLst>
            </p:cNvPr>
            <p:cNvSpPr txBox="1">
              <a:spLocks/>
            </p:cNvSpPr>
            <p:nvPr/>
          </p:nvSpPr>
          <p:spPr>
            <a:xfrm rot="5400000">
              <a:off x="2870251" y="5812923"/>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52" name="Freeform: Shape 82">
              <a:extLst>
                <a:ext uri="{FF2B5EF4-FFF2-40B4-BE49-F238E27FC236}">
                  <a16:creationId xmlns:a16="http://schemas.microsoft.com/office/drawing/2014/main" id="{50E3D26F-6F42-4005-9E72-4662DC6B6669}"/>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accent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Tree>
    <p:extLst>
      <p:ext uri="{BB962C8B-B14F-4D97-AF65-F5344CB8AC3E}">
        <p14:creationId xmlns:p14="http://schemas.microsoft.com/office/powerpoint/2010/main" val="241634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 Gray">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B9057B8-B2FD-4666-9F7D-D848FDB313A7}"/>
              </a:ext>
            </a:extLst>
          </p:cNvPr>
          <p:cNvGrpSpPr/>
          <p:nvPr/>
        </p:nvGrpSpPr>
        <p:grpSpPr>
          <a:xfrm>
            <a:off x="6070231" y="0"/>
            <a:ext cx="6148765" cy="6861178"/>
            <a:chOff x="6068650" y="0"/>
            <a:chExt cx="6147164" cy="6861178"/>
          </a:xfrm>
        </p:grpSpPr>
        <p:sp>
          <p:nvSpPr>
            <p:cNvPr id="14" name="Rectangle 13">
              <a:extLst>
                <a:ext uri="{FF2B5EF4-FFF2-40B4-BE49-F238E27FC236}">
                  <a16:creationId xmlns:a16="http://schemas.microsoft.com/office/drawing/2014/main" id="{A771A85A-CD3E-4A54-A730-C53085ED71EA}"/>
                </a:ext>
              </a:extLst>
            </p:cNvPr>
            <p:cNvSpPr/>
            <p:nvPr userDrawn="1"/>
          </p:nvSpPr>
          <p:spPr>
            <a:xfrm>
              <a:off x="6094413" y="0"/>
              <a:ext cx="6121401" cy="686117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pic>
          <p:nvPicPr>
            <p:cNvPr id="15" name="Graphic 14">
              <a:extLst>
                <a:ext uri="{FF2B5EF4-FFF2-40B4-BE49-F238E27FC236}">
                  <a16:creationId xmlns:a16="http://schemas.microsoft.com/office/drawing/2014/main" id="{4CBA01DE-4119-4846-A541-6303C62EB5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68650" y="986"/>
              <a:ext cx="6147164" cy="6860192"/>
            </a:xfrm>
            <a:prstGeom prst="rect">
              <a:avLst/>
            </a:prstGeom>
          </p:spPr>
        </p:pic>
        <p:grpSp>
          <p:nvGrpSpPr>
            <p:cNvPr id="16" name="Group 15">
              <a:extLst>
                <a:ext uri="{FF2B5EF4-FFF2-40B4-BE49-F238E27FC236}">
                  <a16:creationId xmlns:a16="http://schemas.microsoft.com/office/drawing/2014/main" id="{2A06F2AD-A590-49BF-9F93-ACF93EDE1F34}"/>
                </a:ext>
              </a:extLst>
            </p:cNvPr>
            <p:cNvGrpSpPr/>
            <p:nvPr userDrawn="1"/>
          </p:nvGrpSpPr>
          <p:grpSpPr>
            <a:xfrm>
              <a:off x="6333156" y="0"/>
              <a:ext cx="5855670" cy="6858000"/>
              <a:chOff x="6333156" y="0"/>
              <a:chExt cx="5855670" cy="6858000"/>
            </a:xfrm>
            <a:solidFill>
              <a:schemeClr val="bg1"/>
            </a:solidFill>
          </p:grpSpPr>
          <p:sp>
            <p:nvSpPr>
              <p:cNvPr id="19" name="Freeform: Shape 17">
                <a:extLst>
                  <a:ext uri="{FF2B5EF4-FFF2-40B4-BE49-F238E27FC236}">
                    <a16:creationId xmlns:a16="http://schemas.microsoft.com/office/drawing/2014/main" id="{7C3C1758-4914-447C-9252-8B46A23E4643}"/>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21">
                <a:extLst>
                  <a:ext uri="{FF2B5EF4-FFF2-40B4-BE49-F238E27FC236}">
                    <a16:creationId xmlns:a16="http://schemas.microsoft.com/office/drawing/2014/main" id="{C0BE0C3F-5EA1-4D2F-8209-5F9251C51774}"/>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Freeform: Shape 22">
                <a:extLst>
                  <a:ext uri="{FF2B5EF4-FFF2-40B4-BE49-F238E27FC236}">
                    <a16:creationId xmlns:a16="http://schemas.microsoft.com/office/drawing/2014/main" id="{38FE9B04-BD0F-4777-BB7A-259D46F397E8}"/>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Freeform: Shape 23">
                <a:extLst>
                  <a:ext uri="{FF2B5EF4-FFF2-40B4-BE49-F238E27FC236}">
                    <a16:creationId xmlns:a16="http://schemas.microsoft.com/office/drawing/2014/main" id="{55EA3226-0820-41CB-9DB2-A0600CEC6BEF}"/>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grp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t> </a:t>
                </a:r>
              </a:p>
            </p:txBody>
          </p:sp>
          <p:sp>
            <p:nvSpPr>
              <p:cNvPr id="23" name="Freeform: Shape 24">
                <a:extLst>
                  <a:ext uri="{FF2B5EF4-FFF2-40B4-BE49-F238E27FC236}">
                    <a16:creationId xmlns:a16="http://schemas.microsoft.com/office/drawing/2014/main" id="{8692D23E-6894-4D3E-8C05-0D3986891A5A}"/>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4" name="Freeform: Shape 25">
                <a:extLst>
                  <a:ext uri="{FF2B5EF4-FFF2-40B4-BE49-F238E27FC236}">
                    <a16:creationId xmlns:a16="http://schemas.microsoft.com/office/drawing/2014/main" id="{E5423F6D-CD3D-42C1-861C-4DD4B0F9F7BE}"/>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5" name="Freeform: Shape 26">
                <a:extLst>
                  <a:ext uri="{FF2B5EF4-FFF2-40B4-BE49-F238E27FC236}">
                    <a16:creationId xmlns:a16="http://schemas.microsoft.com/office/drawing/2014/main" id="{02F9C0C6-303E-467B-9980-2891CC704A70}"/>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6" name="Freeform: Shape 27">
                <a:extLst>
                  <a:ext uri="{FF2B5EF4-FFF2-40B4-BE49-F238E27FC236}">
                    <a16:creationId xmlns:a16="http://schemas.microsoft.com/office/drawing/2014/main" id="{8240AB29-97D4-429C-B4FB-C358DE46717D}"/>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7" name="Freeform: Shape 28">
                <a:extLst>
                  <a:ext uri="{FF2B5EF4-FFF2-40B4-BE49-F238E27FC236}">
                    <a16:creationId xmlns:a16="http://schemas.microsoft.com/office/drawing/2014/main" id="{448FE048-F4C3-4D6F-9D44-7B16B71F8A3B}"/>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8" name="Freeform: Shape 29">
                <a:extLst>
                  <a:ext uri="{FF2B5EF4-FFF2-40B4-BE49-F238E27FC236}">
                    <a16:creationId xmlns:a16="http://schemas.microsoft.com/office/drawing/2014/main" id="{042FE326-11A9-4536-B271-C92E0EEF0E46}"/>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30">
                <a:extLst>
                  <a:ext uri="{FF2B5EF4-FFF2-40B4-BE49-F238E27FC236}">
                    <a16:creationId xmlns:a16="http://schemas.microsoft.com/office/drawing/2014/main" id="{0A13B435-2EAC-4B91-B21A-7A00DA016502}"/>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0" name="Freeform: Shape 31">
                <a:extLst>
                  <a:ext uri="{FF2B5EF4-FFF2-40B4-BE49-F238E27FC236}">
                    <a16:creationId xmlns:a16="http://schemas.microsoft.com/office/drawing/2014/main" id="{49FDBEC7-B276-4ED2-A931-9B43C7CC56E6}"/>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1" name="Freeform: Shape 32">
                <a:extLst>
                  <a:ext uri="{FF2B5EF4-FFF2-40B4-BE49-F238E27FC236}">
                    <a16:creationId xmlns:a16="http://schemas.microsoft.com/office/drawing/2014/main" id="{E7684D43-2E85-43A3-9753-D8B01E725828}"/>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grpSp>
      <p:sp>
        <p:nvSpPr>
          <p:cNvPr id="17" name="Picture Placeholder 13">
            <a:extLst>
              <a:ext uri="{FF2B5EF4-FFF2-40B4-BE49-F238E27FC236}">
                <a16:creationId xmlns:a16="http://schemas.microsoft.com/office/drawing/2014/main" id="{497BCA21-7A9D-4EDE-97D3-93FED1570C18}"/>
              </a:ext>
            </a:extLst>
          </p:cNvPr>
          <p:cNvSpPr>
            <a:spLocks noGrp="1"/>
          </p:cNvSpPr>
          <p:nvPr>
            <p:ph type="pic" sz="quarter" idx="14"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8" name="Graphic 16">
            <a:extLst>
              <a:ext uri="{FF2B5EF4-FFF2-40B4-BE49-F238E27FC236}">
                <a16:creationId xmlns:a16="http://schemas.microsoft.com/office/drawing/2014/main" id="{63C78AF9-51B7-494A-A3A6-618307187088}"/>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sz="1800"/>
          </a:p>
        </p:txBody>
      </p:sp>
      <p:sp>
        <p:nvSpPr>
          <p:cNvPr id="9" name="Subtitle 2">
            <a:extLst>
              <a:ext uri="{FF2B5EF4-FFF2-40B4-BE49-F238E27FC236}">
                <a16:creationId xmlns:a16="http://schemas.microsoft.com/office/drawing/2014/main" id="{48A2446E-B208-4478-A1A0-DBEF75ACF070}"/>
              </a:ext>
            </a:extLst>
          </p:cNvPr>
          <p:cNvSpPr>
            <a:spLocks noGrp="1"/>
          </p:cNvSpPr>
          <p:nvPr>
            <p:ph type="subTitle" idx="1" hasCustomPrompt="1"/>
          </p:nvPr>
        </p:nvSpPr>
        <p:spPr>
          <a:xfrm>
            <a:off x="383072" y="4137240"/>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0" name="Text Placeholder 4">
            <a:extLst>
              <a:ext uri="{FF2B5EF4-FFF2-40B4-BE49-F238E27FC236}">
                <a16:creationId xmlns:a16="http://schemas.microsoft.com/office/drawing/2014/main" id="{94CEEEF1-957E-44FF-BA9A-034888D3AE62}"/>
              </a:ext>
            </a:extLst>
          </p:cNvPr>
          <p:cNvSpPr>
            <a:spLocks noGrp="1"/>
          </p:cNvSpPr>
          <p:nvPr>
            <p:ph type="body" sz="quarter" idx="12" hasCustomPrompt="1"/>
          </p:nvPr>
        </p:nvSpPr>
        <p:spPr>
          <a:xfrm>
            <a:off x="386121" y="3494792"/>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2" name="Title 1">
            <a:extLst>
              <a:ext uri="{FF2B5EF4-FFF2-40B4-BE49-F238E27FC236}">
                <a16:creationId xmlns:a16="http://schemas.microsoft.com/office/drawing/2014/main" id="{9169A570-E0A9-49FC-90C4-03DB6820E1DC}"/>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261189099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942019" y="1828800"/>
            <a:ext cx="986888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79A42F2C-7E82-4877-964A-6674E60D1BD0}"/>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5" name="Text Placeholder 12">
            <a:extLst>
              <a:ext uri="{FF2B5EF4-FFF2-40B4-BE49-F238E27FC236}">
                <a16:creationId xmlns:a16="http://schemas.microsoft.com/office/drawing/2014/main" id="{74252486-ADF6-4892-A883-03FAB596E9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2785101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0660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9"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1942019"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1942019" y="4541516"/>
            <a:ext cx="7421534" cy="938213"/>
          </a:xfrm>
        </p:spPr>
        <p:txBody>
          <a:bodyPr/>
          <a:lstStyle>
            <a:lvl1pPr>
              <a:defRPr sz="750"/>
            </a:lvl1pPr>
            <a:lvl2pPr marL="114300" indent="-114300">
              <a:spcBef>
                <a:spcPts val="100"/>
              </a:spcBef>
              <a:buClr>
                <a:schemeClr val="accent1"/>
              </a:buClr>
              <a:tabLst/>
              <a:defRPr sz="750"/>
            </a:lvl2pPr>
            <a:lvl3pPr marL="230188" indent="-115888">
              <a:spcBef>
                <a:spcPts val="100"/>
              </a:spcBef>
              <a:buClr>
                <a:schemeClr val="accent1"/>
              </a:buClr>
              <a:tabLst/>
              <a:defRPr sz="750"/>
            </a:lvl3pPr>
            <a:lvl4pPr marL="346075" indent="-115888">
              <a:spcBef>
                <a:spcPts val="100"/>
              </a:spcBef>
              <a:buClr>
                <a:schemeClr val="accent1"/>
              </a:buClr>
              <a:tabLst/>
              <a:defRPr sz="750"/>
            </a:lvl4pPr>
            <a:lvl5pPr marL="460375" indent="-114300">
              <a:spcBef>
                <a:spcPts val="100"/>
              </a:spcBef>
              <a:buClr>
                <a:schemeClr val="accent1"/>
              </a:buClr>
              <a:tabLst/>
              <a:defRPr sz="75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3861088"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3861088"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5780156"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5780157"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699225"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699226"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12" name="Footer Placeholder 4">
            <a:extLst>
              <a:ext uri="{FF2B5EF4-FFF2-40B4-BE49-F238E27FC236}">
                <a16:creationId xmlns:a16="http://schemas.microsoft.com/office/drawing/2014/main" id="{9C240F33-C742-49C8-8DE8-183098A7D65C}"/>
              </a:ext>
            </a:extLst>
          </p:cNvPr>
          <p:cNvSpPr txBox="1">
            <a:spLocks/>
          </p:cNvSpPr>
          <p:nvPr/>
        </p:nvSpPr>
        <p:spPr>
          <a:xfrm>
            <a:off x="3977906" y="6364225"/>
            <a:ext cx="1737813" cy="120649"/>
          </a:xfrm>
          <a:prstGeom prst="rect">
            <a:avLst/>
          </a:prstGeom>
        </p:spPr>
        <p:txBody>
          <a:bodyPr vert="horz" lIns="0" tIns="0" rIns="0" bIns="0" rtlCol="0" anchor="ctr"/>
          <a:lstStyle>
            <a:defPPr>
              <a:defRPr lang="en-US"/>
            </a:defPPr>
            <a:lvl1pPr marL="0" algn="l" defTabSz="457200" rtl="0" eaLnBrk="1" latinLnBrk="0" hangingPunct="1">
              <a:defRPr sz="700" b="0" i="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a:t>© 2005–2019 UiPath. All rights reserved.</a:t>
            </a:r>
          </a:p>
        </p:txBody>
      </p:sp>
    </p:spTree>
    <p:extLst>
      <p:ext uri="{BB962C8B-B14F-4D97-AF65-F5344CB8AC3E}">
        <p14:creationId xmlns:p14="http://schemas.microsoft.com/office/powerpoint/2010/main" val="21187125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id="{AF48B8C3-FDCD-43C6-850A-AA7EF28A95D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5136" y="15636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7048"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4806" y="499015"/>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8195" y="2"/>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5665" y="1"/>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10488" y="103505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50499" y="1564236"/>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2560" y="6327124"/>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5635" y="47548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2881" y="2635329"/>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2676" y="4743728"/>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99" y="4754882"/>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9131" y="4762951"/>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1133" y="5812785"/>
            <a:ext cx="1030447" cy="1059986"/>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9847" y="210312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spTree>
    <p:extLst>
      <p:ext uri="{BB962C8B-B14F-4D97-AF65-F5344CB8AC3E}">
        <p14:creationId xmlns:p14="http://schemas.microsoft.com/office/powerpoint/2010/main" val="2976936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8113" y="1828800"/>
            <a:ext cx="7974501"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12">
            <a:extLst>
              <a:ext uri="{FF2B5EF4-FFF2-40B4-BE49-F238E27FC236}">
                <a16:creationId xmlns:a16="http://schemas.microsoft.com/office/drawing/2014/main" id="{A7FE044F-6493-4ECB-B580-2318E1DA6255}"/>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30142837"/>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CA78F-5F80-4B38-954B-2CFBFFFDE882}"/>
              </a:ext>
            </a:extLst>
          </p:cNvPr>
          <p:cNvSpPr/>
          <p:nvPr/>
        </p:nvSpPr>
        <p:spPr>
          <a:xfrm>
            <a:off x="11555231" y="0"/>
            <a:ext cx="63676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942023" y="1828800"/>
            <a:ext cx="6937591" cy="4343400"/>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23" y="912310"/>
            <a:ext cx="6937916" cy="916491"/>
          </a:xfrm>
        </p:spPr>
        <p:txBody>
          <a:bodyPr/>
          <a:lstStyle/>
          <a:p>
            <a:r>
              <a:rPr lang="en-US"/>
              <a:t>Click to edit Master title style</a:t>
            </a:r>
          </a:p>
        </p:txBody>
      </p:sp>
      <p:sp>
        <p:nvSpPr>
          <p:cNvPr id="15" name="Text Placeholder 12">
            <a:extLst>
              <a:ext uri="{FF2B5EF4-FFF2-40B4-BE49-F238E27FC236}">
                <a16:creationId xmlns:a16="http://schemas.microsoft.com/office/drawing/2014/main" id="{6FB7D808-B18A-40C2-A394-71CFF8345D74}"/>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5" name="Freeform: Shape 4">
            <a:extLst>
              <a:ext uri="{FF2B5EF4-FFF2-40B4-BE49-F238E27FC236}">
                <a16:creationId xmlns:a16="http://schemas.microsoft.com/office/drawing/2014/main" id="{0579B13F-2545-4CBA-AB8D-7DE27099664D}"/>
              </a:ext>
            </a:extLst>
          </p:cNvPr>
          <p:cNvSpPr/>
          <p:nvPr/>
        </p:nvSpPr>
        <p:spPr>
          <a:xfrm>
            <a:off x="9270143" y="217489"/>
            <a:ext cx="2689889" cy="6412736"/>
          </a:xfrm>
          <a:custGeom>
            <a:avLst/>
            <a:gdLst>
              <a:gd name="connsiteX0" fmla="*/ 2659604 w 2689189"/>
              <a:gd name="connsiteY0" fmla="*/ 6383150 h 6412736"/>
              <a:gd name="connsiteX1" fmla="*/ 2689189 w 2689189"/>
              <a:gd name="connsiteY1" fmla="*/ 6383150 h 6412736"/>
              <a:gd name="connsiteX2" fmla="*/ 2689189 w 2689189"/>
              <a:gd name="connsiteY2" fmla="*/ 6412736 h 6412736"/>
              <a:gd name="connsiteX3" fmla="*/ 2659604 w 2689189"/>
              <a:gd name="connsiteY3" fmla="*/ 6412736 h 6412736"/>
              <a:gd name="connsiteX4" fmla="*/ 2393644 w 2689189"/>
              <a:gd name="connsiteY4" fmla="*/ 6383150 h 6412736"/>
              <a:gd name="connsiteX5" fmla="*/ 2423230 w 2689189"/>
              <a:gd name="connsiteY5" fmla="*/ 6383150 h 6412736"/>
              <a:gd name="connsiteX6" fmla="*/ 2423230 w 2689189"/>
              <a:gd name="connsiteY6" fmla="*/ 6412736 h 6412736"/>
              <a:gd name="connsiteX7" fmla="*/ 2393644 w 2689189"/>
              <a:gd name="connsiteY7" fmla="*/ 6412736 h 6412736"/>
              <a:gd name="connsiteX8" fmla="*/ 2127683 w 2689189"/>
              <a:gd name="connsiteY8" fmla="*/ 6383150 h 6412736"/>
              <a:gd name="connsiteX9" fmla="*/ 2157268 w 2689189"/>
              <a:gd name="connsiteY9" fmla="*/ 6383150 h 6412736"/>
              <a:gd name="connsiteX10" fmla="*/ 2157268 w 2689189"/>
              <a:gd name="connsiteY10" fmla="*/ 6412736 h 6412736"/>
              <a:gd name="connsiteX11" fmla="*/ 2127683 w 2689189"/>
              <a:gd name="connsiteY11" fmla="*/ 6412736 h 6412736"/>
              <a:gd name="connsiteX12" fmla="*/ 1861723 w 2689189"/>
              <a:gd name="connsiteY12" fmla="*/ 6383150 h 6412736"/>
              <a:gd name="connsiteX13" fmla="*/ 1891309 w 2689189"/>
              <a:gd name="connsiteY13" fmla="*/ 6383150 h 6412736"/>
              <a:gd name="connsiteX14" fmla="*/ 1891309 w 2689189"/>
              <a:gd name="connsiteY14" fmla="*/ 6412736 h 6412736"/>
              <a:gd name="connsiteX15" fmla="*/ 1861723 w 2689189"/>
              <a:gd name="connsiteY15" fmla="*/ 6412736 h 6412736"/>
              <a:gd name="connsiteX16" fmla="*/ 1595763 w 2689189"/>
              <a:gd name="connsiteY16" fmla="*/ 6383150 h 6412736"/>
              <a:gd name="connsiteX17" fmla="*/ 1625348 w 2689189"/>
              <a:gd name="connsiteY17" fmla="*/ 6383150 h 6412736"/>
              <a:gd name="connsiteX18" fmla="*/ 1625348 w 2689189"/>
              <a:gd name="connsiteY18" fmla="*/ 6412736 h 6412736"/>
              <a:gd name="connsiteX19" fmla="*/ 1595763 w 2689189"/>
              <a:gd name="connsiteY19" fmla="*/ 6412736 h 6412736"/>
              <a:gd name="connsiteX20" fmla="*/ 1329802 w 2689189"/>
              <a:gd name="connsiteY20" fmla="*/ 6383150 h 6412736"/>
              <a:gd name="connsiteX21" fmla="*/ 1359387 w 2689189"/>
              <a:gd name="connsiteY21" fmla="*/ 6383150 h 6412736"/>
              <a:gd name="connsiteX22" fmla="*/ 1359387 w 2689189"/>
              <a:gd name="connsiteY22" fmla="*/ 6412736 h 6412736"/>
              <a:gd name="connsiteX23" fmla="*/ 1329802 w 2689189"/>
              <a:gd name="connsiteY23" fmla="*/ 6412736 h 6412736"/>
              <a:gd name="connsiteX24" fmla="*/ 1063842 w 2689189"/>
              <a:gd name="connsiteY24" fmla="*/ 6383150 h 6412736"/>
              <a:gd name="connsiteX25" fmla="*/ 1093428 w 2689189"/>
              <a:gd name="connsiteY25" fmla="*/ 6383150 h 6412736"/>
              <a:gd name="connsiteX26" fmla="*/ 1093428 w 2689189"/>
              <a:gd name="connsiteY26" fmla="*/ 6412736 h 6412736"/>
              <a:gd name="connsiteX27" fmla="*/ 1063842 w 2689189"/>
              <a:gd name="connsiteY27" fmla="*/ 6412736 h 6412736"/>
              <a:gd name="connsiteX28" fmla="*/ 797881 w 2689189"/>
              <a:gd name="connsiteY28" fmla="*/ 6383150 h 6412736"/>
              <a:gd name="connsiteX29" fmla="*/ 827466 w 2689189"/>
              <a:gd name="connsiteY29" fmla="*/ 6383150 h 6412736"/>
              <a:gd name="connsiteX30" fmla="*/ 827466 w 2689189"/>
              <a:gd name="connsiteY30" fmla="*/ 6412736 h 6412736"/>
              <a:gd name="connsiteX31" fmla="*/ 797881 w 2689189"/>
              <a:gd name="connsiteY31" fmla="*/ 6412736 h 6412736"/>
              <a:gd name="connsiteX32" fmla="*/ 531921 w 2689189"/>
              <a:gd name="connsiteY32" fmla="*/ 6383150 h 6412736"/>
              <a:gd name="connsiteX33" fmla="*/ 561507 w 2689189"/>
              <a:gd name="connsiteY33" fmla="*/ 6383150 h 6412736"/>
              <a:gd name="connsiteX34" fmla="*/ 561507 w 2689189"/>
              <a:gd name="connsiteY34" fmla="*/ 6412736 h 6412736"/>
              <a:gd name="connsiteX35" fmla="*/ 531921 w 2689189"/>
              <a:gd name="connsiteY35" fmla="*/ 6412736 h 6412736"/>
              <a:gd name="connsiteX36" fmla="*/ 265961 w 2689189"/>
              <a:gd name="connsiteY36" fmla="*/ 6383150 h 6412736"/>
              <a:gd name="connsiteX37" fmla="*/ 295546 w 2689189"/>
              <a:gd name="connsiteY37" fmla="*/ 6383150 h 6412736"/>
              <a:gd name="connsiteX38" fmla="*/ 295546 w 2689189"/>
              <a:gd name="connsiteY38" fmla="*/ 6412736 h 6412736"/>
              <a:gd name="connsiteX39" fmla="*/ 265961 w 2689189"/>
              <a:gd name="connsiteY39" fmla="*/ 6412736 h 6412736"/>
              <a:gd name="connsiteX40" fmla="*/ 0 w 2689189"/>
              <a:gd name="connsiteY40" fmla="*/ 6383150 h 6412736"/>
              <a:gd name="connsiteX41" fmla="*/ 29585 w 2689189"/>
              <a:gd name="connsiteY41" fmla="*/ 6383150 h 6412736"/>
              <a:gd name="connsiteX42" fmla="*/ 29585 w 2689189"/>
              <a:gd name="connsiteY42" fmla="*/ 6412736 h 6412736"/>
              <a:gd name="connsiteX43" fmla="*/ 0 w 2689189"/>
              <a:gd name="connsiteY43" fmla="*/ 6412736 h 6412736"/>
              <a:gd name="connsiteX44" fmla="*/ 2659604 w 2689189"/>
              <a:gd name="connsiteY44" fmla="*/ 6117190 h 6412736"/>
              <a:gd name="connsiteX45" fmla="*/ 2689189 w 2689189"/>
              <a:gd name="connsiteY45" fmla="*/ 6117190 h 6412736"/>
              <a:gd name="connsiteX46" fmla="*/ 2689189 w 2689189"/>
              <a:gd name="connsiteY46" fmla="*/ 6146775 h 6412736"/>
              <a:gd name="connsiteX47" fmla="*/ 2659604 w 2689189"/>
              <a:gd name="connsiteY47" fmla="*/ 6146775 h 6412736"/>
              <a:gd name="connsiteX48" fmla="*/ 2393644 w 2689189"/>
              <a:gd name="connsiteY48" fmla="*/ 6117190 h 6412736"/>
              <a:gd name="connsiteX49" fmla="*/ 2423230 w 2689189"/>
              <a:gd name="connsiteY49" fmla="*/ 6117190 h 6412736"/>
              <a:gd name="connsiteX50" fmla="*/ 2423230 w 2689189"/>
              <a:gd name="connsiteY50" fmla="*/ 6146775 h 6412736"/>
              <a:gd name="connsiteX51" fmla="*/ 2393644 w 2689189"/>
              <a:gd name="connsiteY51" fmla="*/ 6146775 h 6412736"/>
              <a:gd name="connsiteX52" fmla="*/ 2127683 w 2689189"/>
              <a:gd name="connsiteY52" fmla="*/ 6117190 h 6412736"/>
              <a:gd name="connsiteX53" fmla="*/ 2157268 w 2689189"/>
              <a:gd name="connsiteY53" fmla="*/ 6117190 h 6412736"/>
              <a:gd name="connsiteX54" fmla="*/ 2157268 w 2689189"/>
              <a:gd name="connsiteY54" fmla="*/ 6146775 h 6412736"/>
              <a:gd name="connsiteX55" fmla="*/ 2127683 w 2689189"/>
              <a:gd name="connsiteY55" fmla="*/ 6146775 h 6412736"/>
              <a:gd name="connsiteX56" fmla="*/ 1861723 w 2689189"/>
              <a:gd name="connsiteY56" fmla="*/ 6117190 h 6412736"/>
              <a:gd name="connsiteX57" fmla="*/ 1891309 w 2689189"/>
              <a:gd name="connsiteY57" fmla="*/ 6117190 h 6412736"/>
              <a:gd name="connsiteX58" fmla="*/ 1891309 w 2689189"/>
              <a:gd name="connsiteY58" fmla="*/ 6146775 h 6412736"/>
              <a:gd name="connsiteX59" fmla="*/ 1861723 w 2689189"/>
              <a:gd name="connsiteY59" fmla="*/ 6146775 h 6412736"/>
              <a:gd name="connsiteX60" fmla="*/ 1595763 w 2689189"/>
              <a:gd name="connsiteY60" fmla="*/ 6117190 h 6412736"/>
              <a:gd name="connsiteX61" fmla="*/ 1625348 w 2689189"/>
              <a:gd name="connsiteY61" fmla="*/ 6117190 h 6412736"/>
              <a:gd name="connsiteX62" fmla="*/ 1625348 w 2689189"/>
              <a:gd name="connsiteY62" fmla="*/ 6146775 h 6412736"/>
              <a:gd name="connsiteX63" fmla="*/ 1595763 w 2689189"/>
              <a:gd name="connsiteY63" fmla="*/ 6146775 h 6412736"/>
              <a:gd name="connsiteX64" fmla="*/ 1329802 w 2689189"/>
              <a:gd name="connsiteY64" fmla="*/ 6117190 h 6412736"/>
              <a:gd name="connsiteX65" fmla="*/ 1359387 w 2689189"/>
              <a:gd name="connsiteY65" fmla="*/ 6117190 h 6412736"/>
              <a:gd name="connsiteX66" fmla="*/ 1359387 w 2689189"/>
              <a:gd name="connsiteY66" fmla="*/ 6146775 h 6412736"/>
              <a:gd name="connsiteX67" fmla="*/ 1329802 w 2689189"/>
              <a:gd name="connsiteY67" fmla="*/ 6146775 h 6412736"/>
              <a:gd name="connsiteX68" fmla="*/ 1063842 w 2689189"/>
              <a:gd name="connsiteY68" fmla="*/ 6117190 h 6412736"/>
              <a:gd name="connsiteX69" fmla="*/ 1093428 w 2689189"/>
              <a:gd name="connsiteY69" fmla="*/ 6117190 h 6412736"/>
              <a:gd name="connsiteX70" fmla="*/ 1093428 w 2689189"/>
              <a:gd name="connsiteY70" fmla="*/ 6146775 h 6412736"/>
              <a:gd name="connsiteX71" fmla="*/ 1063842 w 2689189"/>
              <a:gd name="connsiteY71" fmla="*/ 6146775 h 6412736"/>
              <a:gd name="connsiteX72" fmla="*/ 797881 w 2689189"/>
              <a:gd name="connsiteY72" fmla="*/ 6117190 h 6412736"/>
              <a:gd name="connsiteX73" fmla="*/ 827466 w 2689189"/>
              <a:gd name="connsiteY73" fmla="*/ 6117190 h 6412736"/>
              <a:gd name="connsiteX74" fmla="*/ 827466 w 2689189"/>
              <a:gd name="connsiteY74" fmla="*/ 6146775 h 6412736"/>
              <a:gd name="connsiteX75" fmla="*/ 797881 w 2689189"/>
              <a:gd name="connsiteY75" fmla="*/ 6146775 h 6412736"/>
              <a:gd name="connsiteX76" fmla="*/ 531921 w 2689189"/>
              <a:gd name="connsiteY76" fmla="*/ 6117190 h 6412736"/>
              <a:gd name="connsiteX77" fmla="*/ 561507 w 2689189"/>
              <a:gd name="connsiteY77" fmla="*/ 6117190 h 6412736"/>
              <a:gd name="connsiteX78" fmla="*/ 561507 w 2689189"/>
              <a:gd name="connsiteY78" fmla="*/ 6146775 h 6412736"/>
              <a:gd name="connsiteX79" fmla="*/ 531921 w 2689189"/>
              <a:gd name="connsiteY79" fmla="*/ 6146775 h 6412736"/>
              <a:gd name="connsiteX80" fmla="*/ 265961 w 2689189"/>
              <a:gd name="connsiteY80" fmla="*/ 6117190 h 6412736"/>
              <a:gd name="connsiteX81" fmla="*/ 295546 w 2689189"/>
              <a:gd name="connsiteY81" fmla="*/ 6117190 h 6412736"/>
              <a:gd name="connsiteX82" fmla="*/ 295546 w 2689189"/>
              <a:gd name="connsiteY82" fmla="*/ 6146775 h 6412736"/>
              <a:gd name="connsiteX83" fmla="*/ 265961 w 2689189"/>
              <a:gd name="connsiteY83" fmla="*/ 6146775 h 6412736"/>
              <a:gd name="connsiteX84" fmla="*/ 0 w 2689189"/>
              <a:gd name="connsiteY84" fmla="*/ 6117190 h 6412736"/>
              <a:gd name="connsiteX85" fmla="*/ 29585 w 2689189"/>
              <a:gd name="connsiteY85" fmla="*/ 6117190 h 6412736"/>
              <a:gd name="connsiteX86" fmla="*/ 29585 w 2689189"/>
              <a:gd name="connsiteY86" fmla="*/ 6146775 h 6412736"/>
              <a:gd name="connsiteX87" fmla="*/ 0 w 2689189"/>
              <a:gd name="connsiteY87" fmla="*/ 6146775 h 6412736"/>
              <a:gd name="connsiteX88" fmla="*/ 2659604 w 2689189"/>
              <a:gd name="connsiteY88" fmla="*/ 5851229 h 6412736"/>
              <a:gd name="connsiteX89" fmla="*/ 2689189 w 2689189"/>
              <a:gd name="connsiteY89" fmla="*/ 5851229 h 6412736"/>
              <a:gd name="connsiteX90" fmla="*/ 2689189 w 2689189"/>
              <a:gd name="connsiteY90" fmla="*/ 5880814 h 6412736"/>
              <a:gd name="connsiteX91" fmla="*/ 2659604 w 2689189"/>
              <a:gd name="connsiteY91" fmla="*/ 5880814 h 6412736"/>
              <a:gd name="connsiteX92" fmla="*/ 2393644 w 2689189"/>
              <a:gd name="connsiteY92" fmla="*/ 5851229 h 6412736"/>
              <a:gd name="connsiteX93" fmla="*/ 2423230 w 2689189"/>
              <a:gd name="connsiteY93" fmla="*/ 5851229 h 6412736"/>
              <a:gd name="connsiteX94" fmla="*/ 2423230 w 2689189"/>
              <a:gd name="connsiteY94" fmla="*/ 5880814 h 6412736"/>
              <a:gd name="connsiteX95" fmla="*/ 2393644 w 2689189"/>
              <a:gd name="connsiteY95" fmla="*/ 5880814 h 6412736"/>
              <a:gd name="connsiteX96" fmla="*/ 2127683 w 2689189"/>
              <a:gd name="connsiteY96" fmla="*/ 5851229 h 6412736"/>
              <a:gd name="connsiteX97" fmla="*/ 2157268 w 2689189"/>
              <a:gd name="connsiteY97" fmla="*/ 5851229 h 6412736"/>
              <a:gd name="connsiteX98" fmla="*/ 2157268 w 2689189"/>
              <a:gd name="connsiteY98" fmla="*/ 5880814 h 6412736"/>
              <a:gd name="connsiteX99" fmla="*/ 2127683 w 2689189"/>
              <a:gd name="connsiteY99" fmla="*/ 5880814 h 6412736"/>
              <a:gd name="connsiteX100" fmla="*/ 1861723 w 2689189"/>
              <a:gd name="connsiteY100" fmla="*/ 5851229 h 6412736"/>
              <a:gd name="connsiteX101" fmla="*/ 1891309 w 2689189"/>
              <a:gd name="connsiteY101" fmla="*/ 5851229 h 6412736"/>
              <a:gd name="connsiteX102" fmla="*/ 1891309 w 2689189"/>
              <a:gd name="connsiteY102" fmla="*/ 5880814 h 6412736"/>
              <a:gd name="connsiteX103" fmla="*/ 1861723 w 2689189"/>
              <a:gd name="connsiteY103" fmla="*/ 5880814 h 6412736"/>
              <a:gd name="connsiteX104" fmla="*/ 1595763 w 2689189"/>
              <a:gd name="connsiteY104" fmla="*/ 5851229 h 6412736"/>
              <a:gd name="connsiteX105" fmla="*/ 1625348 w 2689189"/>
              <a:gd name="connsiteY105" fmla="*/ 5851229 h 6412736"/>
              <a:gd name="connsiteX106" fmla="*/ 1625348 w 2689189"/>
              <a:gd name="connsiteY106" fmla="*/ 5880814 h 6412736"/>
              <a:gd name="connsiteX107" fmla="*/ 1595763 w 2689189"/>
              <a:gd name="connsiteY107" fmla="*/ 5880814 h 6412736"/>
              <a:gd name="connsiteX108" fmla="*/ 1329802 w 2689189"/>
              <a:gd name="connsiteY108" fmla="*/ 5851229 h 6412736"/>
              <a:gd name="connsiteX109" fmla="*/ 1359387 w 2689189"/>
              <a:gd name="connsiteY109" fmla="*/ 5851229 h 6412736"/>
              <a:gd name="connsiteX110" fmla="*/ 1359387 w 2689189"/>
              <a:gd name="connsiteY110" fmla="*/ 5880814 h 6412736"/>
              <a:gd name="connsiteX111" fmla="*/ 1329802 w 2689189"/>
              <a:gd name="connsiteY111" fmla="*/ 5880814 h 6412736"/>
              <a:gd name="connsiteX112" fmla="*/ 1063842 w 2689189"/>
              <a:gd name="connsiteY112" fmla="*/ 5851229 h 6412736"/>
              <a:gd name="connsiteX113" fmla="*/ 1093428 w 2689189"/>
              <a:gd name="connsiteY113" fmla="*/ 5851229 h 6412736"/>
              <a:gd name="connsiteX114" fmla="*/ 1093428 w 2689189"/>
              <a:gd name="connsiteY114" fmla="*/ 5880814 h 6412736"/>
              <a:gd name="connsiteX115" fmla="*/ 1063842 w 2689189"/>
              <a:gd name="connsiteY115" fmla="*/ 5880814 h 6412736"/>
              <a:gd name="connsiteX116" fmla="*/ 797881 w 2689189"/>
              <a:gd name="connsiteY116" fmla="*/ 5851229 h 6412736"/>
              <a:gd name="connsiteX117" fmla="*/ 827466 w 2689189"/>
              <a:gd name="connsiteY117" fmla="*/ 5851229 h 6412736"/>
              <a:gd name="connsiteX118" fmla="*/ 827466 w 2689189"/>
              <a:gd name="connsiteY118" fmla="*/ 5880814 h 6412736"/>
              <a:gd name="connsiteX119" fmla="*/ 797881 w 2689189"/>
              <a:gd name="connsiteY119" fmla="*/ 5880814 h 6412736"/>
              <a:gd name="connsiteX120" fmla="*/ 531921 w 2689189"/>
              <a:gd name="connsiteY120" fmla="*/ 5851229 h 6412736"/>
              <a:gd name="connsiteX121" fmla="*/ 561507 w 2689189"/>
              <a:gd name="connsiteY121" fmla="*/ 5851229 h 6412736"/>
              <a:gd name="connsiteX122" fmla="*/ 561507 w 2689189"/>
              <a:gd name="connsiteY122" fmla="*/ 5880814 h 6412736"/>
              <a:gd name="connsiteX123" fmla="*/ 531921 w 2689189"/>
              <a:gd name="connsiteY123" fmla="*/ 5880814 h 6412736"/>
              <a:gd name="connsiteX124" fmla="*/ 265961 w 2689189"/>
              <a:gd name="connsiteY124" fmla="*/ 5851229 h 6412736"/>
              <a:gd name="connsiteX125" fmla="*/ 295546 w 2689189"/>
              <a:gd name="connsiteY125" fmla="*/ 5851229 h 6412736"/>
              <a:gd name="connsiteX126" fmla="*/ 295546 w 2689189"/>
              <a:gd name="connsiteY126" fmla="*/ 5880814 h 6412736"/>
              <a:gd name="connsiteX127" fmla="*/ 265961 w 2689189"/>
              <a:gd name="connsiteY127" fmla="*/ 5880814 h 6412736"/>
              <a:gd name="connsiteX128" fmla="*/ 0 w 2689189"/>
              <a:gd name="connsiteY128" fmla="*/ 5851229 h 6412736"/>
              <a:gd name="connsiteX129" fmla="*/ 29585 w 2689189"/>
              <a:gd name="connsiteY129" fmla="*/ 5851229 h 6412736"/>
              <a:gd name="connsiteX130" fmla="*/ 29585 w 2689189"/>
              <a:gd name="connsiteY130" fmla="*/ 5880814 h 6412736"/>
              <a:gd name="connsiteX131" fmla="*/ 0 w 2689189"/>
              <a:gd name="connsiteY131" fmla="*/ 5880814 h 6412736"/>
              <a:gd name="connsiteX132" fmla="*/ 2659604 w 2689189"/>
              <a:gd name="connsiteY132" fmla="*/ 5585269 h 6412736"/>
              <a:gd name="connsiteX133" fmla="*/ 2689189 w 2689189"/>
              <a:gd name="connsiteY133" fmla="*/ 5585269 h 6412736"/>
              <a:gd name="connsiteX134" fmla="*/ 2689189 w 2689189"/>
              <a:gd name="connsiteY134" fmla="*/ 5614854 h 6412736"/>
              <a:gd name="connsiteX135" fmla="*/ 2659604 w 2689189"/>
              <a:gd name="connsiteY135" fmla="*/ 5614854 h 6412736"/>
              <a:gd name="connsiteX136" fmla="*/ 2393644 w 2689189"/>
              <a:gd name="connsiteY136" fmla="*/ 5585269 h 6412736"/>
              <a:gd name="connsiteX137" fmla="*/ 2423230 w 2689189"/>
              <a:gd name="connsiteY137" fmla="*/ 5585269 h 6412736"/>
              <a:gd name="connsiteX138" fmla="*/ 2423230 w 2689189"/>
              <a:gd name="connsiteY138" fmla="*/ 5614854 h 6412736"/>
              <a:gd name="connsiteX139" fmla="*/ 2393644 w 2689189"/>
              <a:gd name="connsiteY139" fmla="*/ 5614854 h 6412736"/>
              <a:gd name="connsiteX140" fmla="*/ 2127683 w 2689189"/>
              <a:gd name="connsiteY140" fmla="*/ 5585269 h 6412736"/>
              <a:gd name="connsiteX141" fmla="*/ 2157268 w 2689189"/>
              <a:gd name="connsiteY141" fmla="*/ 5585269 h 6412736"/>
              <a:gd name="connsiteX142" fmla="*/ 2157268 w 2689189"/>
              <a:gd name="connsiteY142" fmla="*/ 5614854 h 6412736"/>
              <a:gd name="connsiteX143" fmla="*/ 2127683 w 2689189"/>
              <a:gd name="connsiteY143" fmla="*/ 5614854 h 6412736"/>
              <a:gd name="connsiteX144" fmla="*/ 1861723 w 2689189"/>
              <a:gd name="connsiteY144" fmla="*/ 5585269 h 6412736"/>
              <a:gd name="connsiteX145" fmla="*/ 1891309 w 2689189"/>
              <a:gd name="connsiteY145" fmla="*/ 5585269 h 6412736"/>
              <a:gd name="connsiteX146" fmla="*/ 1891309 w 2689189"/>
              <a:gd name="connsiteY146" fmla="*/ 5614854 h 6412736"/>
              <a:gd name="connsiteX147" fmla="*/ 1861723 w 2689189"/>
              <a:gd name="connsiteY147" fmla="*/ 5614854 h 6412736"/>
              <a:gd name="connsiteX148" fmla="*/ 1595763 w 2689189"/>
              <a:gd name="connsiteY148" fmla="*/ 5585269 h 6412736"/>
              <a:gd name="connsiteX149" fmla="*/ 1625348 w 2689189"/>
              <a:gd name="connsiteY149" fmla="*/ 5585269 h 6412736"/>
              <a:gd name="connsiteX150" fmla="*/ 1625348 w 2689189"/>
              <a:gd name="connsiteY150" fmla="*/ 5614854 h 6412736"/>
              <a:gd name="connsiteX151" fmla="*/ 1595763 w 2689189"/>
              <a:gd name="connsiteY151" fmla="*/ 5614854 h 6412736"/>
              <a:gd name="connsiteX152" fmla="*/ 1329802 w 2689189"/>
              <a:gd name="connsiteY152" fmla="*/ 5585269 h 6412736"/>
              <a:gd name="connsiteX153" fmla="*/ 1359387 w 2689189"/>
              <a:gd name="connsiteY153" fmla="*/ 5585269 h 6412736"/>
              <a:gd name="connsiteX154" fmla="*/ 1359387 w 2689189"/>
              <a:gd name="connsiteY154" fmla="*/ 5614854 h 6412736"/>
              <a:gd name="connsiteX155" fmla="*/ 1329802 w 2689189"/>
              <a:gd name="connsiteY155" fmla="*/ 5614854 h 6412736"/>
              <a:gd name="connsiteX156" fmla="*/ 1063842 w 2689189"/>
              <a:gd name="connsiteY156" fmla="*/ 5585269 h 6412736"/>
              <a:gd name="connsiteX157" fmla="*/ 1093428 w 2689189"/>
              <a:gd name="connsiteY157" fmla="*/ 5585269 h 6412736"/>
              <a:gd name="connsiteX158" fmla="*/ 1093428 w 2689189"/>
              <a:gd name="connsiteY158" fmla="*/ 5614854 h 6412736"/>
              <a:gd name="connsiteX159" fmla="*/ 1063842 w 2689189"/>
              <a:gd name="connsiteY159" fmla="*/ 5614854 h 6412736"/>
              <a:gd name="connsiteX160" fmla="*/ 797881 w 2689189"/>
              <a:gd name="connsiteY160" fmla="*/ 5585269 h 6412736"/>
              <a:gd name="connsiteX161" fmla="*/ 827466 w 2689189"/>
              <a:gd name="connsiteY161" fmla="*/ 5585269 h 6412736"/>
              <a:gd name="connsiteX162" fmla="*/ 827466 w 2689189"/>
              <a:gd name="connsiteY162" fmla="*/ 5614854 h 6412736"/>
              <a:gd name="connsiteX163" fmla="*/ 797881 w 2689189"/>
              <a:gd name="connsiteY163" fmla="*/ 5614854 h 6412736"/>
              <a:gd name="connsiteX164" fmla="*/ 531921 w 2689189"/>
              <a:gd name="connsiteY164" fmla="*/ 5585269 h 6412736"/>
              <a:gd name="connsiteX165" fmla="*/ 561507 w 2689189"/>
              <a:gd name="connsiteY165" fmla="*/ 5585269 h 6412736"/>
              <a:gd name="connsiteX166" fmla="*/ 561507 w 2689189"/>
              <a:gd name="connsiteY166" fmla="*/ 5614854 h 6412736"/>
              <a:gd name="connsiteX167" fmla="*/ 531921 w 2689189"/>
              <a:gd name="connsiteY167" fmla="*/ 5614854 h 6412736"/>
              <a:gd name="connsiteX168" fmla="*/ 265961 w 2689189"/>
              <a:gd name="connsiteY168" fmla="*/ 5585269 h 6412736"/>
              <a:gd name="connsiteX169" fmla="*/ 295546 w 2689189"/>
              <a:gd name="connsiteY169" fmla="*/ 5585269 h 6412736"/>
              <a:gd name="connsiteX170" fmla="*/ 295546 w 2689189"/>
              <a:gd name="connsiteY170" fmla="*/ 5614854 h 6412736"/>
              <a:gd name="connsiteX171" fmla="*/ 265961 w 2689189"/>
              <a:gd name="connsiteY171" fmla="*/ 5614854 h 6412736"/>
              <a:gd name="connsiteX172" fmla="*/ 0 w 2689189"/>
              <a:gd name="connsiteY172" fmla="*/ 5585269 h 6412736"/>
              <a:gd name="connsiteX173" fmla="*/ 29585 w 2689189"/>
              <a:gd name="connsiteY173" fmla="*/ 5585269 h 6412736"/>
              <a:gd name="connsiteX174" fmla="*/ 29585 w 2689189"/>
              <a:gd name="connsiteY174" fmla="*/ 5614854 h 6412736"/>
              <a:gd name="connsiteX175" fmla="*/ 0 w 2689189"/>
              <a:gd name="connsiteY175" fmla="*/ 5614854 h 6412736"/>
              <a:gd name="connsiteX176" fmla="*/ 2659604 w 2689189"/>
              <a:gd name="connsiteY176" fmla="*/ 5319309 h 6412736"/>
              <a:gd name="connsiteX177" fmla="*/ 2689189 w 2689189"/>
              <a:gd name="connsiteY177" fmla="*/ 5319309 h 6412736"/>
              <a:gd name="connsiteX178" fmla="*/ 2689189 w 2689189"/>
              <a:gd name="connsiteY178" fmla="*/ 5348895 h 6412736"/>
              <a:gd name="connsiteX179" fmla="*/ 2659604 w 2689189"/>
              <a:gd name="connsiteY179" fmla="*/ 5348895 h 6412736"/>
              <a:gd name="connsiteX180" fmla="*/ 2393644 w 2689189"/>
              <a:gd name="connsiteY180" fmla="*/ 5319309 h 6412736"/>
              <a:gd name="connsiteX181" fmla="*/ 2423230 w 2689189"/>
              <a:gd name="connsiteY181" fmla="*/ 5319309 h 6412736"/>
              <a:gd name="connsiteX182" fmla="*/ 2423230 w 2689189"/>
              <a:gd name="connsiteY182" fmla="*/ 5348895 h 6412736"/>
              <a:gd name="connsiteX183" fmla="*/ 2393644 w 2689189"/>
              <a:gd name="connsiteY183" fmla="*/ 5348895 h 6412736"/>
              <a:gd name="connsiteX184" fmla="*/ 2127683 w 2689189"/>
              <a:gd name="connsiteY184" fmla="*/ 5319309 h 6412736"/>
              <a:gd name="connsiteX185" fmla="*/ 2157268 w 2689189"/>
              <a:gd name="connsiteY185" fmla="*/ 5319309 h 6412736"/>
              <a:gd name="connsiteX186" fmla="*/ 2157268 w 2689189"/>
              <a:gd name="connsiteY186" fmla="*/ 5348895 h 6412736"/>
              <a:gd name="connsiteX187" fmla="*/ 2127683 w 2689189"/>
              <a:gd name="connsiteY187" fmla="*/ 5348895 h 6412736"/>
              <a:gd name="connsiteX188" fmla="*/ 1861723 w 2689189"/>
              <a:gd name="connsiteY188" fmla="*/ 5319309 h 6412736"/>
              <a:gd name="connsiteX189" fmla="*/ 1891309 w 2689189"/>
              <a:gd name="connsiteY189" fmla="*/ 5319309 h 6412736"/>
              <a:gd name="connsiteX190" fmla="*/ 1891309 w 2689189"/>
              <a:gd name="connsiteY190" fmla="*/ 5348895 h 6412736"/>
              <a:gd name="connsiteX191" fmla="*/ 1861723 w 2689189"/>
              <a:gd name="connsiteY191" fmla="*/ 5348895 h 6412736"/>
              <a:gd name="connsiteX192" fmla="*/ 1595763 w 2689189"/>
              <a:gd name="connsiteY192" fmla="*/ 5319309 h 6412736"/>
              <a:gd name="connsiteX193" fmla="*/ 1625348 w 2689189"/>
              <a:gd name="connsiteY193" fmla="*/ 5319309 h 6412736"/>
              <a:gd name="connsiteX194" fmla="*/ 1625348 w 2689189"/>
              <a:gd name="connsiteY194" fmla="*/ 5348895 h 6412736"/>
              <a:gd name="connsiteX195" fmla="*/ 1595763 w 2689189"/>
              <a:gd name="connsiteY195" fmla="*/ 5348895 h 6412736"/>
              <a:gd name="connsiteX196" fmla="*/ 1329802 w 2689189"/>
              <a:gd name="connsiteY196" fmla="*/ 5319309 h 6412736"/>
              <a:gd name="connsiteX197" fmla="*/ 1359387 w 2689189"/>
              <a:gd name="connsiteY197" fmla="*/ 5319309 h 6412736"/>
              <a:gd name="connsiteX198" fmla="*/ 1359387 w 2689189"/>
              <a:gd name="connsiteY198" fmla="*/ 5348895 h 6412736"/>
              <a:gd name="connsiteX199" fmla="*/ 1329802 w 2689189"/>
              <a:gd name="connsiteY199" fmla="*/ 5348895 h 6412736"/>
              <a:gd name="connsiteX200" fmla="*/ 1063842 w 2689189"/>
              <a:gd name="connsiteY200" fmla="*/ 5319309 h 6412736"/>
              <a:gd name="connsiteX201" fmla="*/ 1093428 w 2689189"/>
              <a:gd name="connsiteY201" fmla="*/ 5319309 h 6412736"/>
              <a:gd name="connsiteX202" fmla="*/ 1093428 w 2689189"/>
              <a:gd name="connsiteY202" fmla="*/ 5348895 h 6412736"/>
              <a:gd name="connsiteX203" fmla="*/ 1063842 w 2689189"/>
              <a:gd name="connsiteY203" fmla="*/ 5348895 h 6412736"/>
              <a:gd name="connsiteX204" fmla="*/ 797881 w 2689189"/>
              <a:gd name="connsiteY204" fmla="*/ 5319309 h 6412736"/>
              <a:gd name="connsiteX205" fmla="*/ 827466 w 2689189"/>
              <a:gd name="connsiteY205" fmla="*/ 5319309 h 6412736"/>
              <a:gd name="connsiteX206" fmla="*/ 827466 w 2689189"/>
              <a:gd name="connsiteY206" fmla="*/ 5348895 h 6412736"/>
              <a:gd name="connsiteX207" fmla="*/ 797881 w 2689189"/>
              <a:gd name="connsiteY207" fmla="*/ 5348895 h 6412736"/>
              <a:gd name="connsiteX208" fmla="*/ 531921 w 2689189"/>
              <a:gd name="connsiteY208" fmla="*/ 5319309 h 6412736"/>
              <a:gd name="connsiteX209" fmla="*/ 561507 w 2689189"/>
              <a:gd name="connsiteY209" fmla="*/ 5319309 h 6412736"/>
              <a:gd name="connsiteX210" fmla="*/ 561507 w 2689189"/>
              <a:gd name="connsiteY210" fmla="*/ 5348895 h 6412736"/>
              <a:gd name="connsiteX211" fmla="*/ 531921 w 2689189"/>
              <a:gd name="connsiteY211" fmla="*/ 5348895 h 6412736"/>
              <a:gd name="connsiteX212" fmla="*/ 265961 w 2689189"/>
              <a:gd name="connsiteY212" fmla="*/ 5319309 h 6412736"/>
              <a:gd name="connsiteX213" fmla="*/ 295546 w 2689189"/>
              <a:gd name="connsiteY213" fmla="*/ 5319309 h 6412736"/>
              <a:gd name="connsiteX214" fmla="*/ 295546 w 2689189"/>
              <a:gd name="connsiteY214" fmla="*/ 5348895 h 6412736"/>
              <a:gd name="connsiteX215" fmla="*/ 265961 w 2689189"/>
              <a:gd name="connsiteY215" fmla="*/ 5348895 h 6412736"/>
              <a:gd name="connsiteX216" fmla="*/ 0 w 2689189"/>
              <a:gd name="connsiteY216" fmla="*/ 5319309 h 6412736"/>
              <a:gd name="connsiteX217" fmla="*/ 29585 w 2689189"/>
              <a:gd name="connsiteY217" fmla="*/ 5319309 h 6412736"/>
              <a:gd name="connsiteX218" fmla="*/ 29585 w 2689189"/>
              <a:gd name="connsiteY218" fmla="*/ 5348895 h 6412736"/>
              <a:gd name="connsiteX219" fmla="*/ 0 w 2689189"/>
              <a:gd name="connsiteY219" fmla="*/ 5348895 h 6412736"/>
              <a:gd name="connsiteX220" fmla="*/ 2659604 w 2689189"/>
              <a:gd name="connsiteY220" fmla="*/ 5053348 h 6412736"/>
              <a:gd name="connsiteX221" fmla="*/ 2689189 w 2689189"/>
              <a:gd name="connsiteY221" fmla="*/ 5053348 h 6412736"/>
              <a:gd name="connsiteX222" fmla="*/ 2689189 w 2689189"/>
              <a:gd name="connsiteY222" fmla="*/ 5082933 h 6412736"/>
              <a:gd name="connsiteX223" fmla="*/ 2659604 w 2689189"/>
              <a:gd name="connsiteY223" fmla="*/ 5082933 h 6412736"/>
              <a:gd name="connsiteX224" fmla="*/ 2393644 w 2689189"/>
              <a:gd name="connsiteY224" fmla="*/ 5053348 h 6412736"/>
              <a:gd name="connsiteX225" fmla="*/ 2423230 w 2689189"/>
              <a:gd name="connsiteY225" fmla="*/ 5053348 h 6412736"/>
              <a:gd name="connsiteX226" fmla="*/ 2423230 w 2689189"/>
              <a:gd name="connsiteY226" fmla="*/ 5082933 h 6412736"/>
              <a:gd name="connsiteX227" fmla="*/ 2393644 w 2689189"/>
              <a:gd name="connsiteY227" fmla="*/ 5082933 h 6412736"/>
              <a:gd name="connsiteX228" fmla="*/ 2127683 w 2689189"/>
              <a:gd name="connsiteY228" fmla="*/ 5053348 h 6412736"/>
              <a:gd name="connsiteX229" fmla="*/ 2157268 w 2689189"/>
              <a:gd name="connsiteY229" fmla="*/ 5053348 h 6412736"/>
              <a:gd name="connsiteX230" fmla="*/ 2157268 w 2689189"/>
              <a:gd name="connsiteY230" fmla="*/ 5082933 h 6412736"/>
              <a:gd name="connsiteX231" fmla="*/ 2127683 w 2689189"/>
              <a:gd name="connsiteY231" fmla="*/ 5082933 h 6412736"/>
              <a:gd name="connsiteX232" fmla="*/ 1861723 w 2689189"/>
              <a:gd name="connsiteY232" fmla="*/ 5053348 h 6412736"/>
              <a:gd name="connsiteX233" fmla="*/ 1891309 w 2689189"/>
              <a:gd name="connsiteY233" fmla="*/ 5053348 h 6412736"/>
              <a:gd name="connsiteX234" fmla="*/ 1891309 w 2689189"/>
              <a:gd name="connsiteY234" fmla="*/ 5082933 h 6412736"/>
              <a:gd name="connsiteX235" fmla="*/ 1861723 w 2689189"/>
              <a:gd name="connsiteY235" fmla="*/ 5082933 h 6412736"/>
              <a:gd name="connsiteX236" fmla="*/ 1595763 w 2689189"/>
              <a:gd name="connsiteY236" fmla="*/ 5053348 h 6412736"/>
              <a:gd name="connsiteX237" fmla="*/ 1625348 w 2689189"/>
              <a:gd name="connsiteY237" fmla="*/ 5053348 h 6412736"/>
              <a:gd name="connsiteX238" fmla="*/ 1625348 w 2689189"/>
              <a:gd name="connsiteY238" fmla="*/ 5082933 h 6412736"/>
              <a:gd name="connsiteX239" fmla="*/ 1595763 w 2689189"/>
              <a:gd name="connsiteY239" fmla="*/ 5082933 h 6412736"/>
              <a:gd name="connsiteX240" fmla="*/ 1329802 w 2689189"/>
              <a:gd name="connsiteY240" fmla="*/ 5053348 h 6412736"/>
              <a:gd name="connsiteX241" fmla="*/ 1359387 w 2689189"/>
              <a:gd name="connsiteY241" fmla="*/ 5053348 h 6412736"/>
              <a:gd name="connsiteX242" fmla="*/ 1359387 w 2689189"/>
              <a:gd name="connsiteY242" fmla="*/ 5082933 h 6412736"/>
              <a:gd name="connsiteX243" fmla="*/ 1329802 w 2689189"/>
              <a:gd name="connsiteY243" fmla="*/ 5082933 h 6412736"/>
              <a:gd name="connsiteX244" fmla="*/ 1063842 w 2689189"/>
              <a:gd name="connsiteY244" fmla="*/ 5053348 h 6412736"/>
              <a:gd name="connsiteX245" fmla="*/ 1093428 w 2689189"/>
              <a:gd name="connsiteY245" fmla="*/ 5053348 h 6412736"/>
              <a:gd name="connsiteX246" fmla="*/ 1093428 w 2689189"/>
              <a:gd name="connsiteY246" fmla="*/ 5082933 h 6412736"/>
              <a:gd name="connsiteX247" fmla="*/ 1063842 w 2689189"/>
              <a:gd name="connsiteY247" fmla="*/ 5082933 h 6412736"/>
              <a:gd name="connsiteX248" fmla="*/ 797881 w 2689189"/>
              <a:gd name="connsiteY248" fmla="*/ 5053348 h 6412736"/>
              <a:gd name="connsiteX249" fmla="*/ 827466 w 2689189"/>
              <a:gd name="connsiteY249" fmla="*/ 5053348 h 6412736"/>
              <a:gd name="connsiteX250" fmla="*/ 827466 w 2689189"/>
              <a:gd name="connsiteY250" fmla="*/ 5082933 h 6412736"/>
              <a:gd name="connsiteX251" fmla="*/ 797881 w 2689189"/>
              <a:gd name="connsiteY251" fmla="*/ 5082933 h 6412736"/>
              <a:gd name="connsiteX252" fmla="*/ 531921 w 2689189"/>
              <a:gd name="connsiteY252" fmla="*/ 5053348 h 6412736"/>
              <a:gd name="connsiteX253" fmla="*/ 561507 w 2689189"/>
              <a:gd name="connsiteY253" fmla="*/ 5053348 h 6412736"/>
              <a:gd name="connsiteX254" fmla="*/ 561507 w 2689189"/>
              <a:gd name="connsiteY254" fmla="*/ 5082933 h 6412736"/>
              <a:gd name="connsiteX255" fmla="*/ 531921 w 2689189"/>
              <a:gd name="connsiteY255" fmla="*/ 5082933 h 6412736"/>
              <a:gd name="connsiteX256" fmla="*/ 265961 w 2689189"/>
              <a:gd name="connsiteY256" fmla="*/ 5053348 h 6412736"/>
              <a:gd name="connsiteX257" fmla="*/ 295546 w 2689189"/>
              <a:gd name="connsiteY257" fmla="*/ 5053348 h 6412736"/>
              <a:gd name="connsiteX258" fmla="*/ 295546 w 2689189"/>
              <a:gd name="connsiteY258" fmla="*/ 5082933 h 6412736"/>
              <a:gd name="connsiteX259" fmla="*/ 265961 w 2689189"/>
              <a:gd name="connsiteY259" fmla="*/ 5082933 h 6412736"/>
              <a:gd name="connsiteX260" fmla="*/ 0 w 2689189"/>
              <a:gd name="connsiteY260" fmla="*/ 5053348 h 6412736"/>
              <a:gd name="connsiteX261" fmla="*/ 29585 w 2689189"/>
              <a:gd name="connsiteY261" fmla="*/ 5053348 h 6412736"/>
              <a:gd name="connsiteX262" fmla="*/ 29585 w 2689189"/>
              <a:gd name="connsiteY262" fmla="*/ 5082933 h 6412736"/>
              <a:gd name="connsiteX263" fmla="*/ 0 w 2689189"/>
              <a:gd name="connsiteY263" fmla="*/ 5082933 h 6412736"/>
              <a:gd name="connsiteX264" fmla="*/ 2659604 w 2689189"/>
              <a:gd name="connsiteY264" fmla="*/ 4787388 h 6412736"/>
              <a:gd name="connsiteX265" fmla="*/ 2689189 w 2689189"/>
              <a:gd name="connsiteY265" fmla="*/ 4787388 h 6412736"/>
              <a:gd name="connsiteX266" fmla="*/ 2689189 w 2689189"/>
              <a:gd name="connsiteY266" fmla="*/ 4816974 h 6412736"/>
              <a:gd name="connsiteX267" fmla="*/ 2659604 w 2689189"/>
              <a:gd name="connsiteY267" fmla="*/ 4816974 h 6412736"/>
              <a:gd name="connsiteX268" fmla="*/ 2393644 w 2689189"/>
              <a:gd name="connsiteY268" fmla="*/ 4787388 h 6412736"/>
              <a:gd name="connsiteX269" fmla="*/ 2423230 w 2689189"/>
              <a:gd name="connsiteY269" fmla="*/ 4787388 h 6412736"/>
              <a:gd name="connsiteX270" fmla="*/ 2423230 w 2689189"/>
              <a:gd name="connsiteY270" fmla="*/ 4816974 h 6412736"/>
              <a:gd name="connsiteX271" fmla="*/ 2393644 w 2689189"/>
              <a:gd name="connsiteY271" fmla="*/ 4816974 h 6412736"/>
              <a:gd name="connsiteX272" fmla="*/ 2127683 w 2689189"/>
              <a:gd name="connsiteY272" fmla="*/ 4787388 h 6412736"/>
              <a:gd name="connsiteX273" fmla="*/ 2157268 w 2689189"/>
              <a:gd name="connsiteY273" fmla="*/ 4787388 h 6412736"/>
              <a:gd name="connsiteX274" fmla="*/ 2157268 w 2689189"/>
              <a:gd name="connsiteY274" fmla="*/ 4816974 h 6412736"/>
              <a:gd name="connsiteX275" fmla="*/ 2127683 w 2689189"/>
              <a:gd name="connsiteY275" fmla="*/ 4816974 h 6412736"/>
              <a:gd name="connsiteX276" fmla="*/ 1861723 w 2689189"/>
              <a:gd name="connsiteY276" fmla="*/ 4787388 h 6412736"/>
              <a:gd name="connsiteX277" fmla="*/ 1891309 w 2689189"/>
              <a:gd name="connsiteY277" fmla="*/ 4787388 h 6412736"/>
              <a:gd name="connsiteX278" fmla="*/ 1891309 w 2689189"/>
              <a:gd name="connsiteY278" fmla="*/ 4816974 h 6412736"/>
              <a:gd name="connsiteX279" fmla="*/ 1861723 w 2689189"/>
              <a:gd name="connsiteY279" fmla="*/ 4816974 h 6412736"/>
              <a:gd name="connsiteX280" fmla="*/ 1595763 w 2689189"/>
              <a:gd name="connsiteY280" fmla="*/ 4787388 h 6412736"/>
              <a:gd name="connsiteX281" fmla="*/ 1625348 w 2689189"/>
              <a:gd name="connsiteY281" fmla="*/ 4787388 h 6412736"/>
              <a:gd name="connsiteX282" fmla="*/ 1625348 w 2689189"/>
              <a:gd name="connsiteY282" fmla="*/ 4816974 h 6412736"/>
              <a:gd name="connsiteX283" fmla="*/ 1595763 w 2689189"/>
              <a:gd name="connsiteY283" fmla="*/ 4816974 h 6412736"/>
              <a:gd name="connsiteX284" fmla="*/ 1329802 w 2689189"/>
              <a:gd name="connsiteY284" fmla="*/ 4787388 h 6412736"/>
              <a:gd name="connsiteX285" fmla="*/ 1359387 w 2689189"/>
              <a:gd name="connsiteY285" fmla="*/ 4787388 h 6412736"/>
              <a:gd name="connsiteX286" fmla="*/ 1359387 w 2689189"/>
              <a:gd name="connsiteY286" fmla="*/ 4816974 h 6412736"/>
              <a:gd name="connsiteX287" fmla="*/ 1329802 w 2689189"/>
              <a:gd name="connsiteY287" fmla="*/ 4816974 h 6412736"/>
              <a:gd name="connsiteX288" fmla="*/ 1063842 w 2689189"/>
              <a:gd name="connsiteY288" fmla="*/ 4787388 h 6412736"/>
              <a:gd name="connsiteX289" fmla="*/ 1093428 w 2689189"/>
              <a:gd name="connsiteY289" fmla="*/ 4787388 h 6412736"/>
              <a:gd name="connsiteX290" fmla="*/ 1093428 w 2689189"/>
              <a:gd name="connsiteY290" fmla="*/ 4816974 h 6412736"/>
              <a:gd name="connsiteX291" fmla="*/ 1063842 w 2689189"/>
              <a:gd name="connsiteY291" fmla="*/ 4816974 h 6412736"/>
              <a:gd name="connsiteX292" fmla="*/ 797881 w 2689189"/>
              <a:gd name="connsiteY292" fmla="*/ 4787388 h 6412736"/>
              <a:gd name="connsiteX293" fmla="*/ 827466 w 2689189"/>
              <a:gd name="connsiteY293" fmla="*/ 4787388 h 6412736"/>
              <a:gd name="connsiteX294" fmla="*/ 827466 w 2689189"/>
              <a:gd name="connsiteY294" fmla="*/ 4816974 h 6412736"/>
              <a:gd name="connsiteX295" fmla="*/ 797881 w 2689189"/>
              <a:gd name="connsiteY295" fmla="*/ 4816974 h 6412736"/>
              <a:gd name="connsiteX296" fmla="*/ 531921 w 2689189"/>
              <a:gd name="connsiteY296" fmla="*/ 4787388 h 6412736"/>
              <a:gd name="connsiteX297" fmla="*/ 561507 w 2689189"/>
              <a:gd name="connsiteY297" fmla="*/ 4787388 h 6412736"/>
              <a:gd name="connsiteX298" fmla="*/ 561507 w 2689189"/>
              <a:gd name="connsiteY298" fmla="*/ 4816974 h 6412736"/>
              <a:gd name="connsiteX299" fmla="*/ 531921 w 2689189"/>
              <a:gd name="connsiteY299" fmla="*/ 4816974 h 6412736"/>
              <a:gd name="connsiteX300" fmla="*/ 265961 w 2689189"/>
              <a:gd name="connsiteY300" fmla="*/ 4787388 h 6412736"/>
              <a:gd name="connsiteX301" fmla="*/ 295546 w 2689189"/>
              <a:gd name="connsiteY301" fmla="*/ 4787388 h 6412736"/>
              <a:gd name="connsiteX302" fmla="*/ 295546 w 2689189"/>
              <a:gd name="connsiteY302" fmla="*/ 4816974 h 6412736"/>
              <a:gd name="connsiteX303" fmla="*/ 265961 w 2689189"/>
              <a:gd name="connsiteY303" fmla="*/ 4816974 h 6412736"/>
              <a:gd name="connsiteX304" fmla="*/ 0 w 2689189"/>
              <a:gd name="connsiteY304" fmla="*/ 4787388 h 6412736"/>
              <a:gd name="connsiteX305" fmla="*/ 29585 w 2689189"/>
              <a:gd name="connsiteY305" fmla="*/ 4787388 h 6412736"/>
              <a:gd name="connsiteX306" fmla="*/ 29585 w 2689189"/>
              <a:gd name="connsiteY306" fmla="*/ 4816974 h 6412736"/>
              <a:gd name="connsiteX307" fmla="*/ 0 w 2689189"/>
              <a:gd name="connsiteY307" fmla="*/ 4816974 h 6412736"/>
              <a:gd name="connsiteX308" fmla="*/ 2659604 w 2689189"/>
              <a:gd name="connsiteY308" fmla="*/ 4521428 h 6412736"/>
              <a:gd name="connsiteX309" fmla="*/ 2689189 w 2689189"/>
              <a:gd name="connsiteY309" fmla="*/ 4521428 h 6412736"/>
              <a:gd name="connsiteX310" fmla="*/ 2689189 w 2689189"/>
              <a:gd name="connsiteY310" fmla="*/ 4551013 h 6412736"/>
              <a:gd name="connsiteX311" fmla="*/ 2659604 w 2689189"/>
              <a:gd name="connsiteY311" fmla="*/ 4551013 h 6412736"/>
              <a:gd name="connsiteX312" fmla="*/ 2393644 w 2689189"/>
              <a:gd name="connsiteY312" fmla="*/ 4521428 h 6412736"/>
              <a:gd name="connsiteX313" fmla="*/ 2423230 w 2689189"/>
              <a:gd name="connsiteY313" fmla="*/ 4521428 h 6412736"/>
              <a:gd name="connsiteX314" fmla="*/ 2423230 w 2689189"/>
              <a:gd name="connsiteY314" fmla="*/ 4551013 h 6412736"/>
              <a:gd name="connsiteX315" fmla="*/ 2393644 w 2689189"/>
              <a:gd name="connsiteY315" fmla="*/ 4551013 h 6412736"/>
              <a:gd name="connsiteX316" fmla="*/ 2127683 w 2689189"/>
              <a:gd name="connsiteY316" fmla="*/ 4521428 h 6412736"/>
              <a:gd name="connsiteX317" fmla="*/ 2157268 w 2689189"/>
              <a:gd name="connsiteY317" fmla="*/ 4521428 h 6412736"/>
              <a:gd name="connsiteX318" fmla="*/ 2157268 w 2689189"/>
              <a:gd name="connsiteY318" fmla="*/ 4551013 h 6412736"/>
              <a:gd name="connsiteX319" fmla="*/ 2127683 w 2689189"/>
              <a:gd name="connsiteY319" fmla="*/ 4551013 h 6412736"/>
              <a:gd name="connsiteX320" fmla="*/ 1861723 w 2689189"/>
              <a:gd name="connsiteY320" fmla="*/ 4521428 h 6412736"/>
              <a:gd name="connsiteX321" fmla="*/ 1891309 w 2689189"/>
              <a:gd name="connsiteY321" fmla="*/ 4521428 h 6412736"/>
              <a:gd name="connsiteX322" fmla="*/ 1891309 w 2689189"/>
              <a:gd name="connsiteY322" fmla="*/ 4551013 h 6412736"/>
              <a:gd name="connsiteX323" fmla="*/ 1861723 w 2689189"/>
              <a:gd name="connsiteY323" fmla="*/ 4551013 h 6412736"/>
              <a:gd name="connsiteX324" fmla="*/ 1595763 w 2689189"/>
              <a:gd name="connsiteY324" fmla="*/ 4521428 h 6412736"/>
              <a:gd name="connsiteX325" fmla="*/ 1625348 w 2689189"/>
              <a:gd name="connsiteY325" fmla="*/ 4521428 h 6412736"/>
              <a:gd name="connsiteX326" fmla="*/ 1625348 w 2689189"/>
              <a:gd name="connsiteY326" fmla="*/ 4551013 h 6412736"/>
              <a:gd name="connsiteX327" fmla="*/ 1595763 w 2689189"/>
              <a:gd name="connsiteY327" fmla="*/ 4551013 h 6412736"/>
              <a:gd name="connsiteX328" fmla="*/ 1329802 w 2689189"/>
              <a:gd name="connsiteY328" fmla="*/ 4521428 h 6412736"/>
              <a:gd name="connsiteX329" fmla="*/ 1359387 w 2689189"/>
              <a:gd name="connsiteY329" fmla="*/ 4521428 h 6412736"/>
              <a:gd name="connsiteX330" fmla="*/ 1359387 w 2689189"/>
              <a:gd name="connsiteY330" fmla="*/ 4551013 h 6412736"/>
              <a:gd name="connsiteX331" fmla="*/ 1329802 w 2689189"/>
              <a:gd name="connsiteY331" fmla="*/ 4551013 h 6412736"/>
              <a:gd name="connsiteX332" fmla="*/ 1063842 w 2689189"/>
              <a:gd name="connsiteY332" fmla="*/ 4521428 h 6412736"/>
              <a:gd name="connsiteX333" fmla="*/ 1093428 w 2689189"/>
              <a:gd name="connsiteY333" fmla="*/ 4521428 h 6412736"/>
              <a:gd name="connsiteX334" fmla="*/ 1093428 w 2689189"/>
              <a:gd name="connsiteY334" fmla="*/ 4551013 h 6412736"/>
              <a:gd name="connsiteX335" fmla="*/ 1063842 w 2689189"/>
              <a:gd name="connsiteY335" fmla="*/ 4551013 h 6412736"/>
              <a:gd name="connsiteX336" fmla="*/ 797881 w 2689189"/>
              <a:gd name="connsiteY336" fmla="*/ 4521428 h 6412736"/>
              <a:gd name="connsiteX337" fmla="*/ 827466 w 2689189"/>
              <a:gd name="connsiteY337" fmla="*/ 4521428 h 6412736"/>
              <a:gd name="connsiteX338" fmla="*/ 827466 w 2689189"/>
              <a:gd name="connsiteY338" fmla="*/ 4551013 h 6412736"/>
              <a:gd name="connsiteX339" fmla="*/ 797881 w 2689189"/>
              <a:gd name="connsiteY339" fmla="*/ 4551013 h 6412736"/>
              <a:gd name="connsiteX340" fmla="*/ 531921 w 2689189"/>
              <a:gd name="connsiteY340" fmla="*/ 4521428 h 6412736"/>
              <a:gd name="connsiteX341" fmla="*/ 561507 w 2689189"/>
              <a:gd name="connsiteY341" fmla="*/ 4521428 h 6412736"/>
              <a:gd name="connsiteX342" fmla="*/ 561507 w 2689189"/>
              <a:gd name="connsiteY342" fmla="*/ 4551013 h 6412736"/>
              <a:gd name="connsiteX343" fmla="*/ 531921 w 2689189"/>
              <a:gd name="connsiteY343" fmla="*/ 4551013 h 6412736"/>
              <a:gd name="connsiteX344" fmla="*/ 265961 w 2689189"/>
              <a:gd name="connsiteY344" fmla="*/ 4521428 h 6412736"/>
              <a:gd name="connsiteX345" fmla="*/ 295546 w 2689189"/>
              <a:gd name="connsiteY345" fmla="*/ 4521428 h 6412736"/>
              <a:gd name="connsiteX346" fmla="*/ 295546 w 2689189"/>
              <a:gd name="connsiteY346" fmla="*/ 4551013 h 6412736"/>
              <a:gd name="connsiteX347" fmla="*/ 265961 w 2689189"/>
              <a:gd name="connsiteY347" fmla="*/ 4551013 h 6412736"/>
              <a:gd name="connsiteX348" fmla="*/ 0 w 2689189"/>
              <a:gd name="connsiteY348" fmla="*/ 4521428 h 6412736"/>
              <a:gd name="connsiteX349" fmla="*/ 29585 w 2689189"/>
              <a:gd name="connsiteY349" fmla="*/ 4521428 h 6412736"/>
              <a:gd name="connsiteX350" fmla="*/ 29585 w 2689189"/>
              <a:gd name="connsiteY350" fmla="*/ 4551013 h 6412736"/>
              <a:gd name="connsiteX351" fmla="*/ 0 w 2689189"/>
              <a:gd name="connsiteY351" fmla="*/ 4551013 h 6412736"/>
              <a:gd name="connsiteX352" fmla="*/ 2659604 w 2689189"/>
              <a:gd name="connsiteY352" fmla="*/ 4255467 h 6412736"/>
              <a:gd name="connsiteX353" fmla="*/ 2689189 w 2689189"/>
              <a:gd name="connsiteY353" fmla="*/ 4255467 h 6412736"/>
              <a:gd name="connsiteX354" fmla="*/ 2689189 w 2689189"/>
              <a:gd name="connsiteY354" fmla="*/ 4285052 h 6412736"/>
              <a:gd name="connsiteX355" fmla="*/ 2659604 w 2689189"/>
              <a:gd name="connsiteY355" fmla="*/ 4285052 h 6412736"/>
              <a:gd name="connsiteX356" fmla="*/ 2393644 w 2689189"/>
              <a:gd name="connsiteY356" fmla="*/ 4255467 h 6412736"/>
              <a:gd name="connsiteX357" fmla="*/ 2423230 w 2689189"/>
              <a:gd name="connsiteY357" fmla="*/ 4255467 h 6412736"/>
              <a:gd name="connsiteX358" fmla="*/ 2423230 w 2689189"/>
              <a:gd name="connsiteY358" fmla="*/ 4285052 h 6412736"/>
              <a:gd name="connsiteX359" fmla="*/ 2393644 w 2689189"/>
              <a:gd name="connsiteY359" fmla="*/ 4285052 h 6412736"/>
              <a:gd name="connsiteX360" fmla="*/ 2127683 w 2689189"/>
              <a:gd name="connsiteY360" fmla="*/ 4255467 h 6412736"/>
              <a:gd name="connsiteX361" fmla="*/ 2157268 w 2689189"/>
              <a:gd name="connsiteY361" fmla="*/ 4255467 h 6412736"/>
              <a:gd name="connsiteX362" fmla="*/ 2157268 w 2689189"/>
              <a:gd name="connsiteY362" fmla="*/ 4285052 h 6412736"/>
              <a:gd name="connsiteX363" fmla="*/ 2127683 w 2689189"/>
              <a:gd name="connsiteY363" fmla="*/ 4285052 h 6412736"/>
              <a:gd name="connsiteX364" fmla="*/ 1861723 w 2689189"/>
              <a:gd name="connsiteY364" fmla="*/ 4255467 h 6412736"/>
              <a:gd name="connsiteX365" fmla="*/ 1891309 w 2689189"/>
              <a:gd name="connsiteY365" fmla="*/ 4255467 h 6412736"/>
              <a:gd name="connsiteX366" fmla="*/ 1891309 w 2689189"/>
              <a:gd name="connsiteY366" fmla="*/ 4285052 h 6412736"/>
              <a:gd name="connsiteX367" fmla="*/ 1861723 w 2689189"/>
              <a:gd name="connsiteY367" fmla="*/ 4285052 h 6412736"/>
              <a:gd name="connsiteX368" fmla="*/ 1595763 w 2689189"/>
              <a:gd name="connsiteY368" fmla="*/ 4255467 h 6412736"/>
              <a:gd name="connsiteX369" fmla="*/ 1625348 w 2689189"/>
              <a:gd name="connsiteY369" fmla="*/ 4255467 h 6412736"/>
              <a:gd name="connsiteX370" fmla="*/ 1625348 w 2689189"/>
              <a:gd name="connsiteY370" fmla="*/ 4285052 h 6412736"/>
              <a:gd name="connsiteX371" fmla="*/ 1595763 w 2689189"/>
              <a:gd name="connsiteY371" fmla="*/ 4285052 h 6412736"/>
              <a:gd name="connsiteX372" fmla="*/ 1329802 w 2689189"/>
              <a:gd name="connsiteY372" fmla="*/ 4255467 h 6412736"/>
              <a:gd name="connsiteX373" fmla="*/ 1359387 w 2689189"/>
              <a:gd name="connsiteY373" fmla="*/ 4255467 h 6412736"/>
              <a:gd name="connsiteX374" fmla="*/ 1359387 w 2689189"/>
              <a:gd name="connsiteY374" fmla="*/ 4285052 h 6412736"/>
              <a:gd name="connsiteX375" fmla="*/ 1329802 w 2689189"/>
              <a:gd name="connsiteY375" fmla="*/ 4285052 h 6412736"/>
              <a:gd name="connsiteX376" fmla="*/ 1063842 w 2689189"/>
              <a:gd name="connsiteY376" fmla="*/ 4255467 h 6412736"/>
              <a:gd name="connsiteX377" fmla="*/ 1093428 w 2689189"/>
              <a:gd name="connsiteY377" fmla="*/ 4255467 h 6412736"/>
              <a:gd name="connsiteX378" fmla="*/ 1093428 w 2689189"/>
              <a:gd name="connsiteY378" fmla="*/ 4285052 h 6412736"/>
              <a:gd name="connsiteX379" fmla="*/ 1063842 w 2689189"/>
              <a:gd name="connsiteY379" fmla="*/ 4285052 h 6412736"/>
              <a:gd name="connsiteX380" fmla="*/ 797881 w 2689189"/>
              <a:gd name="connsiteY380" fmla="*/ 4255467 h 6412736"/>
              <a:gd name="connsiteX381" fmla="*/ 827466 w 2689189"/>
              <a:gd name="connsiteY381" fmla="*/ 4255467 h 6412736"/>
              <a:gd name="connsiteX382" fmla="*/ 827466 w 2689189"/>
              <a:gd name="connsiteY382" fmla="*/ 4285052 h 6412736"/>
              <a:gd name="connsiteX383" fmla="*/ 797881 w 2689189"/>
              <a:gd name="connsiteY383" fmla="*/ 4285052 h 6412736"/>
              <a:gd name="connsiteX384" fmla="*/ 531921 w 2689189"/>
              <a:gd name="connsiteY384" fmla="*/ 4255467 h 6412736"/>
              <a:gd name="connsiteX385" fmla="*/ 561507 w 2689189"/>
              <a:gd name="connsiteY385" fmla="*/ 4255467 h 6412736"/>
              <a:gd name="connsiteX386" fmla="*/ 561507 w 2689189"/>
              <a:gd name="connsiteY386" fmla="*/ 4285052 h 6412736"/>
              <a:gd name="connsiteX387" fmla="*/ 531921 w 2689189"/>
              <a:gd name="connsiteY387" fmla="*/ 4285052 h 6412736"/>
              <a:gd name="connsiteX388" fmla="*/ 265961 w 2689189"/>
              <a:gd name="connsiteY388" fmla="*/ 4255467 h 6412736"/>
              <a:gd name="connsiteX389" fmla="*/ 295546 w 2689189"/>
              <a:gd name="connsiteY389" fmla="*/ 4255467 h 6412736"/>
              <a:gd name="connsiteX390" fmla="*/ 295546 w 2689189"/>
              <a:gd name="connsiteY390" fmla="*/ 4285052 h 6412736"/>
              <a:gd name="connsiteX391" fmla="*/ 265961 w 2689189"/>
              <a:gd name="connsiteY391" fmla="*/ 4285052 h 6412736"/>
              <a:gd name="connsiteX392" fmla="*/ 0 w 2689189"/>
              <a:gd name="connsiteY392" fmla="*/ 4255467 h 6412736"/>
              <a:gd name="connsiteX393" fmla="*/ 29585 w 2689189"/>
              <a:gd name="connsiteY393" fmla="*/ 4255467 h 6412736"/>
              <a:gd name="connsiteX394" fmla="*/ 29585 w 2689189"/>
              <a:gd name="connsiteY394" fmla="*/ 4285052 h 6412736"/>
              <a:gd name="connsiteX395" fmla="*/ 0 w 2689189"/>
              <a:gd name="connsiteY395" fmla="*/ 4285052 h 6412736"/>
              <a:gd name="connsiteX396" fmla="*/ 2659604 w 2689189"/>
              <a:gd name="connsiteY396" fmla="*/ 3989507 h 6412736"/>
              <a:gd name="connsiteX397" fmla="*/ 2689189 w 2689189"/>
              <a:gd name="connsiteY397" fmla="*/ 3989507 h 6412736"/>
              <a:gd name="connsiteX398" fmla="*/ 2689189 w 2689189"/>
              <a:gd name="connsiteY398" fmla="*/ 4019093 h 6412736"/>
              <a:gd name="connsiteX399" fmla="*/ 2659604 w 2689189"/>
              <a:gd name="connsiteY399" fmla="*/ 4019093 h 6412736"/>
              <a:gd name="connsiteX400" fmla="*/ 2393644 w 2689189"/>
              <a:gd name="connsiteY400" fmla="*/ 3989507 h 6412736"/>
              <a:gd name="connsiteX401" fmla="*/ 2423230 w 2689189"/>
              <a:gd name="connsiteY401" fmla="*/ 3989507 h 6412736"/>
              <a:gd name="connsiteX402" fmla="*/ 2423230 w 2689189"/>
              <a:gd name="connsiteY402" fmla="*/ 4019093 h 6412736"/>
              <a:gd name="connsiteX403" fmla="*/ 2393644 w 2689189"/>
              <a:gd name="connsiteY403" fmla="*/ 4019093 h 6412736"/>
              <a:gd name="connsiteX404" fmla="*/ 2127683 w 2689189"/>
              <a:gd name="connsiteY404" fmla="*/ 3989507 h 6412736"/>
              <a:gd name="connsiteX405" fmla="*/ 2157268 w 2689189"/>
              <a:gd name="connsiteY405" fmla="*/ 3989507 h 6412736"/>
              <a:gd name="connsiteX406" fmla="*/ 2157268 w 2689189"/>
              <a:gd name="connsiteY406" fmla="*/ 4019093 h 6412736"/>
              <a:gd name="connsiteX407" fmla="*/ 2127683 w 2689189"/>
              <a:gd name="connsiteY407" fmla="*/ 4019093 h 6412736"/>
              <a:gd name="connsiteX408" fmla="*/ 1861723 w 2689189"/>
              <a:gd name="connsiteY408" fmla="*/ 3989507 h 6412736"/>
              <a:gd name="connsiteX409" fmla="*/ 1891309 w 2689189"/>
              <a:gd name="connsiteY409" fmla="*/ 3989507 h 6412736"/>
              <a:gd name="connsiteX410" fmla="*/ 1891309 w 2689189"/>
              <a:gd name="connsiteY410" fmla="*/ 4019093 h 6412736"/>
              <a:gd name="connsiteX411" fmla="*/ 1861723 w 2689189"/>
              <a:gd name="connsiteY411" fmla="*/ 4019093 h 6412736"/>
              <a:gd name="connsiteX412" fmla="*/ 1595763 w 2689189"/>
              <a:gd name="connsiteY412" fmla="*/ 3989507 h 6412736"/>
              <a:gd name="connsiteX413" fmla="*/ 1625348 w 2689189"/>
              <a:gd name="connsiteY413" fmla="*/ 3989507 h 6412736"/>
              <a:gd name="connsiteX414" fmla="*/ 1625348 w 2689189"/>
              <a:gd name="connsiteY414" fmla="*/ 4019093 h 6412736"/>
              <a:gd name="connsiteX415" fmla="*/ 1595763 w 2689189"/>
              <a:gd name="connsiteY415" fmla="*/ 4019093 h 6412736"/>
              <a:gd name="connsiteX416" fmla="*/ 1329802 w 2689189"/>
              <a:gd name="connsiteY416" fmla="*/ 3989507 h 6412736"/>
              <a:gd name="connsiteX417" fmla="*/ 1359387 w 2689189"/>
              <a:gd name="connsiteY417" fmla="*/ 3989507 h 6412736"/>
              <a:gd name="connsiteX418" fmla="*/ 1359387 w 2689189"/>
              <a:gd name="connsiteY418" fmla="*/ 4019093 h 6412736"/>
              <a:gd name="connsiteX419" fmla="*/ 1329802 w 2689189"/>
              <a:gd name="connsiteY419" fmla="*/ 4019093 h 6412736"/>
              <a:gd name="connsiteX420" fmla="*/ 1063842 w 2689189"/>
              <a:gd name="connsiteY420" fmla="*/ 3989507 h 6412736"/>
              <a:gd name="connsiteX421" fmla="*/ 1093428 w 2689189"/>
              <a:gd name="connsiteY421" fmla="*/ 3989507 h 6412736"/>
              <a:gd name="connsiteX422" fmla="*/ 1093428 w 2689189"/>
              <a:gd name="connsiteY422" fmla="*/ 4019093 h 6412736"/>
              <a:gd name="connsiteX423" fmla="*/ 1063842 w 2689189"/>
              <a:gd name="connsiteY423" fmla="*/ 4019093 h 6412736"/>
              <a:gd name="connsiteX424" fmla="*/ 797881 w 2689189"/>
              <a:gd name="connsiteY424" fmla="*/ 3989507 h 6412736"/>
              <a:gd name="connsiteX425" fmla="*/ 827466 w 2689189"/>
              <a:gd name="connsiteY425" fmla="*/ 3989507 h 6412736"/>
              <a:gd name="connsiteX426" fmla="*/ 827466 w 2689189"/>
              <a:gd name="connsiteY426" fmla="*/ 4019093 h 6412736"/>
              <a:gd name="connsiteX427" fmla="*/ 797881 w 2689189"/>
              <a:gd name="connsiteY427" fmla="*/ 4019093 h 6412736"/>
              <a:gd name="connsiteX428" fmla="*/ 531921 w 2689189"/>
              <a:gd name="connsiteY428" fmla="*/ 3989507 h 6412736"/>
              <a:gd name="connsiteX429" fmla="*/ 561507 w 2689189"/>
              <a:gd name="connsiteY429" fmla="*/ 3989507 h 6412736"/>
              <a:gd name="connsiteX430" fmla="*/ 561507 w 2689189"/>
              <a:gd name="connsiteY430" fmla="*/ 4019093 h 6412736"/>
              <a:gd name="connsiteX431" fmla="*/ 531921 w 2689189"/>
              <a:gd name="connsiteY431" fmla="*/ 4019093 h 6412736"/>
              <a:gd name="connsiteX432" fmla="*/ 265961 w 2689189"/>
              <a:gd name="connsiteY432" fmla="*/ 3989507 h 6412736"/>
              <a:gd name="connsiteX433" fmla="*/ 295546 w 2689189"/>
              <a:gd name="connsiteY433" fmla="*/ 3989507 h 6412736"/>
              <a:gd name="connsiteX434" fmla="*/ 295546 w 2689189"/>
              <a:gd name="connsiteY434" fmla="*/ 4019093 h 6412736"/>
              <a:gd name="connsiteX435" fmla="*/ 265961 w 2689189"/>
              <a:gd name="connsiteY435" fmla="*/ 4019093 h 6412736"/>
              <a:gd name="connsiteX436" fmla="*/ 0 w 2689189"/>
              <a:gd name="connsiteY436" fmla="*/ 3989507 h 6412736"/>
              <a:gd name="connsiteX437" fmla="*/ 29585 w 2689189"/>
              <a:gd name="connsiteY437" fmla="*/ 3989507 h 6412736"/>
              <a:gd name="connsiteX438" fmla="*/ 29585 w 2689189"/>
              <a:gd name="connsiteY438" fmla="*/ 4019093 h 6412736"/>
              <a:gd name="connsiteX439" fmla="*/ 0 w 2689189"/>
              <a:gd name="connsiteY439" fmla="*/ 4019093 h 6412736"/>
              <a:gd name="connsiteX440" fmla="*/ 2659604 w 2689189"/>
              <a:gd name="connsiteY440" fmla="*/ 3723546 h 6412736"/>
              <a:gd name="connsiteX441" fmla="*/ 2689189 w 2689189"/>
              <a:gd name="connsiteY441" fmla="*/ 3723546 h 6412736"/>
              <a:gd name="connsiteX442" fmla="*/ 2689189 w 2689189"/>
              <a:gd name="connsiteY442" fmla="*/ 3753131 h 6412736"/>
              <a:gd name="connsiteX443" fmla="*/ 2659604 w 2689189"/>
              <a:gd name="connsiteY443" fmla="*/ 3753131 h 6412736"/>
              <a:gd name="connsiteX444" fmla="*/ 2393644 w 2689189"/>
              <a:gd name="connsiteY444" fmla="*/ 3723546 h 6412736"/>
              <a:gd name="connsiteX445" fmla="*/ 2423230 w 2689189"/>
              <a:gd name="connsiteY445" fmla="*/ 3723546 h 6412736"/>
              <a:gd name="connsiteX446" fmla="*/ 2423230 w 2689189"/>
              <a:gd name="connsiteY446" fmla="*/ 3753131 h 6412736"/>
              <a:gd name="connsiteX447" fmla="*/ 2393644 w 2689189"/>
              <a:gd name="connsiteY447" fmla="*/ 3753131 h 6412736"/>
              <a:gd name="connsiteX448" fmla="*/ 2127683 w 2689189"/>
              <a:gd name="connsiteY448" fmla="*/ 3723546 h 6412736"/>
              <a:gd name="connsiteX449" fmla="*/ 2157268 w 2689189"/>
              <a:gd name="connsiteY449" fmla="*/ 3723546 h 6412736"/>
              <a:gd name="connsiteX450" fmla="*/ 2157268 w 2689189"/>
              <a:gd name="connsiteY450" fmla="*/ 3753131 h 6412736"/>
              <a:gd name="connsiteX451" fmla="*/ 2127683 w 2689189"/>
              <a:gd name="connsiteY451" fmla="*/ 3753131 h 6412736"/>
              <a:gd name="connsiteX452" fmla="*/ 1861723 w 2689189"/>
              <a:gd name="connsiteY452" fmla="*/ 3723546 h 6412736"/>
              <a:gd name="connsiteX453" fmla="*/ 1891309 w 2689189"/>
              <a:gd name="connsiteY453" fmla="*/ 3723546 h 6412736"/>
              <a:gd name="connsiteX454" fmla="*/ 1891309 w 2689189"/>
              <a:gd name="connsiteY454" fmla="*/ 3753131 h 6412736"/>
              <a:gd name="connsiteX455" fmla="*/ 1861723 w 2689189"/>
              <a:gd name="connsiteY455" fmla="*/ 3753131 h 6412736"/>
              <a:gd name="connsiteX456" fmla="*/ 1595763 w 2689189"/>
              <a:gd name="connsiteY456" fmla="*/ 3723546 h 6412736"/>
              <a:gd name="connsiteX457" fmla="*/ 1625348 w 2689189"/>
              <a:gd name="connsiteY457" fmla="*/ 3723546 h 6412736"/>
              <a:gd name="connsiteX458" fmla="*/ 1625348 w 2689189"/>
              <a:gd name="connsiteY458" fmla="*/ 3753131 h 6412736"/>
              <a:gd name="connsiteX459" fmla="*/ 1595763 w 2689189"/>
              <a:gd name="connsiteY459" fmla="*/ 3753131 h 6412736"/>
              <a:gd name="connsiteX460" fmla="*/ 1329802 w 2689189"/>
              <a:gd name="connsiteY460" fmla="*/ 3723546 h 6412736"/>
              <a:gd name="connsiteX461" fmla="*/ 1359387 w 2689189"/>
              <a:gd name="connsiteY461" fmla="*/ 3723546 h 6412736"/>
              <a:gd name="connsiteX462" fmla="*/ 1359387 w 2689189"/>
              <a:gd name="connsiteY462" fmla="*/ 3753131 h 6412736"/>
              <a:gd name="connsiteX463" fmla="*/ 1329802 w 2689189"/>
              <a:gd name="connsiteY463" fmla="*/ 3753131 h 6412736"/>
              <a:gd name="connsiteX464" fmla="*/ 1063842 w 2689189"/>
              <a:gd name="connsiteY464" fmla="*/ 3723546 h 6412736"/>
              <a:gd name="connsiteX465" fmla="*/ 1093428 w 2689189"/>
              <a:gd name="connsiteY465" fmla="*/ 3723546 h 6412736"/>
              <a:gd name="connsiteX466" fmla="*/ 1093428 w 2689189"/>
              <a:gd name="connsiteY466" fmla="*/ 3753131 h 6412736"/>
              <a:gd name="connsiteX467" fmla="*/ 1063842 w 2689189"/>
              <a:gd name="connsiteY467" fmla="*/ 3753131 h 6412736"/>
              <a:gd name="connsiteX468" fmla="*/ 797881 w 2689189"/>
              <a:gd name="connsiteY468" fmla="*/ 3723546 h 6412736"/>
              <a:gd name="connsiteX469" fmla="*/ 827466 w 2689189"/>
              <a:gd name="connsiteY469" fmla="*/ 3723546 h 6412736"/>
              <a:gd name="connsiteX470" fmla="*/ 827466 w 2689189"/>
              <a:gd name="connsiteY470" fmla="*/ 3753131 h 6412736"/>
              <a:gd name="connsiteX471" fmla="*/ 797881 w 2689189"/>
              <a:gd name="connsiteY471" fmla="*/ 3753131 h 6412736"/>
              <a:gd name="connsiteX472" fmla="*/ 531921 w 2689189"/>
              <a:gd name="connsiteY472" fmla="*/ 3723546 h 6412736"/>
              <a:gd name="connsiteX473" fmla="*/ 561507 w 2689189"/>
              <a:gd name="connsiteY473" fmla="*/ 3723546 h 6412736"/>
              <a:gd name="connsiteX474" fmla="*/ 561507 w 2689189"/>
              <a:gd name="connsiteY474" fmla="*/ 3753131 h 6412736"/>
              <a:gd name="connsiteX475" fmla="*/ 531921 w 2689189"/>
              <a:gd name="connsiteY475" fmla="*/ 3753131 h 6412736"/>
              <a:gd name="connsiteX476" fmla="*/ 265961 w 2689189"/>
              <a:gd name="connsiteY476" fmla="*/ 3723546 h 6412736"/>
              <a:gd name="connsiteX477" fmla="*/ 295546 w 2689189"/>
              <a:gd name="connsiteY477" fmla="*/ 3723546 h 6412736"/>
              <a:gd name="connsiteX478" fmla="*/ 295546 w 2689189"/>
              <a:gd name="connsiteY478" fmla="*/ 3753131 h 6412736"/>
              <a:gd name="connsiteX479" fmla="*/ 265961 w 2689189"/>
              <a:gd name="connsiteY479" fmla="*/ 3753131 h 6412736"/>
              <a:gd name="connsiteX480" fmla="*/ 0 w 2689189"/>
              <a:gd name="connsiteY480" fmla="*/ 3723546 h 6412736"/>
              <a:gd name="connsiteX481" fmla="*/ 29585 w 2689189"/>
              <a:gd name="connsiteY481" fmla="*/ 3723546 h 6412736"/>
              <a:gd name="connsiteX482" fmla="*/ 29585 w 2689189"/>
              <a:gd name="connsiteY482" fmla="*/ 3753131 h 6412736"/>
              <a:gd name="connsiteX483" fmla="*/ 0 w 2689189"/>
              <a:gd name="connsiteY483" fmla="*/ 3753131 h 6412736"/>
              <a:gd name="connsiteX484" fmla="*/ 2659604 w 2689189"/>
              <a:gd name="connsiteY484" fmla="*/ 3457586 h 6412736"/>
              <a:gd name="connsiteX485" fmla="*/ 2689189 w 2689189"/>
              <a:gd name="connsiteY485" fmla="*/ 3457586 h 6412736"/>
              <a:gd name="connsiteX486" fmla="*/ 2689189 w 2689189"/>
              <a:gd name="connsiteY486" fmla="*/ 3487172 h 6412736"/>
              <a:gd name="connsiteX487" fmla="*/ 2659604 w 2689189"/>
              <a:gd name="connsiteY487" fmla="*/ 3487172 h 6412736"/>
              <a:gd name="connsiteX488" fmla="*/ 2393644 w 2689189"/>
              <a:gd name="connsiteY488" fmla="*/ 3457586 h 6412736"/>
              <a:gd name="connsiteX489" fmla="*/ 2423230 w 2689189"/>
              <a:gd name="connsiteY489" fmla="*/ 3457586 h 6412736"/>
              <a:gd name="connsiteX490" fmla="*/ 2423230 w 2689189"/>
              <a:gd name="connsiteY490" fmla="*/ 3487172 h 6412736"/>
              <a:gd name="connsiteX491" fmla="*/ 2393644 w 2689189"/>
              <a:gd name="connsiteY491" fmla="*/ 3487172 h 6412736"/>
              <a:gd name="connsiteX492" fmla="*/ 2127683 w 2689189"/>
              <a:gd name="connsiteY492" fmla="*/ 3457586 h 6412736"/>
              <a:gd name="connsiteX493" fmla="*/ 2157268 w 2689189"/>
              <a:gd name="connsiteY493" fmla="*/ 3457586 h 6412736"/>
              <a:gd name="connsiteX494" fmla="*/ 2157268 w 2689189"/>
              <a:gd name="connsiteY494" fmla="*/ 3487172 h 6412736"/>
              <a:gd name="connsiteX495" fmla="*/ 2127683 w 2689189"/>
              <a:gd name="connsiteY495" fmla="*/ 3487172 h 6412736"/>
              <a:gd name="connsiteX496" fmla="*/ 1861723 w 2689189"/>
              <a:gd name="connsiteY496" fmla="*/ 3457586 h 6412736"/>
              <a:gd name="connsiteX497" fmla="*/ 1891309 w 2689189"/>
              <a:gd name="connsiteY497" fmla="*/ 3457586 h 6412736"/>
              <a:gd name="connsiteX498" fmla="*/ 1891309 w 2689189"/>
              <a:gd name="connsiteY498" fmla="*/ 3487172 h 6412736"/>
              <a:gd name="connsiteX499" fmla="*/ 1861723 w 2689189"/>
              <a:gd name="connsiteY499" fmla="*/ 3487172 h 6412736"/>
              <a:gd name="connsiteX500" fmla="*/ 1595763 w 2689189"/>
              <a:gd name="connsiteY500" fmla="*/ 3457586 h 6412736"/>
              <a:gd name="connsiteX501" fmla="*/ 1625348 w 2689189"/>
              <a:gd name="connsiteY501" fmla="*/ 3457586 h 6412736"/>
              <a:gd name="connsiteX502" fmla="*/ 1625348 w 2689189"/>
              <a:gd name="connsiteY502" fmla="*/ 3487172 h 6412736"/>
              <a:gd name="connsiteX503" fmla="*/ 1595763 w 2689189"/>
              <a:gd name="connsiteY503" fmla="*/ 3487172 h 6412736"/>
              <a:gd name="connsiteX504" fmla="*/ 1329802 w 2689189"/>
              <a:gd name="connsiteY504" fmla="*/ 3457586 h 6412736"/>
              <a:gd name="connsiteX505" fmla="*/ 1359387 w 2689189"/>
              <a:gd name="connsiteY505" fmla="*/ 3457586 h 6412736"/>
              <a:gd name="connsiteX506" fmla="*/ 1359387 w 2689189"/>
              <a:gd name="connsiteY506" fmla="*/ 3487172 h 6412736"/>
              <a:gd name="connsiteX507" fmla="*/ 1329802 w 2689189"/>
              <a:gd name="connsiteY507" fmla="*/ 3487172 h 6412736"/>
              <a:gd name="connsiteX508" fmla="*/ 1063842 w 2689189"/>
              <a:gd name="connsiteY508" fmla="*/ 3457586 h 6412736"/>
              <a:gd name="connsiteX509" fmla="*/ 1093428 w 2689189"/>
              <a:gd name="connsiteY509" fmla="*/ 3457586 h 6412736"/>
              <a:gd name="connsiteX510" fmla="*/ 1093428 w 2689189"/>
              <a:gd name="connsiteY510" fmla="*/ 3487172 h 6412736"/>
              <a:gd name="connsiteX511" fmla="*/ 1063842 w 2689189"/>
              <a:gd name="connsiteY511" fmla="*/ 3487172 h 6412736"/>
              <a:gd name="connsiteX512" fmla="*/ 797881 w 2689189"/>
              <a:gd name="connsiteY512" fmla="*/ 3457586 h 6412736"/>
              <a:gd name="connsiteX513" fmla="*/ 827466 w 2689189"/>
              <a:gd name="connsiteY513" fmla="*/ 3457586 h 6412736"/>
              <a:gd name="connsiteX514" fmla="*/ 827466 w 2689189"/>
              <a:gd name="connsiteY514" fmla="*/ 3487172 h 6412736"/>
              <a:gd name="connsiteX515" fmla="*/ 797881 w 2689189"/>
              <a:gd name="connsiteY515" fmla="*/ 3487172 h 6412736"/>
              <a:gd name="connsiteX516" fmla="*/ 531921 w 2689189"/>
              <a:gd name="connsiteY516" fmla="*/ 3457586 h 6412736"/>
              <a:gd name="connsiteX517" fmla="*/ 561507 w 2689189"/>
              <a:gd name="connsiteY517" fmla="*/ 3457586 h 6412736"/>
              <a:gd name="connsiteX518" fmla="*/ 561507 w 2689189"/>
              <a:gd name="connsiteY518" fmla="*/ 3487172 h 6412736"/>
              <a:gd name="connsiteX519" fmla="*/ 531921 w 2689189"/>
              <a:gd name="connsiteY519" fmla="*/ 3487172 h 6412736"/>
              <a:gd name="connsiteX520" fmla="*/ 265961 w 2689189"/>
              <a:gd name="connsiteY520" fmla="*/ 3457586 h 6412736"/>
              <a:gd name="connsiteX521" fmla="*/ 295546 w 2689189"/>
              <a:gd name="connsiteY521" fmla="*/ 3457586 h 6412736"/>
              <a:gd name="connsiteX522" fmla="*/ 295546 w 2689189"/>
              <a:gd name="connsiteY522" fmla="*/ 3487172 h 6412736"/>
              <a:gd name="connsiteX523" fmla="*/ 265961 w 2689189"/>
              <a:gd name="connsiteY523" fmla="*/ 3487172 h 6412736"/>
              <a:gd name="connsiteX524" fmla="*/ 0 w 2689189"/>
              <a:gd name="connsiteY524" fmla="*/ 3457586 h 6412736"/>
              <a:gd name="connsiteX525" fmla="*/ 29585 w 2689189"/>
              <a:gd name="connsiteY525" fmla="*/ 3457586 h 6412736"/>
              <a:gd name="connsiteX526" fmla="*/ 29585 w 2689189"/>
              <a:gd name="connsiteY526" fmla="*/ 3487172 h 6412736"/>
              <a:gd name="connsiteX527" fmla="*/ 0 w 2689189"/>
              <a:gd name="connsiteY527" fmla="*/ 3487172 h 6412736"/>
              <a:gd name="connsiteX528" fmla="*/ 2659604 w 2689189"/>
              <a:gd name="connsiteY528" fmla="*/ 3191634 h 6412736"/>
              <a:gd name="connsiteX529" fmla="*/ 2689189 w 2689189"/>
              <a:gd name="connsiteY529" fmla="*/ 3191634 h 6412736"/>
              <a:gd name="connsiteX530" fmla="*/ 2689189 w 2689189"/>
              <a:gd name="connsiteY530" fmla="*/ 3221211 h 6412736"/>
              <a:gd name="connsiteX531" fmla="*/ 2659604 w 2689189"/>
              <a:gd name="connsiteY531" fmla="*/ 3221211 h 6412736"/>
              <a:gd name="connsiteX532" fmla="*/ 2393644 w 2689189"/>
              <a:gd name="connsiteY532" fmla="*/ 3191634 h 6412736"/>
              <a:gd name="connsiteX533" fmla="*/ 2423230 w 2689189"/>
              <a:gd name="connsiteY533" fmla="*/ 3191634 h 6412736"/>
              <a:gd name="connsiteX534" fmla="*/ 2423230 w 2689189"/>
              <a:gd name="connsiteY534" fmla="*/ 3221211 h 6412736"/>
              <a:gd name="connsiteX535" fmla="*/ 2393644 w 2689189"/>
              <a:gd name="connsiteY535" fmla="*/ 3221211 h 6412736"/>
              <a:gd name="connsiteX536" fmla="*/ 2127683 w 2689189"/>
              <a:gd name="connsiteY536" fmla="*/ 3191633 h 6412736"/>
              <a:gd name="connsiteX537" fmla="*/ 2157268 w 2689189"/>
              <a:gd name="connsiteY537" fmla="*/ 3191633 h 6412736"/>
              <a:gd name="connsiteX538" fmla="*/ 2157268 w 2689189"/>
              <a:gd name="connsiteY538" fmla="*/ 3221211 h 6412736"/>
              <a:gd name="connsiteX539" fmla="*/ 2127683 w 2689189"/>
              <a:gd name="connsiteY539" fmla="*/ 3221211 h 6412736"/>
              <a:gd name="connsiteX540" fmla="*/ 1861723 w 2689189"/>
              <a:gd name="connsiteY540" fmla="*/ 3191632 h 6412736"/>
              <a:gd name="connsiteX541" fmla="*/ 1891309 w 2689189"/>
              <a:gd name="connsiteY541" fmla="*/ 3191632 h 6412736"/>
              <a:gd name="connsiteX542" fmla="*/ 1891309 w 2689189"/>
              <a:gd name="connsiteY542" fmla="*/ 3221211 h 6412736"/>
              <a:gd name="connsiteX543" fmla="*/ 1861723 w 2689189"/>
              <a:gd name="connsiteY543" fmla="*/ 3221211 h 6412736"/>
              <a:gd name="connsiteX544" fmla="*/ 1595763 w 2689189"/>
              <a:gd name="connsiteY544" fmla="*/ 3191631 h 6412736"/>
              <a:gd name="connsiteX545" fmla="*/ 1625348 w 2689189"/>
              <a:gd name="connsiteY545" fmla="*/ 3191631 h 6412736"/>
              <a:gd name="connsiteX546" fmla="*/ 1625348 w 2689189"/>
              <a:gd name="connsiteY546" fmla="*/ 3221211 h 6412736"/>
              <a:gd name="connsiteX547" fmla="*/ 1595763 w 2689189"/>
              <a:gd name="connsiteY547" fmla="*/ 3221211 h 6412736"/>
              <a:gd name="connsiteX548" fmla="*/ 1329802 w 2689189"/>
              <a:gd name="connsiteY548" fmla="*/ 3191630 h 6412736"/>
              <a:gd name="connsiteX549" fmla="*/ 1359387 w 2689189"/>
              <a:gd name="connsiteY549" fmla="*/ 3191630 h 6412736"/>
              <a:gd name="connsiteX550" fmla="*/ 1359387 w 2689189"/>
              <a:gd name="connsiteY550" fmla="*/ 3221211 h 6412736"/>
              <a:gd name="connsiteX551" fmla="*/ 1329802 w 2689189"/>
              <a:gd name="connsiteY551" fmla="*/ 3221211 h 6412736"/>
              <a:gd name="connsiteX552" fmla="*/ 1063842 w 2689189"/>
              <a:gd name="connsiteY552" fmla="*/ 3191629 h 6412736"/>
              <a:gd name="connsiteX553" fmla="*/ 1093428 w 2689189"/>
              <a:gd name="connsiteY553" fmla="*/ 3191629 h 6412736"/>
              <a:gd name="connsiteX554" fmla="*/ 1093428 w 2689189"/>
              <a:gd name="connsiteY554" fmla="*/ 3221211 h 6412736"/>
              <a:gd name="connsiteX555" fmla="*/ 1063842 w 2689189"/>
              <a:gd name="connsiteY555" fmla="*/ 3221211 h 6412736"/>
              <a:gd name="connsiteX556" fmla="*/ 797881 w 2689189"/>
              <a:gd name="connsiteY556" fmla="*/ 3191628 h 6412736"/>
              <a:gd name="connsiteX557" fmla="*/ 827466 w 2689189"/>
              <a:gd name="connsiteY557" fmla="*/ 3191628 h 6412736"/>
              <a:gd name="connsiteX558" fmla="*/ 827466 w 2689189"/>
              <a:gd name="connsiteY558" fmla="*/ 3221211 h 6412736"/>
              <a:gd name="connsiteX559" fmla="*/ 797881 w 2689189"/>
              <a:gd name="connsiteY559" fmla="*/ 3221211 h 6412736"/>
              <a:gd name="connsiteX560" fmla="*/ 531921 w 2689189"/>
              <a:gd name="connsiteY560" fmla="*/ 3191628 h 6412736"/>
              <a:gd name="connsiteX561" fmla="*/ 561507 w 2689189"/>
              <a:gd name="connsiteY561" fmla="*/ 3191628 h 6412736"/>
              <a:gd name="connsiteX562" fmla="*/ 561507 w 2689189"/>
              <a:gd name="connsiteY562" fmla="*/ 3221211 h 6412736"/>
              <a:gd name="connsiteX563" fmla="*/ 531921 w 2689189"/>
              <a:gd name="connsiteY563" fmla="*/ 3221211 h 6412736"/>
              <a:gd name="connsiteX564" fmla="*/ 265961 w 2689189"/>
              <a:gd name="connsiteY564" fmla="*/ 3191627 h 6412736"/>
              <a:gd name="connsiteX565" fmla="*/ 295546 w 2689189"/>
              <a:gd name="connsiteY565" fmla="*/ 3191627 h 6412736"/>
              <a:gd name="connsiteX566" fmla="*/ 295546 w 2689189"/>
              <a:gd name="connsiteY566" fmla="*/ 3221211 h 6412736"/>
              <a:gd name="connsiteX567" fmla="*/ 265961 w 2689189"/>
              <a:gd name="connsiteY567" fmla="*/ 3221211 h 6412736"/>
              <a:gd name="connsiteX568" fmla="*/ 0 w 2689189"/>
              <a:gd name="connsiteY568" fmla="*/ 3191626 h 6412736"/>
              <a:gd name="connsiteX569" fmla="*/ 29585 w 2689189"/>
              <a:gd name="connsiteY569" fmla="*/ 3191626 h 6412736"/>
              <a:gd name="connsiteX570" fmla="*/ 29585 w 2689189"/>
              <a:gd name="connsiteY570" fmla="*/ 3221211 h 6412736"/>
              <a:gd name="connsiteX571" fmla="*/ 0 w 2689189"/>
              <a:gd name="connsiteY571" fmla="*/ 3221211 h 6412736"/>
              <a:gd name="connsiteX572" fmla="*/ 2659604 w 2689189"/>
              <a:gd name="connsiteY572" fmla="*/ 2925676 h 6412736"/>
              <a:gd name="connsiteX573" fmla="*/ 2689189 w 2689189"/>
              <a:gd name="connsiteY573" fmla="*/ 2925676 h 6412736"/>
              <a:gd name="connsiteX574" fmla="*/ 2689189 w 2689189"/>
              <a:gd name="connsiteY574" fmla="*/ 2955262 h 6412736"/>
              <a:gd name="connsiteX575" fmla="*/ 2659604 w 2689189"/>
              <a:gd name="connsiteY575" fmla="*/ 2955262 h 6412736"/>
              <a:gd name="connsiteX576" fmla="*/ 2393644 w 2689189"/>
              <a:gd name="connsiteY576" fmla="*/ 2925675 h 6412736"/>
              <a:gd name="connsiteX577" fmla="*/ 2423230 w 2689189"/>
              <a:gd name="connsiteY577" fmla="*/ 2925675 h 6412736"/>
              <a:gd name="connsiteX578" fmla="*/ 2423230 w 2689189"/>
              <a:gd name="connsiteY578" fmla="*/ 2955261 h 6412736"/>
              <a:gd name="connsiteX579" fmla="*/ 2393644 w 2689189"/>
              <a:gd name="connsiteY579" fmla="*/ 2955261 h 6412736"/>
              <a:gd name="connsiteX580" fmla="*/ 2127683 w 2689189"/>
              <a:gd name="connsiteY580" fmla="*/ 2925674 h 6412736"/>
              <a:gd name="connsiteX581" fmla="*/ 2157268 w 2689189"/>
              <a:gd name="connsiteY581" fmla="*/ 2925674 h 6412736"/>
              <a:gd name="connsiteX582" fmla="*/ 2157268 w 2689189"/>
              <a:gd name="connsiteY582" fmla="*/ 2955260 h 6412736"/>
              <a:gd name="connsiteX583" fmla="*/ 2127683 w 2689189"/>
              <a:gd name="connsiteY583" fmla="*/ 2955260 h 6412736"/>
              <a:gd name="connsiteX584" fmla="*/ 1861723 w 2689189"/>
              <a:gd name="connsiteY584" fmla="*/ 2925673 h 6412736"/>
              <a:gd name="connsiteX585" fmla="*/ 1891309 w 2689189"/>
              <a:gd name="connsiteY585" fmla="*/ 2925673 h 6412736"/>
              <a:gd name="connsiteX586" fmla="*/ 1891309 w 2689189"/>
              <a:gd name="connsiteY586" fmla="*/ 2955259 h 6412736"/>
              <a:gd name="connsiteX587" fmla="*/ 1861723 w 2689189"/>
              <a:gd name="connsiteY587" fmla="*/ 2955259 h 6412736"/>
              <a:gd name="connsiteX588" fmla="*/ 1595763 w 2689189"/>
              <a:gd name="connsiteY588" fmla="*/ 2925672 h 6412736"/>
              <a:gd name="connsiteX589" fmla="*/ 1625348 w 2689189"/>
              <a:gd name="connsiteY589" fmla="*/ 2925672 h 6412736"/>
              <a:gd name="connsiteX590" fmla="*/ 1625348 w 2689189"/>
              <a:gd name="connsiteY590" fmla="*/ 2955258 h 6412736"/>
              <a:gd name="connsiteX591" fmla="*/ 1595763 w 2689189"/>
              <a:gd name="connsiteY591" fmla="*/ 2955258 h 6412736"/>
              <a:gd name="connsiteX592" fmla="*/ 1329802 w 2689189"/>
              <a:gd name="connsiteY592" fmla="*/ 2925671 h 6412736"/>
              <a:gd name="connsiteX593" fmla="*/ 1359387 w 2689189"/>
              <a:gd name="connsiteY593" fmla="*/ 2925671 h 6412736"/>
              <a:gd name="connsiteX594" fmla="*/ 1359387 w 2689189"/>
              <a:gd name="connsiteY594" fmla="*/ 2955256 h 6412736"/>
              <a:gd name="connsiteX595" fmla="*/ 1329802 w 2689189"/>
              <a:gd name="connsiteY595" fmla="*/ 2955256 h 6412736"/>
              <a:gd name="connsiteX596" fmla="*/ 1063842 w 2689189"/>
              <a:gd name="connsiteY596" fmla="*/ 2925670 h 6412736"/>
              <a:gd name="connsiteX597" fmla="*/ 1093428 w 2689189"/>
              <a:gd name="connsiteY597" fmla="*/ 2925670 h 6412736"/>
              <a:gd name="connsiteX598" fmla="*/ 1093428 w 2689189"/>
              <a:gd name="connsiteY598" fmla="*/ 2955255 h 6412736"/>
              <a:gd name="connsiteX599" fmla="*/ 1063842 w 2689189"/>
              <a:gd name="connsiteY599" fmla="*/ 2955255 h 6412736"/>
              <a:gd name="connsiteX600" fmla="*/ 797881 w 2689189"/>
              <a:gd name="connsiteY600" fmla="*/ 2925668 h 6412736"/>
              <a:gd name="connsiteX601" fmla="*/ 827466 w 2689189"/>
              <a:gd name="connsiteY601" fmla="*/ 2925668 h 6412736"/>
              <a:gd name="connsiteX602" fmla="*/ 827466 w 2689189"/>
              <a:gd name="connsiteY602" fmla="*/ 2955254 h 6412736"/>
              <a:gd name="connsiteX603" fmla="*/ 797881 w 2689189"/>
              <a:gd name="connsiteY603" fmla="*/ 2955254 h 6412736"/>
              <a:gd name="connsiteX604" fmla="*/ 531921 w 2689189"/>
              <a:gd name="connsiteY604" fmla="*/ 2925667 h 6412736"/>
              <a:gd name="connsiteX605" fmla="*/ 561507 w 2689189"/>
              <a:gd name="connsiteY605" fmla="*/ 2925667 h 6412736"/>
              <a:gd name="connsiteX606" fmla="*/ 561507 w 2689189"/>
              <a:gd name="connsiteY606" fmla="*/ 2955253 h 6412736"/>
              <a:gd name="connsiteX607" fmla="*/ 531921 w 2689189"/>
              <a:gd name="connsiteY607" fmla="*/ 2955253 h 6412736"/>
              <a:gd name="connsiteX608" fmla="*/ 265961 w 2689189"/>
              <a:gd name="connsiteY608" fmla="*/ 2925666 h 6412736"/>
              <a:gd name="connsiteX609" fmla="*/ 295546 w 2689189"/>
              <a:gd name="connsiteY609" fmla="*/ 2925666 h 6412736"/>
              <a:gd name="connsiteX610" fmla="*/ 295546 w 2689189"/>
              <a:gd name="connsiteY610" fmla="*/ 2955252 h 6412736"/>
              <a:gd name="connsiteX611" fmla="*/ 265961 w 2689189"/>
              <a:gd name="connsiteY611" fmla="*/ 2955252 h 6412736"/>
              <a:gd name="connsiteX612" fmla="*/ 0 w 2689189"/>
              <a:gd name="connsiteY612" fmla="*/ 2925665 h 6412736"/>
              <a:gd name="connsiteX613" fmla="*/ 29585 w 2689189"/>
              <a:gd name="connsiteY613" fmla="*/ 2925665 h 6412736"/>
              <a:gd name="connsiteX614" fmla="*/ 29585 w 2689189"/>
              <a:gd name="connsiteY614" fmla="*/ 2955251 h 6412736"/>
              <a:gd name="connsiteX615" fmla="*/ 0 w 2689189"/>
              <a:gd name="connsiteY615" fmla="*/ 2955251 h 6412736"/>
              <a:gd name="connsiteX616" fmla="*/ 2659604 w 2689189"/>
              <a:gd name="connsiteY616" fmla="*/ 2659636 h 6412736"/>
              <a:gd name="connsiteX617" fmla="*/ 2689189 w 2689189"/>
              <a:gd name="connsiteY617" fmla="*/ 2659636 h 6412736"/>
              <a:gd name="connsiteX618" fmla="*/ 2689189 w 2689189"/>
              <a:gd name="connsiteY618" fmla="*/ 2689220 h 6412736"/>
              <a:gd name="connsiteX619" fmla="*/ 2659604 w 2689189"/>
              <a:gd name="connsiteY619" fmla="*/ 2689220 h 6412736"/>
              <a:gd name="connsiteX620" fmla="*/ 2393644 w 2689189"/>
              <a:gd name="connsiteY620" fmla="*/ 2659632 h 6412736"/>
              <a:gd name="connsiteX621" fmla="*/ 2423230 w 2689189"/>
              <a:gd name="connsiteY621" fmla="*/ 2659632 h 6412736"/>
              <a:gd name="connsiteX622" fmla="*/ 2423230 w 2689189"/>
              <a:gd name="connsiteY622" fmla="*/ 2689217 h 6412736"/>
              <a:gd name="connsiteX623" fmla="*/ 2393644 w 2689189"/>
              <a:gd name="connsiteY623" fmla="*/ 2689217 h 6412736"/>
              <a:gd name="connsiteX624" fmla="*/ 2127683 w 2689189"/>
              <a:gd name="connsiteY624" fmla="*/ 2659629 h 6412736"/>
              <a:gd name="connsiteX625" fmla="*/ 2157268 w 2689189"/>
              <a:gd name="connsiteY625" fmla="*/ 2659629 h 6412736"/>
              <a:gd name="connsiteX626" fmla="*/ 2157268 w 2689189"/>
              <a:gd name="connsiteY626" fmla="*/ 2689214 h 6412736"/>
              <a:gd name="connsiteX627" fmla="*/ 2127683 w 2689189"/>
              <a:gd name="connsiteY627" fmla="*/ 2689214 h 6412736"/>
              <a:gd name="connsiteX628" fmla="*/ 1861723 w 2689189"/>
              <a:gd name="connsiteY628" fmla="*/ 2659626 h 6412736"/>
              <a:gd name="connsiteX629" fmla="*/ 1891309 w 2689189"/>
              <a:gd name="connsiteY629" fmla="*/ 2659626 h 6412736"/>
              <a:gd name="connsiteX630" fmla="*/ 1891309 w 2689189"/>
              <a:gd name="connsiteY630" fmla="*/ 2689211 h 6412736"/>
              <a:gd name="connsiteX631" fmla="*/ 1861723 w 2689189"/>
              <a:gd name="connsiteY631" fmla="*/ 2689211 h 6412736"/>
              <a:gd name="connsiteX632" fmla="*/ 1595763 w 2689189"/>
              <a:gd name="connsiteY632" fmla="*/ 2659623 h 6412736"/>
              <a:gd name="connsiteX633" fmla="*/ 1625348 w 2689189"/>
              <a:gd name="connsiteY633" fmla="*/ 2659623 h 6412736"/>
              <a:gd name="connsiteX634" fmla="*/ 1625348 w 2689189"/>
              <a:gd name="connsiteY634" fmla="*/ 2689207 h 6412736"/>
              <a:gd name="connsiteX635" fmla="*/ 1595763 w 2689189"/>
              <a:gd name="connsiteY635" fmla="*/ 2689207 h 6412736"/>
              <a:gd name="connsiteX636" fmla="*/ 1329802 w 2689189"/>
              <a:gd name="connsiteY636" fmla="*/ 2659620 h 6412736"/>
              <a:gd name="connsiteX637" fmla="*/ 1359387 w 2689189"/>
              <a:gd name="connsiteY637" fmla="*/ 2659620 h 6412736"/>
              <a:gd name="connsiteX638" fmla="*/ 1359387 w 2689189"/>
              <a:gd name="connsiteY638" fmla="*/ 2689204 h 6412736"/>
              <a:gd name="connsiteX639" fmla="*/ 1329802 w 2689189"/>
              <a:gd name="connsiteY639" fmla="*/ 2689204 h 6412736"/>
              <a:gd name="connsiteX640" fmla="*/ 1063842 w 2689189"/>
              <a:gd name="connsiteY640" fmla="*/ 2659616 h 6412736"/>
              <a:gd name="connsiteX641" fmla="*/ 1093428 w 2689189"/>
              <a:gd name="connsiteY641" fmla="*/ 2659616 h 6412736"/>
              <a:gd name="connsiteX642" fmla="*/ 1093428 w 2689189"/>
              <a:gd name="connsiteY642" fmla="*/ 2689201 h 6412736"/>
              <a:gd name="connsiteX643" fmla="*/ 1063842 w 2689189"/>
              <a:gd name="connsiteY643" fmla="*/ 2689201 h 6412736"/>
              <a:gd name="connsiteX644" fmla="*/ 797881 w 2689189"/>
              <a:gd name="connsiteY644" fmla="*/ 2659613 h 6412736"/>
              <a:gd name="connsiteX645" fmla="*/ 827466 w 2689189"/>
              <a:gd name="connsiteY645" fmla="*/ 2659613 h 6412736"/>
              <a:gd name="connsiteX646" fmla="*/ 827466 w 2689189"/>
              <a:gd name="connsiteY646" fmla="*/ 2689198 h 6412736"/>
              <a:gd name="connsiteX647" fmla="*/ 797881 w 2689189"/>
              <a:gd name="connsiteY647" fmla="*/ 2689198 h 6412736"/>
              <a:gd name="connsiteX648" fmla="*/ 531921 w 2689189"/>
              <a:gd name="connsiteY648" fmla="*/ 2659610 h 6412736"/>
              <a:gd name="connsiteX649" fmla="*/ 561507 w 2689189"/>
              <a:gd name="connsiteY649" fmla="*/ 2659610 h 6412736"/>
              <a:gd name="connsiteX650" fmla="*/ 561507 w 2689189"/>
              <a:gd name="connsiteY650" fmla="*/ 2689194 h 6412736"/>
              <a:gd name="connsiteX651" fmla="*/ 531921 w 2689189"/>
              <a:gd name="connsiteY651" fmla="*/ 2689194 h 6412736"/>
              <a:gd name="connsiteX652" fmla="*/ 265961 w 2689189"/>
              <a:gd name="connsiteY652" fmla="*/ 2659607 h 6412736"/>
              <a:gd name="connsiteX653" fmla="*/ 295546 w 2689189"/>
              <a:gd name="connsiteY653" fmla="*/ 2659607 h 6412736"/>
              <a:gd name="connsiteX654" fmla="*/ 295546 w 2689189"/>
              <a:gd name="connsiteY654" fmla="*/ 2689191 h 6412736"/>
              <a:gd name="connsiteX655" fmla="*/ 265961 w 2689189"/>
              <a:gd name="connsiteY655" fmla="*/ 2689191 h 6412736"/>
              <a:gd name="connsiteX656" fmla="*/ 0 w 2689189"/>
              <a:gd name="connsiteY656" fmla="*/ 2659603 h 6412736"/>
              <a:gd name="connsiteX657" fmla="*/ 29585 w 2689189"/>
              <a:gd name="connsiteY657" fmla="*/ 2659603 h 6412736"/>
              <a:gd name="connsiteX658" fmla="*/ 29585 w 2689189"/>
              <a:gd name="connsiteY658" fmla="*/ 2689188 h 6412736"/>
              <a:gd name="connsiteX659" fmla="*/ 0 w 2689189"/>
              <a:gd name="connsiteY659" fmla="*/ 2689188 h 6412736"/>
              <a:gd name="connsiteX660" fmla="*/ 2659604 w 2689189"/>
              <a:gd name="connsiteY660" fmla="*/ 2393677 h 6412736"/>
              <a:gd name="connsiteX661" fmla="*/ 2689189 w 2689189"/>
              <a:gd name="connsiteY661" fmla="*/ 2393677 h 6412736"/>
              <a:gd name="connsiteX662" fmla="*/ 2689189 w 2689189"/>
              <a:gd name="connsiteY662" fmla="*/ 2423276 h 6412736"/>
              <a:gd name="connsiteX663" fmla="*/ 2659604 w 2689189"/>
              <a:gd name="connsiteY663" fmla="*/ 2423276 h 6412736"/>
              <a:gd name="connsiteX664" fmla="*/ 2393644 w 2689189"/>
              <a:gd name="connsiteY664" fmla="*/ 2393674 h 6412736"/>
              <a:gd name="connsiteX665" fmla="*/ 2423230 w 2689189"/>
              <a:gd name="connsiteY665" fmla="*/ 2393674 h 6412736"/>
              <a:gd name="connsiteX666" fmla="*/ 2423230 w 2689189"/>
              <a:gd name="connsiteY666" fmla="*/ 2423273 h 6412736"/>
              <a:gd name="connsiteX667" fmla="*/ 2393644 w 2689189"/>
              <a:gd name="connsiteY667" fmla="*/ 2423273 h 6412736"/>
              <a:gd name="connsiteX668" fmla="*/ 2127683 w 2689189"/>
              <a:gd name="connsiteY668" fmla="*/ 2393671 h 6412736"/>
              <a:gd name="connsiteX669" fmla="*/ 2157268 w 2689189"/>
              <a:gd name="connsiteY669" fmla="*/ 2393671 h 6412736"/>
              <a:gd name="connsiteX670" fmla="*/ 2157268 w 2689189"/>
              <a:gd name="connsiteY670" fmla="*/ 2423267 h 6412736"/>
              <a:gd name="connsiteX671" fmla="*/ 2127683 w 2689189"/>
              <a:gd name="connsiteY671" fmla="*/ 2423267 h 6412736"/>
              <a:gd name="connsiteX672" fmla="*/ 1861723 w 2689189"/>
              <a:gd name="connsiteY672" fmla="*/ 2393668 h 6412736"/>
              <a:gd name="connsiteX673" fmla="*/ 1891309 w 2689189"/>
              <a:gd name="connsiteY673" fmla="*/ 2393668 h 6412736"/>
              <a:gd name="connsiteX674" fmla="*/ 1891309 w 2689189"/>
              <a:gd name="connsiteY674" fmla="*/ 2423263 h 6412736"/>
              <a:gd name="connsiteX675" fmla="*/ 1861723 w 2689189"/>
              <a:gd name="connsiteY675" fmla="*/ 2423263 h 6412736"/>
              <a:gd name="connsiteX676" fmla="*/ 1595763 w 2689189"/>
              <a:gd name="connsiteY676" fmla="*/ 2393665 h 6412736"/>
              <a:gd name="connsiteX677" fmla="*/ 1625348 w 2689189"/>
              <a:gd name="connsiteY677" fmla="*/ 2393665 h 6412736"/>
              <a:gd name="connsiteX678" fmla="*/ 1625348 w 2689189"/>
              <a:gd name="connsiteY678" fmla="*/ 2423258 h 6412736"/>
              <a:gd name="connsiteX679" fmla="*/ 1595763 w 2689189"/>
              <a:gd name="connsiteY679" fmla="*/ 2423258 h 6412736"/>
              <a:gd name="connsiteX680" fmla="*/ 1329802 w 2689189"/>
              <a:gd name="connsiteY680" fmla="*/ 2393662 h 6412736"/>
              <a:gd name="connsiteX681" fmla="*/ 1359387 w 2689189"/>
              <a:gd name="connsiteY681" fmla="*/ 2393662 h 6412736"/>
              <a:gd name="connsiteX682" fmla="*/ 1359387 w 2689189"/>
              <a:gd name="connsiteY682" fmla="*/ 2423252 h 6412736"/>
              <a:gd name="connsiteX683" fmla="*/ 1329802 w 2689189"/>
              <a:gd name="connsiteY683" fmla="*/ 2423252 h 6412736"/>
              <a:gd name="connsiteX684" fmla="*/ 1063842 w 2689189"/>
              <a:gd name="connsiteY684" fmla="*/ 2393659 h 6412736"/>
              <a:gd name="connsiteX685" fmla="*/ 1093428 w 2689189"/>
              <a:gd name="connsiteY685" fmla="*/ 2393659 h 6412736"/>
              <a:gd name="connsiteX686" fmla="*/ 1093428 w 2689189"/>
              <a:gd name="connsiteY686" fmla="*/ 2423248 h 6412736"/>
              <a:gd name="connsiteX687" fmla="*/ 1063842 w 2689189"/>
              <a:gd name="connsiteY687" fmla="*/ 2423248 h 6412736"/>
              <a:gd name="connsiteX688" fmla="*/ 797881 w 2689189"/>
              <a:gd name="connsiteY688" fmla="*/ 2393654 h 6412736"/>
              <a:gd name="connsiteX689" fmla="*/ 827466 w 2689189"/>
              <a:gd name="connsiteY689" fmla="*/ 2393654 h 6412736"/>
              <a:gd name="connsiteX690" fmla="*/ 827466 w 2689189"/>
              <a:gd name="connsiteY690" fmla="*/ 2423242 h 6412736"/>
              <a:gd name="connsiteX691" fmla="*/ 797881 w 2689189"/>
              <a:gd name="connsiteY691" fmla="*/ 2423242 h 6412736"/>
              <a:gd name="connsiteX692" fmla="*/ 531921 w 2689189"/>
              <a:gd name="connsiteY692" fmla="*/ 2393649 h 6412736"/>
              <a:gd name="connsiteX693" fmla="*/ 561507 w 2689189"/>
              <a:gd name="connsiteY693" fmla="*/ 2393649 h 6412736"/>
              <a:gd name="connsiteX694" fmla="*/ 561507 w 2689189"/>
              <a:gd name="connsiteY694" fmla="*/ 2423238 h 6412736"/>
              <a:gd name="connsiteX695" fmla="*/ 531921 w 2689189"/>
              <a:gd name="connsiteY695" fmla="*/ 2423238 h 6412736"/>
              <a:gd name="connsiteX696" fmla="*/ 265961 w 2689189"/>
              <a:gd name="connsiteY696" fmla="*/ 2393646 h 6412736"/>
              <a:gd name="connsiteX697" fmla="*/ 295546 w 2689189"/>
              <a:gd name="connsiteY697" fmla="*/ 2393646 h 6412736"/>
              <a:gd name="connsiteX698" fmla="*/ 295546 w 2689189"/>
              <a:gd name="connsiteY698" fmla="*/ 2423233 h 6412736"/>
              <a:gd name="connsiteX699" fmla="*/ 265961 w 2689189"/>
              <a:gd name="connsiteY699" fmla="*/ 2423233 h 6412736"/>
              <a:gd name="connsiteX700" fmla="*/ 0 w 2689189"/>
              <a:gd name="connsiteY700" fmla="*/ 2393643 h 6412736"/>
              <a:gd name="connsiteX701" fmla="*/ 29585 w 2689189"/>
              <a:gd name="connsiteY701" fmla="*/ 2393643 h 6412736"/>
              <a:gd name="connsiteX702" fmla="*/ 29585 w 2689189"/>
              <a:gd name="connsiteY702" fmla="*/ 2423227 h 6412736"/>
              <a:gd name="connsiteX703" fmla="*/ 0 w 2689189"/>
              <a:gd name="connsiteY703" fmla="*/ 2423227 h 6412736"/>
              <a:gd name="connsiteX704" fmla="*/ 2659604 w 2689189"/>
              <a:gd name="connsiteY704" fmla="*/ 2127710 h 6412736"/>
              <a:gd name="connsiteX705" fmla="*/ 2689189 w 2689189"/>
              <a:gd name="connsiteY705" fmla="*/ 2127710 h 6412736"/>
              <a:gd name="connsiteX706" fmla="*/ 2689189 w 2689189"/>
              <a:gd name="connsiteY706" fmla="*/ 2157299 h 6412736"/>
              <a:gd name="connsiteX707" fmla="*/ 2659604 w 2689189"/>
              <a:gd name="connsiteY707" fmla="*/ 2157299 h 6412736"/>
              <a:gd name="connsiteX708" fmla="*/ 2393644 w 2689189"/>
              <a:gd name="connsiteY708" fmla="*/ 2127709 h 6412736"/>
              <a:gd name="connsiteX709" fmla="*/ 2423230 w 2689189"/>
              <a:gd name="connsiteY709" fmla="*/ 2127709 h 6412736"/>
              <a:gd name="connsiteX710" fmla="*/ 2423230 w 2689189"/>
              <a:gd name="connsiteY710" fmla="*/ 2157298 h 6412736"/>
              <a:gd name="connsiteX711" fmla="*/ 2393644 w 2689189"/>
              <a:gd name="connsiteY711" fmla="*/ 2157298 h 6412736"/>
              <a:gd name="connsiteX712" fmla="*/ 2127683 w 2689189"/>
              <a:gd name="connsiteY712" fmla="*/ 2127705 h 6412736"/>
              <a:gd name="connsiteX713" fmla="*/ 2157268 w 2689189"/>
              <a:gd name="connsiteY713" fmla="*/ 2127705 h 6412736"/>
              <a:gd name="connsiteX714" fmla="*/ 2157268 w 2689189"/>
              <a:gd name="connsiteY714" fmla="*/ 2157294 h 6412736"/>
              <a:gd name="connsiteX715" fmla="*/ 2127683 w 2689189"/>
              <a:gd name="connsiteY715" fmla="*/ 2157294 h 6412736"/>
              <a:gd name="connsiteX716" fmla="*/ 1861723 w 2689189"/>
              <a:gd name="connsiteY716" fmla="*/ 2127702 h 6412736"/>
              <a:gd name="connsiteX717" fmla="*/ 1891309 w 2689189"/>
              <a:gd name="connsiteY717" fmla="*/ 2127702 h 6412736"/>
              <a:gd name="connsiteX718" fmla="*/ 1891309 w 2689189"/>
              <a:gd name="connsiteY718" fmla="*/ 2157291 h 6412736"/>
              <a:gd name="connsiteX719" fmla="*/ 1861723 w 2689189"/>
              <a:gd name="connsiteY719" fmla="*/ 2157291 h 6412736"/>
              <a:gd name="connsiteX720" fmla="*/ 1595763 w 2689189"/>
              <a:gd name="connsiteY720" fmla="*/ 2127699 h 6412736"/>
              <a:gd name="connsiteX721" fmla="*/ 1625348 w 2689189"/>
              <a:gd name="connsiteY721" fmla="*/ 2127699 h 6412736"/>
              <a:gd name="connsiteX722" fmla="*/ 1625348 w 2689189"/>
              <a:gd name="connsiteY722" fmla="*/ 2157288 h 6412736"/>
              <a:gd name="connsiteX723" fmla="*/ 1595763 w 2689189"/>
              <a:gd name="connsiteY723" fmla="*/ 2157288 h 6412736"/>
              <a:gd name="connsiteX724" fmla="*/ 1329802 w 2689189"/>
              <a:gd name="connsiteY724" fmla="*/ 2127696 h 6412736"/>
              <a:gd name="connsiteX725" fmla="*/ 1359387 w 2689189"/>
              <a:gd name="connsiteY725" fmla="*/ 2127696 h 6412736"/>
              <a:gd name="connsiteX726" fmla="*/ 1359387 w 2689189"/>
              <a:gd name="connsiteY726" fmla="*/ 2157284 h 6412736"/>
              <a:gd name="connsiteX727" fmla="*/ 1329802 w 2689189"/>
              <a:gd name="connsiteY727" fmla="*/ 2157284 h 6412736"/>
              <a:gd name="connsiteX728" fmla="*/ 1063842 w 2689189"/>
              <a:gd name="connsiteY728" fmla="*/ 2127692 h 6412736"/>
              <a:gd name="connsiteX729" fmla="*/ 1093428 w 2689189"/>
              <a:gd name="connsiteY729" fmla="*/ 2127692 h 6412736"/>
              <a:gd name="connsiteX730" fmla="*/ 1093428 w 2689189"/>
              <a:gd name="connsiteY730" fmla="*/ 2157281 h 6412736"/>
              <a:gd name="connsiteX731" fmla="*/ 1063842 w 2689189"/>
              <a:gd name="connsiteY731" fmla="*/ 2157281 h 6412736"/>
              <a:gd name="connsiteX732" fmla="*/ 797881 w 2689189"/>
              <a:gd name="connsiteY732" fmla="*/ 2127689 h 6412736"/>
              <a:gd name="connsiteX733" fmla="*/ 827466 w 2689189"/>
              <a:gd name="connsiteY733" fmla="*/ 2127689 h 6412736"/>
              <a:gd name="connsiteX734" fmla="*/ 827466 w 2689189"/>
              <a:gd name="connsiteY734" fmla="*/ 2157278 h 6412736"/>
              <a:gd name="connsiteX735" fmla="*/ 797881 w 2689189"/>
              <a:gd name="connsiteY735" fmla="*/ 2157278 h 6412736"/>
              <a:gd name="connsiteX736" fmla="*/ 531921 w 2689189"/>
              <a:gd name="connsiteY736" fmla="*/ 2127687 h 6412736"/>
              <a:gd name="connsiteX737" fmla="*/ 561507 w 2689189"/>
              <a:gd name="connsiteY737" fmla="*/ 2127687 h 6412736"/>
              <a:gd name="connsiteX738" fmla="*/ 561507 w 2689189"/>
              <a:gd name="connsiteY738" fmla="*/ 2157274 h 6412736"/>
              <a:gd name="connsiteX739" fmla="*/ 531921 w 2689189"/>
              <a:gd name="connsiteY739" fmla="*/ 2157274 h 6412736"/>
              <a:gd name="connsiteX740" fmla="*/ 265961 w 2689189"/>
              <a:gd name="connsiteY740" fmla="*/ 2127684 h 6412736"/>
              <a:gd name="connsiteX741" fmla="*/ 295546 w 2689189"/>
              <a:gd name="connsiteY741" fmla="*/ 2127684 h 6412736"/>
              <a:gd name="connsiteX742" fmla="*/ 295546 w 2689189"/>
              <a:gd name="connsiteY742" fmla="*/ 2157271 h 6412736"/>
              <a:gd name="connsiteX743" fmla="*/ 265961 w 2689189"/>
              <a:gd name="connsiteY743" fmla="*/ 2157271 h 6412736"/>
              <a:gd name="connsiteX744" fmla="*/ 0 w 2689189"/>
              <a:gd name="connsiteY744" fmla="*/ 2127682 h 6412736"/>
              <a:gd name="connsiteX745" fmla="*/ 29585 w 2689189"/>
              <a:gd name="connsiteY745" fmla="*/ 2127682 h 6412736"/>
              <a:gd name="connsiteX746" fmla="*/ 29585 w 2689189"/>
              <a:gd name="connsiteY746" fmla="*/ 2157268 h 6412736"/>
              <a:gd name="connsiteX747" fmla="*/ 0 w 2689189"/>
              <a:gd name="connsiteY747" fmla="*/ 2157268 h 6412736"/>
              <a:gd name="connsiteX748" fmla="*/ 2659604 w 2689189"/>
              <a:gd name="connsiteY748" fmla="*/ 1861747 h 6412736"/>
              <a:gd name="connsiteX749" fmla="*/ 2689189 w 2689189"/>
              <a:gd name="connsiteY749" fmla="*/ 1861747 h 6412736"/>
              <a:gd name="connsiteX750" fmla="*/ 2689189 w 2689189"/>
              <a:gd name="connsiteY750" fmla="*/ 1891324 h 6412736"/>
              <a:gd name="connsiteX751" fmla="*/ 2659604 w 2689189"/>
              <a:gd name="connsiteY751" fmla="*/ 1891324 h 6412736"/>
              <a:gd name="connsiteX752" fmla="*/ 2393644 w 2689189"/>
              <a:gd name="connsiteY752" fmla="*/ 1861744 h 6412736"/>
              <a:gd name="connsiteX753" fmla="*/ 2423230 w 2689189"/>
              <a:gd name="connsiteY753" fmla="*/ 1861744 h 6412736"/>
              <a:gd name="connsiteX754" fmla="*/ 2423230 w 2689189"/>
              <a:gd name="connsiteY754" fmla="*/ 1891322 h 6412736"/>
              <a:gd name="connsiteX755" fmla="*/ 2393644 w 2689189"/>
              <a:gd name="connsiteY755" fmla="*/ 1891322 h 6412736"/>
              <a:gd name="connsiteX756" fmla="*/ 2127683 w 2689189"/>
              <a:gd name="connsiteY756" fmla="*/ 1861742 h 6412736"/>
              <a:gd name="connsiteX757" fmla="*/ 2157268 w 2689189"/>
              <a:gd name="connsiteY757" fmla="*/ 1861742 h 6412736"/>
              <a:gd name="connsiteX758" fmla="*/ 2157268 w 2689189"/>
              <a:gd name="connsiteY758" fmla="*/ 1891320 h 6412736"/>
              <a:gd name="connsiteX759" fmla="*/ 2127683 w 2689189"/>
              <a:gd name="connsiteY759" fmla="*/ 1891320 h 6412736"/>
              <a:gd name="connsiteX760" fmla="*/ 1861723 w 2689189"/>
              <a:gd name="connsiteY760" fmla="*/ 1861739 h 6412736"/>
              <a:gd name="connsiteX761" fmla="*/ 1891309 w 2689189"/>
              <a:gd name="connsiteY761" fmla="*/ 1861739 h 6412736"/>
              <a:gd name="connsiteX762" fmla="*/ 1891309 w 2689189"/>
              <a:gd name="connsiteY762" fmla="*/ 1891319 h 6412736"/>
              <a:gd name="connsiteX763" fmla="*/ 1861723 w 2689189"/>
              <a:gd name="connsiteY763" fmla="*/ 1891319 h 6412736"/>
              <a:gd name="connsiteX764" fmla="*/ 1595763 w 2689189"/>
              <a:gd name="connsiteY764" fmla="*/ 1861737 h 6412736"/>
              <a:gd name="connsiteX765" fmla="*/ 1625348 w 2689189"/>
              <a:gd name="connsiteY765" fmla="*/ 1861737 h 6412736"/>
              <a:gd name="connsiteX766" fmla="*/ 1625348 w 2689189"/>
              <a:gd name="connsiteY766" fmla="*/ 1891317 h 6412736"/>
              <a:gd name="connsiteX767" fmla="*/ 1595763 w 2689189"/>
              <a:gd name="connsiteY767" fmla="*/ 1891317 h 6412736"/>
              <a:gd name="connsiteX768" fmla="*/ 1329802 w 2689189"/>
              <a:gd name="connsiteY768" fmla="*/ 1861734 h 6412736"/>
              <a:gd name="connsiteX769" fmla="*/ 1359387 w 2689189"/>
              <a:gd name="connsiteY769" fmla="*/ 1861734 h 6412736"/>
              <a:gd name="connsiteX770" fmla="*/ 1359387 w 2689189"/>
              <a:gd name="connsiteY770" fmla="*/ 1891315 h 6412736"/>
              <a:gd name="connsiteX771" fmla="*/ 1329802 w 2689189"/>
              <a:gd name="connsiteY771" fmla="*/ 1891315 h 6412736"/>
              <a:gd name="connsiteX772" fmla="*/ 1063842 w 2689189"/>
              <a:gd name="connsiteY772" fmla="*/ 1861732 h 6412736"/>
              <a:gd name="connsiteX773" fmla="*/ 1093428 w 2689189"/>
              <a:gd name="connsiteY773" fmla="*/ 1861732 h 6412736"/>
              <a:gd name="connsiteX774" fmla="*/ 1093428 w 2689189"/>
              <a:gd name="connsiteY774" fmla="*/ 1891314 h 6412736"/>
              <a:gd name="connsiteX775" fmla="*/ 1063842 w 2689189"/>
              <a:gd name="connsiteY775" fmla="*/ 1891314 h 6412736"/>
              <a:gd name="connsiteX776" fmla="*/ 797881 w 2689189"/>
              <a:gd name="connsiteY776" fmla="*/ 1861729 h 6412736"/>
              <a:gd name="connsiteX777" fmla="*/ 827466 w 2689189"/>
              <a:gd name="connsiteY777" fmla="*/ 1861729 h 6412736"/>
              <a:gd name="connsiteX778" fmla="*/ 827466 w 2689189"/>
              <a:gd name="connsiteY778" fmla="*/ 1891312 h 6412736"/>
              <a:gd name="connsiteX779" fmla="*/ 797881 w 2689189"/>
              <a:gd name="connsiteY779" fmla="*/ 1891312 h 6412736"/>
              <a:gd name="connsiteX780" fmla="*/ 531921 w 2689189"/>
              <a:gd name="connsiteY780" fmla="*/ 1861727 h 6412736"/>
              <a:gd name="connsiteX781" fmla="*/ 561507 w 2689189"/>
              <a:gd name="connsiteY781" fmla="*/ 1861727 h 6412736"/>
              <a:gd name="connsiteX782" fmla="*/ 561507 w 2689189"/>
              <a:gd name="connsiteY782" fmla="*/ 1891310 h 6412736"/>
              <a:gd name="connsiteX783" fmla="*/ 531921 w 2689189"/>
              <a:gd name="connsiteY783" fmla="*/ 1891310 h 6412736"/>
              <a:gd name="connsiteX784" fmla="*/ 265961 w 2689189"/>
              <a:gd name="connsiteY784" fmla="*/ 1861724 h 6412736"/>
              <a:gd name="connsiteX785" fmla="*/ 295546 w 2689189"/>
              <a:gd name="connsiteY785" fmla="*/ 1861724 h 6412736"/>
              <a:gd name="connsiteX786" fmla="*/ 295546 w 2689189"/>
              <a:gd name="connsiteY786" fmla="*/ 1891309 h 6412736"/>
              <a:gd name="connsiteX787" fmla="*/ 265961 w 2689189"/>
              <a:gd name="connsiteY787" fmla="*/ 1891309 h 6412736"/>
              <a:gd name="connsiteX788" fmla="*/ 0 w 2689189"/>
              <a:gd name="connsiteY788" fmla="*/ 1861722 h 6412736"/>
              <a:gd name="connsiteX789" fmla="*/ 29585 w 2689189"/>
              <a:gd name="connsiteY789" fmla="*/ 1861722 h 6412736"/>
              <a:gd name="connsiteX790" fmla="*/ 29585 w 2689189"/>
              <a:gd name="connsiteY790" fmla="*/ 1891307 h 6412736"/>
              <a:gd name="connsiteX791" fmla="*/ 0 w 2689189"/>
              <a:gd name="connsiteY791" fmla="*/ 1891307 h 6412736"/>
              <a:gd name="connsiteX792" fmla="*/ 2659604 w 2689189"/>
              <a:gd name="connsiteY792" fmla="*/ 1595785 h 6412736"/>
              <a:gd name="connsiteX793" fmla="*/ 2689189 w 2689189"/>
              <a:gd name="connsiteY793" fmla="*/ 1595785 h 6412736"/>
              <a:gd name="connsiteX794" fmla="*/ 2689189 w 2689189"/>
              <a:gd name="connsiteY794" fmla="*/ 1625371 h 6412736"/>
              <a:gd name="connsiteX795" fmla="*/ 2659604 w 2689189"/>
              <a:gd name="connsiteY795" fmla="*/ 1625371 h 6412736"/>
              <a:gd name="connsiteX796" fmla="*/ 2393644 w 2689189"/>
              <a:gd name="connsiteY796" fmla="*/ 1595782 h 6412736"/>
              <a:gd name="connsiteX797" fmla="*/ 2423230 w 2689189"/>
              <a:gd name="connsiteY797" fmla="*/ 1595782 h 6412736"/>
              <a:gd name="connsiteX798" fmla="*/ 2423230 w 2689189"/>
              <a:gd name="connsiteY798" fmla="*/ 1625368 h 6412736"/>
              <a:gd name="connsiteX799" fmla="*/ 2393644 w 2689189"/>
              <a:gd name="connsiteY799" fmla="*/ 1625368 h 6412736"/>
              <a:gd name="connsiteX800" fmla="*/ 2127683 w 2689189"/>
              <a:gd name="connsiteY800" fmla="*/ 1595780 h 6412736"/>
              <a:gd name="connsiteX801" fmla="*/ 2157268 w 2689189"/>
              <a:gd name="connsiteY801" fmla="*/ 1595780 h 6412736"/>
              <a:gd name="connsiteX802" fmla="*/ 2157268 w 2689189"/>
              <a:gd name="connsiteY802" fmla="*/ 1625366 h 6412736"/>
              <a:gd name="connsiteX803" fmla="*/ 2127683 w 2689189"/>
              <a:gd name="connsiteY803" fmla="*/ 1625366 h 6412736"/>
              <a:gd name="connsiteX804" fmla="*/ 1861723 w 2689189"/>
              <a:gd name="connsiteY804" fmla="*/ 1595777 h 6412736"/>
              <a:gd name="connsiteX805" fmla="*/ 1891309 w 2689189"/>
              <a:gd name="connsiteY805" fmla="*/ 1595777 h 6412736"/>
              <a:gd name="connsiteX806" fmla="*/ 1891309 w 2689189"/>
              <a:gd name="connsiteY806" fmla="*/ 1625363 h 6412736"/>
              <a:gd name="connsiteX807" fmla="*/ 1861723 w 2689189"/>
              <a:gd name="connsiteY807" fmla="*/ 1625363 h 6412736"/>
              <a:gd name="connsiteX808" fmla="*/ 1595763 w 2689189"/>
              <a:gd name="connsiteY808" fmla="*/ 1595775 h 6412736"/>
              <a:gd name="connsiteX809" fmla="*/ 1625348 w 2689189"/>
              <a:gd name="connsiteY809" fmla="*/ 1595775 h 6412736"/>
              <a:gd name="connsiteX810" fmla="*/ 1625348 w 2689189"/>
              <a:gd name="connsiteY810" fmla="*/ 1625360 h 6412736"/>
              <a:gd name="connsiteX811" fmla="*/ 1595763 w 2689189"/>
              <a:gd name="connsiteY811" fmla="*/ 1625360 h 6412736"/>
              <a:gd name="connsiteX812" fmla="*/ 1329802 w 2689189"/>
              <a:gd name="connsiteY812" fmla="*/ 1595773 h 6412736"/>
              <a:gd name="connsiteX813" fmla="*/ 1359387 w 2689189"/>
              <a:gd name="connsiteY813" fmla="*/ 1595773 h 6412736"/>
              <a:gd name="connsiteX814" fmla="*/ 1359387 w 2689189"/>
              <a:gd name="connsiteY814" fmla="*/ 1625358 h 6412736"/>
              <a:gd name="connsiteX815" fmla="*/ 1329802 w 2689189"/>
              <a:gd name="connsiteY815" fmla="*/ 1625358 h 6412736"/>
              <a:gd name="connsiteX816" fmla="*/ 1063842 w 2689189"/>
              <a:gd name="connsiteY816" fmla="*/ 1595770 h 6412736"/>
              <a:gd name="connsiteX817" fmla="*/ 1093428 w 2689189"/>
              <a:gd name="connsiteY817" fmla="*/ 1595770 h 6412736"/>
              <a:gd name="connsiteX818" fmla="*/ 1093428 w 2689189"/>
              <a:gd name="connsiteY818" fmla="*/ 1625355 h 6412736"/>
              <a:gd name="connsiteX819" fmla="*/ 1063842 w 2689189"/>
              <a:gd name="connsiteY819" fmla="*/ 1625355 h 6412736"/>
              <a:gd name="connsiteX820" fmla="*/ 797881 w 2689189"/>
              <a:gd name="connsiteY820" fmla="*/ 1595768 h 6412736"/>
              <a:gd name="connsiteX821" fmla="*/ 827466 w 2689189"/>
              <a:gd name="connsiteY821" fmla="*/ 1595768 h 6412736"/>
              <a:gd name="connsiteX822" fmla="*/ 827466 w 2689189"/>
              <a:gd name="connsiteY822" fmla="*/ 1625353 h 6412736"/>
              <a:gd name="connsiteX823" fmla="*/ 797881 w 2689189"/>
              <a:gd name="connsiteY823" fmla="*/ 1625353 h 6412736"/>
              <a:gd name="connsiteX824" fmla="*/ 531921 w 2689189"/>
              <a:gd name="connsiteY824" fmla="*/ 1595766 h 6412736"/>
              <a:gd name="connsiteX825" fmla="*/ 561507 w 2689189"/>
              <a:gd name="connsiteY825" fmla="*/ 1595766 h 6412736"/>
              <a:gd name="connsiteX826" fmla="*/ 561507 w 2689189"/>
              <a:gd name="connsiteY826" fmla="*/ 1625351 h 6412736"/>
              <a:gd name="connsiteX827" fmla="*/ 531921 w 2689189"/>
              <a:gd name="connsiteY827" fmla="*/ 1625351 h 6412736"/>
              <a:gd name="connsiteX828" fmla="*/ 265961 w 2689189"/>
              <a:gd name="connsiteY828" fmla="*/ 1595763 h 6412736"/>
              <a:gd name="connsiteX829" fmla="*/ 295546 w 2689189"/>
              <a:gd name="connsiteY829" fmla="*/ 1595763 h 6412736"/>
              <a:gd name="connsiteX830" fmla="*/ 295546 w 2689189"/>
              <a:gd name="connsiteY830" fmla="*/ 1625348 h 6412736"/>
              <a:gd name="connsiteX831" fmla="*/ 265961 w 2689189"/>
              <a:gd name="connsiteY831" fmla="*/ 1625348 h 6412736"/>
              <a:gd name="connsiteX832" fmla="*/ 0 w 2689189"/>
              <a:gd name="connsiteY832" fmla="*/ 1595761 h 6412736"/>
              <a:gd name="connsiteX833" fmla="*/ 29585 w 2689189"/>
              <a:gd name="connsiteY833" fmla="*/ 1595761 h 6412736"/>
              <a:gd name="connsiteX834" fmla="*/ 29585 w 2689189"/>
              <a:gd name="connsiteY834" fmla="*/ 1625346 h 6412736"/>
              <a:gd name="connsiteX835" fmla="*/ 0 w 2689189"/>
              <a:gd name="connsiteY835" fmla="*/ 1625346 h 6412736"/>
              <a:gd name="connsiteX836" fmla="*/ 2659604 w 2689189"/>
              <a:gd name="connsiteY836" fmla="*/ 1329827 h 6412736"/>
              <a:gd name="connsiteX837" fmla="*/ 2689189 w 2689189"/>
              <a:gd name="connsiteY837" fmla="*/ 1329827 h 6412736"/>
              <a:gd name="connsiteX838" fmla="*/ 2689189 w 2689189"/>
              <a:gd name="connsiteY838" fmla="*/ 1359412 h 6412736"/>
              <a:gd name="connsiteX839" fmla="*/ 2659604 w 2689189"/>
              <a:gd name="connsiteY839" fmla="*/ 1359412 h 6412736"/>
              <a:gd name="connsiteX840" fmla="*/ 2393644 w 2689189"/>
              <a:gd name="connsiteY840" fmla="*/ 1329825 h 6412736"/>
              <a:gd name="connsiteX841" fmla="*/ 2423230 w 2689189"/>
              <a:gd name="connsiteY841" fmla="*/ 1329825 h 6412736"/>
              <a:gd name="connsiteX842" fmla="*/ 2423230 w 2689189"/>
              <a:gd name="connsiteY842" fmla="*/ 1359409 h 6412736"/>
              <a:gd name="connsiteX843" fmla="*/ 2393644 w 2689189"/>
              <a:gd name="connsiteY843" fmla="*/ 1359409 h 6412736"/>
              <a:gd name="connsiteX844" fmla="*/ 2127683 w 2689189"/>
              <a:gd name="connsiteY844" fmla="*/ 1329822 h 6412736"/>
              <a:gd name="connsiteX845" fmla="*/ 2157268 w 2689189"/>
              <a:gd name="connsiteY845" fmla="*/ 1329822 h 6412736"/>
              <a:gd name="connsiteX846" fmla="*/ 2157268 w 2689189"/>
              <a:gd name="connsiteY846" fmla="*/ 1359407 h 6412736"/>
              <a:gd name="connsiteX847" fmla="*/ 2127683 w 2689189"/>
              <a:gd name="connsiteY847" fmla="*/ 1359407 h 6412736"/>
              <a:gd name="connsiteX848" fmla="*/ 1861723 w 2689189"/>
              <a:gd name="connsiteY848" fmla="*/ 1329819 h 6412736"/>
              <a:gd name="connsiteX849" fmla="*/ 1891309 w 2689189"/>
              <a:gd name="connsiteY849" fmla="*/ 1329819 h 6412736"/>
              <a:gd name="connsiteX850" fmla="*/ 1891309 w 2689189"/>
              <a:gd name="connsiteY850" fmla="*/ 1359404 h 6412736"/>
              <a:gd name="connsiteX851" fmla="*/ 1861723 w 2689189"/>
              <a:gd name="connsiteY851" fmla="*/ 1359404 h 6412736"/>
              <a:gd name="connsiteX852" fmla="*/ 1595763 w 2689189"/>
              <a:gd name="connsiteY852" fmla="*/ 1329817 h 6412736"/>
              <a:gd name="connsiteX853" fmla="*/ 1625348 w 2689189"/>
              <a:gd name="connsiteY853" fmla="*/ 1329817 h 6412736"/>
              <a:gd name="connsiteX854" fmla="*/ 1625348 w 2689189"/>
              <a:gd name="connsiteY854" fmla="*/ 1359401 h 6412736"/>
              <a:gd name="connsiteX855" fmla="*/ 1595763 w 2689189"/>
              <a:gd name="connsiteY855" fmla="*/ 1359401 h 6412736"/>
              <a:gd name="connsiteX856" fmla="*/ 1329802 w 2689189"/>
              <a:gd name="connsiteY856" fmla="*/ 1329814 h 6412736"/>
              <a:gd name="connsiteX857" fmla="*/ 1359387 w 2689189"/>
              <a:gd name="connsiteY857" fmla="*/ 1329814 h 6412736"/>
              <a:gd name="connsiteX858" fmla="*/ 1359387 w 2689189"/>
              <a:gd name="connsiteY858" fmla="*/ 1359399 h 6412736"/>
              <a:gd name="connsiteX859" fmla="*/ 1329802 w 2689189"/>
              <a:gd name="connsiteY859" fmla="*/ 1359399 h 6412736"/>
              <a:gd name="connsiteX860" fmla="*/ 1063842 w 2689189"/>
              <a:gd name="connsiteY860" fmla="*/ 1329811 h 6412736"/>
              <a:gd name="connsiteX861" fmla="*/ 1093428 w 2689189"/>
              <a:gd name="connsiteY861" fmla="*/ 1329811 h 6412736"/>
              <a:gd name="connsiteX862" fmla="*/ 1093428 w 2689189"/>
              <a:gd name="connsiteY862" fmla="*/ 1359396 h 6412736"/>
              <a:gd name="connsiteX863" fmla="*/ 1063842 w 2689189"/>
              <a:gd name="connsiteY863" fmla="*/ 1359396 h 6412736"/>
              <a:gd name="connsiteX864" fmla="*/ 797881 w 2689189"/>
              <a:gd name="connsiteY864" fmla="*/ 1329809 h 6412736"/>
              <a:gd name="connsiteX865" fmla="*/ 827466 w 2689189"/>
              <a:gd name="connsiteY865" fmla="*/ 1329809 h 6412736"/>
              <a:gd name="connsiteX866" fmla="*/ 827466 w 2689189"/>
              <a:gd name="connsiteY866" fmla="*/ 1359394 h 6412736"/>
              <a:gd name="connsiteX867" fmla="*/ 797881 w 2689189"/>
              <a:gd name="connsiteY867" fmla="*/ 1359394 h 6412736"/>
              <a:gd name="connsiteX868" fmla="*/ 531921 w 2689189"/>
              <a:gd name="connsiteY868" fmla="*/ 1329806 h 6412736"/>
              <a:gd name="connsiteX869" fmla="*/ 561507 w 2689189"/>
              <a:gd name="connsiteY869" fmla="*/ 1329806 h 6412736"/>
              <a:gd name="connsiteX870" fmla="*/ 561507 w 2689189"/>
              <a:gd name="connsiteY870" fmla="*/ 1359391 h 6412736"/>
              <a:gd name="connsiteX871" fmla="*/ 531921 w 2689189"/>
              <a:gd name="connsiteY871" fmla="*/ 1359391 h 6412736"/>
              <a:gd name="connsiteX872" fmla="*/ 265961 w 2689189"/>
              <a:gd name="connsiteY872" fmla="*/ 1329803 h 6412736"/>
              <a:gd name="connsiteX873" fmla="*/ 295546 w 2689189"/>
              <a:gd name="connsiteY873" fmla="*/ 1329803 h 6412736"/>
              <a:gd name="connsiteX874" fmla="*/ 295546 w 2689189"/>
              <a:gd name="connsiteY874" fmla="*/ 1359388 h 6412736"/>
              <a:gd name="connsiteX875" fmla="*/ 265961 w 2689189"/>
              <a:gd name="connsiteY875" fmla="*/ 1359388 h 6412736"/>
              <a:gd name="connsiteX876" fmla="*/ 0 w 2689189"/>
              <a:gd name="connsiteY876" fmla="*/ 1329801 h 6412736"/>
              <a:gd name="connsiteX877" fmla="*/ 29585 w 2689189"/>
              <a:gd name="connsiteY877" fmla="*/ 1329801 h 6412736"/>
              <a:gd name="connsiteX878" fmla="*/ 29585 w 2689189"/>
              <a:gd name="connsiteY878" fmla="*/ 1359386 h 6412736"/>
              <a:gd name="connsiteX879" fmla="*/ 0 w 2689189"/>
              <a:gd name="connsiteY879" fmla="*/ 1359386 h 6412736"/>
              <a:gd name="connsiteX880" fmla="*/ 2659604 w 2689189"/>
              <a:gd name="connsiteY880" fmla="*/ 1063871 h 6412736"/>
              <a:gd name="connsiteX881" fmla="*/ 2689189 w 2689189"/>
              <a:gd name="connsiteY881" fmla="*/ 1063871 h 6412736"/>
              <a:gd name="connsiteX882" fmla="*/ 2689189 w 2689189"/>
              <a:gd name="connsiteY882" fmla="*/ 1093457 h 6412736"/>
              <a:gd name="connsiteX883" fmla="*/ 2659604 w 2689189"/>
              <a:gd name="connsiteY883" fmla="*/ 1093457 h 6412736"/>
              <a:gd name="connsiteX884" fmla="*/ 2393644 w 2689189"/>
              <a:gd name="connsiteY884" fmla="*/ 1063868 h 6412736"/>
              <a:gd name="connsiteX885" fmla="*/ 2423230 w 2689189"/>
              <a:gd name="connsiteY885" fmla="*/ 1063868 h 6412736"/>
              <a:gd name="connsiteX886" fmla="*/ 2423230 w 2689189"/>
              <a:gd name="connsiteY886" fmla="*/ 1093454 h 6412736"/>
              <a:gd name="connsiteX887" fmla="*/ 2393644 w 2689189"/>
              <a:gd name="connsiteY887" fmla="*/ 1093454 h 6412736"/>
              <a:gd name="connsiteX888" fmla="*/ 2127683 w 2689189"/>
              <a:gd name="connsiteY888" fmla="*/ 1063865 h 6412736"/>
              <a:gd name="connsiteX889" fmla="*/ 2157268 w 2689189"/>
              <a:gd name="connsiteY889" fmla="*/ 1063865 h 6412736"/>
              <a:gd name="connsiteX890" fmla="*/ 2157268 w 2689189"/>
              <a:gd name="connsiteY890" fmla="*/ 1093451 h 6412736"/>
              <a:gd name="connsiteX891" fmla="*/ 2127683 w 2689189"/>
              <a:gd name="connsiteY891" fmla="*/ 1093451 h 6412736"/>
              <a:gd name="connsiteX892" fmla="*/ 1861723 w 2689189"/>
              <a:gd name="connsiteY892" fmla="*/ 1063862 h 6412736"/>
              <a:gd name="connsiteX893" fmla="*/ 1891309 w 2689189"/>
              <a:gd name="connsiteY893" fmla="*/ 1063862 h 6412736"/>
              <a:gd name="connsiteX894" fmla="*/ 1891309 w 2689189"/>
              <a:gd name="connsiteY894" fmla="*/ 1093448 h 6412736"/>
              <a:gd name="connsiteX895" fmla="*/ 1861723 w 2689189"/>
              <a:gd name="connsiteY895" fmla="*/ 1093448 h 6412736"/>
              <a:gd name="connsiteX896" fmla="*/ 1595763 w 2689189"/>
              <a:gd name="connsiteY896" fmla="*/ 1063859 h 6412736"/>
              <a:gd name="connsiteX897" fmla="*/ 1625348 w 2689189"/>
              <a:gd name="connsiteY897" fmla="*/ 1063859 h 6412736"/>
              <a:gd name="connsiteX898" fmla="*/ 1625348 w 2689189"/>
              <a:gd name="connsiteY898" fmla="*/ 1093445 h 6412736"/>
              <a:gd name="connsiteX899" fmla="*/ 1595763 w 2689189"/>
              <a:gd name="connsiteY899" fmla="*/ 1093445 h 6412736"/>
              <a:gd name="connsiteX900" fmla="*/ 1329802 w 2689189"/>
              <a:gd name="connsiteY900" fmla="*/ 1063856 h 6412736"/>
              <a:gd name="connsiteX901" fmla="*/ 1359387 w 2689189"/>
              <a:gd name="connsiteY901" fmla="*/ 1063856 h 6412736"/>
              <a:gd name="connsiteX902" fmla="*/ 1359387 w 2689189"/>
              <a:gd name="connsiteY902" fmla="*/ 1093442 h 6412736"/>
              <a:gd name="connsiteX903" fmla="*/ 1329802 w 2689189"/>
              <a:gd name="connsiteY903" fmla="*/ 1093442 h 6412736"/>
              <a:gd name="connsiteX904" fmla="*/ 1063842 w 2689189"/>
              <a:gd name="connsiteY904" fmla="*/ 1063853 h 6412736"/>
              <a:gd name="connsiteX905" fmla="*/ 1093428 w 2689189"/>
              <a:gd name="connsiteY905" fmla="*/ 1063853 h 6412736"/>
              <a:gd name="connsiteX906" fmla="*/ 1093428 w 2689189"/>
              <a:gd name="connsiteY906" fmla="*/ 1093439 h 6412736"/>
              <a:gd name="connsiteX907" fmla="*/ 1063842 w 2689189"/>
              <a:gd name="connsiteY907" fmla="*/ 1093439 h 6412736"/>
              <a:gd name="connsiteX908" fmla="*/ 797881 w 2689189"/>
              <a:gd name="connsiteY908" fmla="*/ 1063850 h 6412736"/>
              <a:gd name="connsiteX909" fmla="*/ 827466 w 2689189"/>
              <a:gd name="connsiteY909" fmla="*/ 1063850 h 6412736"/>
              <a:gd name="connsiteX910" fmla="*/ 827466 w 2689189"/>
              <a:gd name="connsiteY910" fmla="*/ 1093436 h 6412736"/>
              <a:gd name="connsiteX911" fmla="*/ 797881 w 2689189"/>
              <a:gd name="connsiteY911" fmla="*/ 1093436 h 6412736"/>
              <a:gd name="connsiteX912" fmla="*/ 531921 w 2689189"/>
              <a:gd name="connsiteY912" fmla="*/ 1063847 h 6412736"/>
              <a:gd name="connsiteX913" fmla="*/ 561507 w 2689189"/>
              <a:gd name="connsiteY913" fmla="*/ 1063847 h 6412736"/>
              <a:gd name="connsiteX914" fmla="*/ 561507 w 2689189"/>
              <a:gd name="connsiteY914" fmla="*/ 1093433 h 6412736"/>
              <a:gd name="connsiteX915" fmla="*/ 531921 w 2689189"/>
              <a:gd name="connsiteY915" fmla="*/ 1093433 h 6412736"/>
              <a:gd name="connsiteX916" fmla="*/ 265961 w 2689189"/>
              <a:gd name="connsiteY916" fmla="*/ 1063844 h 6412736"/>
              <a:gd name="connsiteX917" fmla="*/ 295546 w 2689189"/>
              <a:gd name="connsiteY917" fmla="*/ 1063844 h 6412736"/>
              <a:gd name="connsiteX918" fmla="*/ 295546 w 2689189"/>
              <a:gd name="connsiteY918" fmla="*/ 1093430 h 6412736"/>
              <a:gd name="connsiteX919" fmla="*/ 265961 w 2689189"/>
              <a:gd name="connsiteY919" fmla="*/ 1093430 h 6412736"/>
              <a:gd name="connsiteX920" fmla="*/ 0 w 2689189"/>
              <a:gd name="connsiteY920" fmla="*/ 1063841 h 6412736"/>
              <a:gd name="connsiteX921" fmla="*/ 29585 w 2689189"/>
              <a:gd name="connsiteY921" fmla="*/ 1063841 h 6412736"/>
              <a:gd name="connsiteX922" fmla="*/ 29585 w 2689189"/>
              <a:gd name="connsiteY922" fmla="*/ 1093427 h 6412736"/>
              <a:gd name="connsiteX923" fmla="*/ 0 w 2689189"/>
              <a:gd name="connsiteY923" fmla="*/ 1093427 h 6412736"/>
              <a:gd name="connsiteX924" fmla="*/ 2659604 w 2689189"/>
              <a:gd name="connsiteY924" fmla="*/ 797900 h 6412736"/>
              <a:gd name="connsiteX925" fmla="*/ 2689189 w 2689189"/>
              <a:gd name="connsiteY925" fmla="*/ 797900 h 6412736"/>
              <a:gd name="connsiteX926" fmla="*/ 2689189 w 2689189"/>
              <a:gd name="connsiteY926" fmla="*/ 827486 h 6412736"/>
              <a:gd name="connsiteX927" fmla="*/ 2659604 w 2689189"/>
              <a:gd name="connsiteY927" fmla="*/ 827486 h 6412736"/>
              <a:gd name="connsiteX928" fmla="*/ 2393644 w 2689189"/>
              <a:gd name="connsiteY928" fmla="*/ 797898 h 6412736"/>
              <a:gd name="connsiteX929" fmla="*/ 2423230 w 2689189"/>
              <a:gd name="connsiteY929" fmla="*/ 797898 h 6412736"/>
              <a:gd name="connsiteX930" fmla="*/ 2423230 w 2689189"/>
              <a:gd name="connsiteY930" fmla="*/ 827484 h 6412736"/>
              <a:gd name="connsiteX931" fmla="*/ 2393644 w 2689189"/>
              <a:gd name="connsiteY931" fmla="*/ 827484 h 6412736"/>
              <a:gd name="connsiteX932" fmla="*/ 2127683 w 2689189"/>
              <a:gd name="connsiteY932" fmla="*/ 797895 h 6412736"/>
              <a:gd name="connsiteX933" fmla="*/ 2157268 w 2689189"/>
              <a:gd name="connsiteY933" fmla="*/ 797895 h 6412736"/>
              <a:gd name="connsiteX934" fmla="*/ 2157268 w 2689189"/>
              <a:gd name="connsiteY934" fmla="*/ 827481 h 6412736"/>
              <a:gd name="connsiteX935" fmla="*/ 2127683 w 2689189"/>
              <a:gd name="connsiteY935" fmla="*/ 827481 h 6412736"/>
              <a:gd name="connsiteX936" fmla="*/ 1861723 w 2689189"/>
              <a:gd name="connsiteY936" fmla="*/ 797893 h 6412736"/>
              <a:gd name="connsiteX937" fmla="*/ 1891309 w 2689189"/>
              <a:gd name="connsiteY937" fmla="*/ 797893 h 6412736"/>
              <a:gd name="connsiteX938" fmla="*/ 1891309 w 2689189"/>
              <a:gd name="connsiteY938" fmla="*/ 827479 h 6412736"/>
              <a:gd name="connsiteX939" fmla="*/ 1861723 w 2689189"/>
              <a:gd name="connsiteY939" fmla="*/ 827479 h 6412736"/>
              <a:gd name="connsiteX940" fmla="*/ 1595763 w 2689189"/>
              <a:gd name="connsiteY940" fmla="*/ 797891 h 6412736"/>
              <a:gd name="connsiteX941" fmla="*/ 1625348 w 2689189"/>
              <a:gd name="connsiteY941" fmla="*/ 797891 h 6412736"/>
              <a:gd name="connsiteX942" fmla="*/ 1625348 w 2689189"/>
              <a:gd name="connsiteY942" fmla="*/ 827477 h 6412736"/>
              <a:gd name="connsiteX943" fmla="*/ 1595763 w 2689189"/>
              <a:gd name="connsiteY943" fmla="*/ 827477 h 6412736"/>
              <a:gd name="connsiteX944" fmla="*/ 1329802 w 2689189"/>
              <a:gd name="connsiteY944" fmla="*/ 797889 h 6412736"/>
              <a:gd name="connsiteX945" fmla="*/ 1359387 w 2689189"/>
              <a:gd name="connsiteY945" fmla="*/ 797889 h 6412736"/>
              <a:gd name="connsiteX946" fmla="*/ 1359387 w 2689189"/>
              <a:gd name="connsiteY946" fmla="*/ 827475 h 6412736"/>
              <a:gd name="connsiteX947" fmla="*/ 1329802 w 2689189"/>
              <a:gd name="connsiteY947" fmla="*/ 827475 h 6412736"/>
              <a:gd name="connsiteX948" fmla="*/ 1063842 w 2689189"/>
              <a:gd name="connsiteY948" fmla="*/ 797887 h 6412736"/>
              <a:gd name="connsiteX949" fmla="*/ 1093428 w 2689189"/>
              <a:gd name="connsiteY949" fmla="*/ 797887 h 6412736"/>
              <a:gd name="connsiteX950" fmla="*/ 1093428 w 2689189"/>
              <a:gd name="connsiteY950" fmla="*/ 827473 h 6412736"/>
              <a:gd name="connsiteX951" fmla="*/ 1063842 w 2689189"/>
              <a:gd name="connsiteY951" fmla="*/ 827473 h 6412736"/>
              <a:gd name="connsiteX952" fmla="*/ 797881 w 2689189"/>
              <a:gd name="connsiteY952" fmla="*/ 797885 h 6412736"/>
              <a:gd name="connsiteX953" fmla="*/ 827466 w 2689189"/>
              <a:gd name="connsiteY953" fmla="*/ 797885 h 6412736"/>
              <a:gd name="connsiteX954" fmla="*/ 827466 w 2689189"/>
              <a:gd name="connsiteY954" fmla="*/ 827471 h 6412736"/>
              <a:gd name="connsiteX955" fmla="*/ 797881 w 2689189"/>
              <a:gd name="connsiteY955" fmla="*/ 827471 h 6412736"/>
              <a:gd name="connsiteX956" fmla="*/ 531921 w 2689189"/>
              <a:gd name="connsiteY956" fmla="*/ 797883 h 6412736"/>
              <a:gd name="connsiteX957" fmla="*/ 561507 w 2689189"/>
              <a:gd name="connsiteY957" fmla="*/ 797883 h 6412736"/>
              <a:gd name="connsiteX958" fmla="*/ 561507 w 2689189"/>
              <a:gd name="connsiteY958" fmla="*/ 827469 h 6412736"/>
              <a:gd name="connsiteX959" fmla="*/ 531921 w 2689189"/>
              <a:gd name="connsiteY959" fmla="*/ 827469 h 6412736"/>
              <a:gd name="connsiteX960" fmla="*/ 265961 w 2689189"/>
              <a:gd name="connsiteY960" fmla="*/ 797881 h 6412736"/>
              <a:gd name="connsiteX961" fmla="*/ 295546 w 2689189"/>
              <a:gd name="connsiteY961" fmla="*/ 797881 h 6412736"/>
              <a:gd name="connsiteX962" fmla="*/ 295546 w 2689189"/>
              <a:gd name="connsiteY962" fmla="*/ 827467 h 6412736"/>
              <a:gd name="connsiteX963" fmla="*/ 265961 w 2689189"/>
              <a:gd name="connsiteY963" fmla="*/ 827467 h 6412736"/>
              <a:gd name="connsiteX964" fmla="*/ 0 w 2689189"/>
              <a:gd name="connsiteY964" fmla="*/ 797879 h 6412736"/>
              <a:gd name="connsiteX965" fmla="*/ 29585 w 2689189"/>
              <a:gd name="connsiteY965" fmla="*/ 797879 h 6412736"/>
              <a:gd name="connsiteX966" fmla="*/ 29585 w 2689189"/>
              <a:gd name="connsiteY966" fmla="*/ 827465 h 6412736"/>
              <a:gd name="connsiteX967" fmla="*/ 0 w 2689189"/>
              <a:gd name="connsiteY967" fmla="*/ 827465 h 6412736"/>
              <a:gd name="connsiteX968" fmla="*/ 2659604 w 2689189"/>
              <a:gd name="connsiteY968" fmla="*/ 531940 h 6412736"/>
              <a:gd name="connsiteX969" fmla="*/ 2689189 w 2689189"/>
              <a:gd name="connsiteY969" fmla="*/ 531940 h 6412736"/>
              <a:gd name="connsiteX970" fmla="*/ 2689189 w 2689189"/>
              <a:gd name="connsiteY970" fmla="*/ 561525 h 6412736"/>
              <a:gd name="connsiteX971" fmla="*/ 2659604 w 2689189"/>
              <a:gd name="connsiteY971" fmla="*/ 561525 h 6412736"/>
              <a:gd name="connsiteX972" fmla="*/ 2393644 w 2689189"/>
              <a:gd name="connsiteY972" fmla="*/ 531938 h 6412736"/>
              <a:gd name="connsiteX973" fmla="*/ 2423230 w 2689189"/>
              <a:gd name="connsiteY973" fmla="*/ 531938 h 6412736"/>
              <a:gd name="connsiteX974" fmla="*/ 2423230 w 2689189"/>
              <a:gd name="connsiteY974" fmla="*/ 561523 h 6412736"/>
              <a:gd name="connsiteX975" fmla="*/ 2393644 w 2689189"/>
              <a:gd name="connsiteY975" fmla="*/ 561523 h 6412736"/>
              <a:gd name="connsiteX976" fmla="*/ 2127683 w 2689189"/>
              <a:gd name="connsiteY976" fmla="*/ 531936 h 6412736"/>
              <a:gd name="connsiteX977" fmla="*/ 2157268 w 2689189"/>
              <a:gd name="connsiteY977" fmla="*/ 531936 h 6412736"/>
              <a:gd name="connsiteX978" fmla="*/ 2157268 w 2689189"/>
              <a:gd name="connsiteY978" fmla="*/ 561521 h 6412736"/>
              <a:gd name="connsiteX979" fmla="*/ 2127683 w 2689189"/>
              <a:gd name="connsiteY979" fmla="*/ 561521 h 6412736"/>
              <a:gd name="connsiteX980" fmla="*/ 1861723 w 2689189"/>
              <a:gd name="connsiteY980" fmla="*/ 531934 h 6412736"/>
              <a:gd name="connsiteX981" fmla="*/ 1891309 w 2689189"/>
              <a:gd name="connsiteY981" fmla="*/ 531934 h 6412736"/>
              <a:gd name="connsiteX982" fmla="*/ 1891309 w 2689189"/>
              <a:gd name="connsiteY982" fmla="*/ 561519 h 6412736"/>
              <a:gd name="connsiteX983" fmla="*/ 1861723 w 2689189"/>
              <a:gd name="connsiteY983" fmla="*/ 561519 h 6412736"/>
              <a:gd name="connsiteX984" fmla="*/ 1595763 w 2689189"/>
              <a:gd name="connsiteY984" fmla="*/ 531932 h 6412736"/>
              <a:gd name="connsiteX985" fmla="*/ 1625348 w 2689189"/>
              <a:gd name="connsiteY985" fmla="*/ 531932 h 6412736"/>
              <a:gd name="connsiteX986" fmla="*/ 1625348 w 2689189"/>
              <a:gd name="connsiteY986" fmla="*/ 561517 h 6412736"/>
              <a:gd name="connsiteX987" fmla="*/ 1595763 w 2689189"/>
              <a:gd name="connsiteY987" fmla="*/ 561517 h 6412736"/>
              <a:gd name="connsiteX988" fmla="*/ 1329802 w 2689189"/>
              <a:gd name="connsiteY988" fmla="*/ 531930 h 6412736"/>
              <a:gd name="connsiteX989" fmla="*/ 1359387 w 2689189"/>
              <a:gd name="connsiteY989" fmla="*/ 531930 h 6412736"/>
              <a:gd name="connsiteX990" fmla="*/ 1359387 w 2689189"/>
              <a:gd name="connsiteY990" fmla="*/ 561515 h 6412736"/>
              <a:gd name="connsiteX991" fmla="*/ 1329802 w 2689189"/>
              <a:gd name="connsiteY991" fmla="*/ 561515 h 6412736"/>
              <a:gd name="connsiteX992" fmla="*/ 1063842 w 2689189"/>
              <a:gd name="connsiteY992" fmla="*/ 531928 h 6412736"/>
              <a:gd name="connsiteX993" fmla="*/ 1093428 w 2689189"/>
              <a:gd name="connsiteY993" fmla="*/ 531928 h 6412736"/>
              <a:gd name="connsiteX994" fmla="*/ 1093428 w 2689189"/>
              <a:gd name="connsiteY994" fmla="*/ 561513 h 6412736"/>
              <a:gd name="connsiteX995" fmla="*/ 1063842 w 2689189"/>
              <a:gd name="connsiteY995" fmla="*/ 561513 h 6412736"/>
              <a:gd name="connsiteX996" fmla="*/ 797881 w 2689189"/>
              <a:gd name="connsiteY996" fmla="*/ 531925 h 6412736"/>
              <a:gd name="connsiteX997" fmla="*/ 827466 w 2689189"/>
              <a:gd name="connsiteY997" fmla="*/ 531925 h 6412736"/>
              <a:gd name="connsiteX998" fmla="*/ 827466 w 2689189"/>
              <a:gd name="connsiteY998" fmla="*/ 561511 h 6412736"/>
              <a:gd name="connsiteX999" fmla="*/ 797881 w 2689189"/>
              <a:gd name="connsiteY999" fmla="*/ 561511 h 6412736"/>
              <a:gd name="connsiteX1000" fmla="*/ 531921 w 2689189"/>
              <a:gd name="connsiteY1000" fmla="*/ 531923 h 6412736"/>
              <a:gd name="connsiteX1001" fmla="*/ 561507 w 2689189"/>
              <a:gd name="connsiteY1001" fmla="*/ 531923 h 6412736"/>
              <a:gd name="connsiteX1002" fmla="*/ 561507 w 2689189"/>
              <a:gd name="connsiteY1002" fmla="*/ 561508 h 6412736"/>
              <a:gd name="connsiteX1003" fmla="*/ 531921 w 2689189"/>
              <a:gd name="connsiteY1003" fmla="*/ 561508 h 6412736"/>
              <a:gd name="connsiteX1004" fmla="*/ 265961 w 2689189"/>
              <a:gd name="connsiteY1004" fmla="*/ 531921 h 6412736"/>
              <a:gd name="connsiteX1005" fmla="*/ 295546 w 2689189"/>
              <a:gd name="connsiteY1005" fmla="*/ 531921 h 6412736"/>
              <a:gd name="connsiteX1006" fmla="*/ 295546 w 2689189"/>
              <a:gd name="connsiteY1006" fmla="*/ 561506 h 6412736"/>
              <a:gd name="connsiteX1007" fmla="*/ 265961 w 2689189"/>
              <a:gd name="connsiteY1007" fmla="*/ 561506 h 6412736"/>
              <a:gd name="connsiteX1008" fmla="*/ 0 w 2689189"/>
              <a:gd name="connsiteY1008" fmla="*/ 531919 h 6412736"/>
              <a:gd name="connsiteX1009" fmla="*/ 29585 w 2689189"/>
              <a:gd name="connsiteY1009" fmla="*/ 531919 h 6412736"/>
              <a:gd name="connsiteX1010" fmla="*/ 29585 w 2689189"/>
              <a:gd name="connsiteY1010" fmla="*/ 561504 h 6412736"/>
              <a:gd name="connsiteX1011" fmla="*/ 0 w 2689189"/>
              <a:gd name="connsiteY1011" fmla="*/ 561504 h 6412736"/>
              <a:gd name="connsiteX1012" fmla="*/ 2659604 w 2689189"/>
              <a:gd name="connsiteY1012" fmla="*/ 265980 h 6412736"/>
              <a:gd name="connsiteX1013" fmla="*/ 2689189 w 2689189"/>
              <a:gd name="connsiteY1013" fmla="*/ 265980 h 6412736"/>
              <a:gd name="connsiteX1014" fmla="*/ 2689189 w 2689189"/>
              <a:gd name="connsiteY1014" fmla="*/ 295566 h 6412736"/>
              <a:gd name="connsiteX1015" fmla="*/ 2659604 w 2689189"/>
              <a:gd name="connsiteY1015" fmla="*/ 295566 h 6412736"/>
              <a:gd name="connsiteX1016" fmla="*/ 2393644 w 2689189"/>
              <a:gd name="connsiteY1016" fmla="*/ 265978 h 6412736"/>
              <a:gd name="connsiteX1017" fmla="*/ 2423230 w 2689189"/>
              <a:gd name="connsiteY1017" fmla="*/ 265978 h 6412736"/>
              <a:gd name="connsiteX1018" fmla="*/ 2423230 w 2689189"/>
              <a:gd name="connsiteY1018" fmla="*/ 295564 h 6412736"/>
              <a:gd name="connsiteX1019" fmla="*/ 2393644 w 2689189"/>
              <a:gd name="connsiteY1019" fmla="*/ 295564 h 6412736"/>
              <a:gd name="connsiteX1020" fmla="*/ 2127683 w 2689189"/>
              <a:gd name="connsiteY1020" fmla="*/ 265976 h 6412736"/>
              <a:gd name="connsiteX1021" fmla="*/ 2157268 w 2689189"/>
              <a:gd name="connsiteY1021" fmla="*/ 265976 h 6412736"/>
              <a:gd name="connsiteX1022" fmla="*/ 2157268 w 2689189"/>
              <a:gd name="connsiteY1022" fmla="*/ 295562 h 6412736"/>
              <a:gd name="connsiteX1023" fmla="*/ 2127683 w 2689189"/>
              <a:gd name="connsiteY1023" fmla="*/ 295562 h 6412736"/>
              <a:gd name="connsiteX1024" fmla="*/ 1861723 w 2689189"/>
              <a:gd name="connsiteY1024" fmla="*/ 265973 h 6412736"/>
              <a:gd name="connsiteX1025" fmla="*/ 1891309 w 2689189"/>
              <a:gd name="connsiteY1025" fmla="*/ 265973 h 6412736"/>
              <a:gd name="connsiteX1026" fmla="*/ 1891309 w 2689189"/>
              <a:gd name="connsiteY1026" fmla="*/ 295560 h 6412736"/>
              <a:gd name="connsiteX1027" fmla="*/ 1861723 w 2689189"/>
              <a:gd name="connsiteY1027" fmla="*/ 295560 h 6412736"/>
              <a:gd name="connsiteX1028" fmla="*/ 1595763 w 2689189"/>
              <a:gd name="connsiteY1028" fmla="*/ 265971 h 6412736"/>
              <a:gd name="connsiteX1029" fmla="*/ 1625348 w 2689189"/>
              <a:gd name="connsiteY1029" fmla="*/ 265971 h 6412736"/>
              <a:gd name="connsiteX1030" fmla="*/ 1625348 w 2689189"/>
              <a:gd name="connsiteY1030" fmla="*/ 295557 h 6412736"/>
              <a:gd name="connsiteX1031" fmla="*/ 1595763 w 2689189"/>
              <a:gd name="connsiteY1031" fmla="*/ 295557 h 6412736"/>
              <a:gd name="connsiteX1032" fmla="*/ 1329802 w 2689189"/>
              <a:gd name="connsiteY1032" fmla="*/ 265969 h 6412736"/>
              <a:gd name="connsiteX1033" fmla="*/ 1359387 w 2689189"/>
              <a:gd name="connsiteY1033" fmla="*/ 265969 h 6412736"/>
              <a:gd name="connsiteX1034" fmla="*/ 1359387 w 2689189"/>
              <a:gd name="connsiteY1034" fmla="*/ 295555 h 6412736"/>
              <a:gd name="connsiteX1035" fmla="*/ 1329802 w 2689189"/>
              <a:gd name="connsiteY1035" fmla="*/ 295555 h 6412736"/>
              <a:gd name="connsiteX1036" fmla="*/ 1063842 w 2689189"/>
              <a:gd name="connsiteY1036" fmla="*/ 265967 h 6412736"/>
              <a:gd name="connsiteX1037" fmla="*/ 1093428 w 2689189"/>
              <a:gd name="connsiteY1037" fmla="*/ 265967 h 6412736"/>
              <a:gd name="connsiteX1038" fmla="*/ 1093428 w 2689189"/>
              <a:gd name="connsiteY1038" fmla="*/ 295553 h 6412736"/>
              <a:gd name="connsiteX1039" fmla="*/ 1063842 w 2689189"/>
              <a:gd name="connsiteY1039" fmla="*/ 295553 h 6412736"/>
              <a:gd name="connsiteX1040" fmla="*/ 797881 w 2689189"/>
              <a:gd name="connsiteY1040" fmla="*/ 265965 h 6412736"/>
              <a:gd name="connsiteX1041" fmla="*/ 827466 w 2689189"/>
              <a:gd name="connsiteY1041" fmla="*/ 265965 h 6412736"/>
              <a:gd name="connsiteX1042" fmla="*/ 827466 w 2689189"/>
              <a:gd name="connsiteY1042" fmla="*/ 295551 h 6412736"/>
              <a:gd name="connsiteX1043" fmla="*/ 797881 w 2689189"/>
              <a:gd name="connsiteY1043" fmla="*/ 295551 h 6412736"/>
              <a:gd name="connsiteX1044" fmla="*/ 531921 w 2689189"/>
              <a:gd name="connsiteY1044" fmla="*/ 265963 h 6412736"/>
              <a:gd name="connsiteX1045" fmla="*/ 561507 w 2689189"/>
              <a:gd name="connsiteY1045" fmla="*/ 265963 h 6412736"/>
              <a:gd name="connsiteX1046" fmla="*/ 561507 w 2689189"/>
              <a:gd name="connsiteY1046" fmla="*/ 295549 h 6412736"/>
              <a:gd name="connsiteX1047" fmla="*/ 531921 w 2689189"/>
              <a:gd name="connsiteY1047" fmla="*/ 295549 h 6412736"/>
              <a:gd name="connsiteX1048" fmla="*/ 265961 w 2689189"/>
              <a:gd name="connsiteY1048" fmla="*/ 265960 h 6412736"/>
              <a:gd name="connsiteX1049" fmla="*/ 295546 w 2689189"/>
              <a:gd name="connsiteY1049" fmla="*/ 265960 h 6412736"/>
              <a:gd name="connsiteX1050" fmla="*/ 295546 w 2689189"/>
              <a:gd name="connsiteY1050" fmla="*/ 295546 h 6412736"/>
              <a:gd name="connsiteX1051" fmla="*/ 265961 w 2689189"/>
              <a:gd name="connsiteY1051" fmla="*/ 295546 h 6412736"/>
              <a:gd name="connsiteX1052" fmla="*/ 0 w 2689189"/>
              <a:gd name="connsiteY1052" fmla="*/ 265958 h 6412736"/>
              <a:gd name="connsiteX1053" fmla="*/ 29585 w 2689189"/>
              <a:gd name="connsiteY1053" fmla="*/ 265958 h 6412736"/>
              <a:gd name="connsiteX1054" fmla="*/ 29585 w 2689189"/>
              <a:gd name="connsiteY1054" fmla="*/ 295544 h 6412736"/>
              <a:gd name="connsiteX1055" fmla="*/ 0 w 2689189"/>
              <a:gd name="connsiteY1055" fmla="*/ 295544 h 6412736"/>
              <a:gd name="connsiteX1056" fmla="*/ 0 w 2689189"/>
              <a:gd name="connsiteY1056" fmla="*/ 23 h 6412736"/>
              <a:gd name="connsiteX1057" fmla="*/ 29585 w 2689189"/>
              <a:gd name="connsiteY1057" fmla="*/ 23 h 6412736"/>
              <a:gd name="connsiteX1058" fmla="*/ 29585 w 2689189"/>
              <a:gd name="connsiteY1058" fmla="*/ 29609 h 6412736"/>
              <a:gd name="connsiteX1059" fmla="*/ 0 w 2689189"/>
              <a:gd name="connsiteY1059" fmla="*/ 29609 h 6412736"/>
              <a:gd name="connsiteX1060" fmla="*/ 2659604 w 2689189"/>
              <a:gd name="connsiteY1060" fmla="*/ 21 h 6412736"/>
              <a:gd name="connsiteX1061" fmla="*/ 2689189 w 2689189"/>
              <a:gd name="connsiteY1061" fmla="*/ 21 h 6412736"/>
              <a:gd name="connsiteX1062" fmla="*/ 2689189 w 2689189"/>
              <a:gd name="connsiteY1062" fmla="*/ 29607 h 6412736"/>
              <a:gd name="connsiteX1063" fmla="*/ 2659604 w 2689189"/>
              <a:gd name="connsiteY1063" fmla="*/ 29607 h 6412736"/>
              <a:gd name="connsiteX1064" fmla="*/ 2393644 w 2689189"/>
              <a:gd name="connsiteY1064" fmla="*/ 19 h 6412736"/>
              <a:gd name="connsiteX1065" fmla="*/ 2423230 w 2689189"/>
              <a:gd name="connsiteY1065" fmla="*/ 19 h 6412736"/>
              <a:gd name="connsiteX1066" fmla="*/ 2423230 w 2689189"/>
              <a:gd name="connsiteY1066" fmla="*/ 29605 h 6412736"/>
              <a:gd name="connsiteX1067" fmla="*/ 2393644 w 2689189"/>
              <a:gd name="connsiteY1067" fmla="*/ 29605 h 6412736"/>
              <a:gd name="connsiteX1068" fmla="*/ 2127683 w 2689189"/>
              <a:gd name="connsiteY1068" fmla="*/ 16 h 6412736"/>
              <a:gd name="connsiteX1069" fmla="*/ 2157268 w 2689189"/>
              <a:gd name="connsiteY1069" fmla="*/ 16 h 6412736"/>
              <a:gd name="connsiteX1070" fmla="*/ 2157268 w 2689189"/>
              <a:gd name="connsiteY1070" fmla="*/ 29602 h 6412736"/>
              <a:gd name="connsiteX1071" fmla="*/ 2127683 w 2689189"/>
              <a:gd name="connsiteY1071" fmla="*/ 29602 h 6412736"/>
              <a:gd name="connsiteX1072" fmla="*/ 1861723 w 2689189"/>
              <a:gd name="connsiteY1072" fmla="*/ 14 h 6412736"/>
              <a:gd name="connsiteX1073" fmla="*/ 1891309 w 2689189"/>
              <a:gd name="connsiteY1073" fmla="*/ 14 h 6412736"/>
              <a:gd name="connsiteX1074" fmla="*/ 1891309 w 2689189"/>
              <a:gd name="connsiteY1074" fmla="*/ 29600 h 6412736"/>
              <a:gd name="connsiteX1075" fmla="*/ 1861723 w 2689189"/>
              <a:gd name="connsiteY1075" fmla="*/ 29600 h 6412736"/>
              <a:gd name="connsiteX1076" fmla="*/ 1595763 w 2689189"/>
              <a:gd name="connsiteY1076" fmla="*/ 12 h 6412736"/>
              <a:gd name="connsiteX1077" fmla="*/ 1625348 w 2689189"/>
              <a:gd name="connsiteY1077" fmla="*/ 12 h 6412736"/>
              <a:gd name="connsiteX1078" fmla="*/ 1625348 w 2689189"/>
              <a:gd name="connsiteY1078" fmla="*/ 29598 h 6412736"/>
              <a:gd name="connsiteX1079" fmla="*/ 1595763 w 2689189"/>
              <a:gd name="connsiteY1079" fmla="*/ 29598 h 6412736"/>
              <a:gd name="connsiteX1080" fmla="*/ 1329802 w 2689189"/>
              <a:gd name="connsiteY1080" fmla="*/ 9 h 6412736"/>
              <a:gd name="connsiteX1081" fmla="*/ 1359387 w 2689189"/>
              <a:gd name="connsiteY1081" fmla="*/ 9 h 6412736"/>
              <a:gd name="connsiteX1082" fmla="*/ 1359387 w 2689189"/>
              <a:gd name="connsiteY1082" fmla="*/ 29595 h 6412736"/>
              <a:gd name="connsiteX1083" fmla="*/ 1329802 w 2689189"/>
              <a:gd name="connsiteY1083" fmla="*/ 29595 h 6412736"/>
              <a:gd name="connsiteX1084" fmla="*/ 1063842 w 2689189"/>
              <a:gd name="connsiteY1084" fmla="*/ 7 h 6412736"/>
              <a:gd name="connsiteX1085" fmla="*/ 1093428 w 2689189"/>
              <a:gd name="connsiteY1085" fmla="*/ 7 h 6412736"/>
              <a:gd name="connsiteX1086" fmla="*/ 1093428 w 2689189"/>
              <a:gd name="connsiteY1086" fmla="*/ 29593 h 6412736"/>
              <a:gd name="connsiteX1087" fmla="*/ 1063842 w 2689189"/>
              <a:gd name="connsiteY1087" fmla="*/ 29593 h 6412736"/>
              <a:gd name="connsiteX1088" fmla="*/ 797881 w 2689189"/>
              <a:gd name="connsiteY1088" fmla="*/ 5 h 6412736"/>
              <a:gd name="connsiteX1089" fmla="*/ 827466 w 2689189"/>
              <a:gd name="connsiteY1089" fmla="*/ 5 h 6412736"/>
              <a:gd name="connsiteX1090" fmla="*/ 827466 w 2689189"/>
              <a:gd name="connsiteY1090" fmla="*/ 29591 h 6412736"/>
              <a:gd name="connsiteX1091" fmla="*/ 797881 w 2689189"/>
              <a:gd name="connsiteY1091" fmla="*/ 29591 h 6412736"/>
              <a:gd name="connsiteX1092" fmla="*/ 531921 w 2689189"/>
              <a:gd name="connsiteY1092" fmla="*/ 3 h 6412736"/>
              <a:gd name="connsiteX1093" fmla="*/ 561507 w 2689189"/>
              <a:gd name="connsiteY1093" fmla="*/ 3 h 6412736"/>
              <a:gd name="connsiteX1094" fmla="*/ 561507 w 2689189"/>
              <a:gd name="connsiteY1094" fmla="*/ 29589 h 6412736"/>
              <a:gd name="connsiteX1095" fmla="*/ 531921 w 2689189"/>
              <a:gd name="connsiteY1095" fmla="*/ 29589 h 6412736"/>
              <a:gd name="connsiteX1096" fmla="*/ 265961 w 2689189"/>
              <a:gd name="connsiteY1096" fmla="*/ 0 h 6412736"/>
              <a:gd name="connsiteX1097" fmla="*/ 295546 w 2689189"/>
              <a:gd name="connsiteY1097" fmla="*/ 0 h 6412736"/>
              <a:gd name="connsiteX1098" fmla="*/ 295546 w 2689189"/>
              <a:gd name="connsiteY1098" fmla="*/ 29586 h 6412736"/>
              <a:gd name="connsiteX1099" fmla="*/ 265961 w 2689189"/>
              <a:gd name="connsiteY1099" fmla="*/ 29586 h 6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Lst>
            <a:rect l="l" t="t" r="r" b="b"/>
            <a:pathLst>
              <a:path w="2689189" h="6412736">
                <a:moveTo>
                  <a:pt x="2659604" y="6383150"/>
                </a:moveTo>
                <a:lnTo>
                  <a:pt x="2689189" y="6383150"/>
                </a:lnTo>
                <a:lnTo>
                  <a:pt x="2689189" y="6412736"/>
                </a:lnTo>
                <a:lnTo>
                  <a:pt x="2659604" y="6412736"/>
                </a:lnTo>
                <a:close/>
                <a:moveTo>
                  <a:pt x="2393644" y="6383150"/>
                </a:moveTo>
                <a:lnTo>
                  <a:pt x="2423230" y="6383150"/>
                </a:lnTo>
                <a:lnTo>
                  <a:pt x="2423230" y="6412736"/>
                </a:lnTo>
                <a:lnTo>
                  <a:pt x="2393644" y="6412736"/>
                </a:lnTo>
                <a:close/>
                <a:moveTo>
                  <a:pt x="2127683" y="6383150"/>
                </a:moveTo>
                <a:lnTo>
                  <a:pt x="2157268" y="6383150"/>
                </a:lnTo>
                <a:lnTo>
                  <a:pt x="2157268" y="6412736"/>
                </a:lnTo>
                <a:lnTo>
                  <a:pt x="2127683" y="6412736"/>
                </a:lnTo>
                <a:close/>
                <a:moveTo>
                  <a:pt x="1861723" y="6383150"/>
                </a:moveTo>
                <a:lnTo>
                  <a:pt x="1891309" y="6383150"/>
                </a:lnTo>
                <a:lnTo>
                  <a:pt x="1891309" y="6412736"/>
                </a:lnTo>
                <a:lnTo>
                  <a:pt x="1861723" y="6412736"/>
                </a:lnTo>
                <a:close/>
                <a:moveTo>
                  <a:pt x="1595763" y="6383150"/>
                </a:moveTo>
                <a:lnTo>
                  <a:pt x="1625348" y="6383150"/>
                </a:lnTo>
                <a:lnTo>
                  <a:pt x="1625348" y="6412736"/>
                </a:lnTo>
                <a:lnTo>
                  <a:pt x="1595763" y="6412736"/>
                </a:lnTo>
                <a:close/>
                <a:moveTo>
                  <a:pt x="1329802" y="6383150"/>
                </a:moveTo>
                <a:lnTo>
                  <a:pt x="1359387" y="6383150"/>
                </a:lnTo>
                <a:lnTo>
                  <a:pt x="1359387" y="6412736"/>
                </a:lnTo>
                <a:lnTo>
                  <a:pt x="1329802" y="6412736"/>
                </a:lnTo>
                <a:close/>
                <a:moveTo>
                  <a:pt x="1063842" y="6383150"/>
                </a:moveTo>
                <a:lnTo>
                  <a:pt x="1093428" y="6383150"/>
                </a:lnTo>
                <a:lnTo>
                  <a:pt x="1093428" y="6412736"/>
                </a:lnTo>
                <a:lnTo>
                  <a:pt x="1063842" y="6412736"/>
                </a:lnTo>
                <a:close/>
                <a:moveTo>
                  <a:pt x="797881" y="6383150"/>
                </a:moveTo>
                <a:lnTo>
                  <a:pt x="827466" y="6383150"/>
                </a:lnTo>
                <a:lnTo>
                  <a:pt x="827466" y="6412736"/>
                </a:lnTo>
                <a:lnTo>
                  <a:pt x="797881" y="6412736"/>
                </a:lnTo>
                <a:close/>
                <a:moveTo>
                  <a:pt x="531921" y="6383150"/>
                </a:moveTo>
                <a:lnTo>
                  <a:pt x="561507" y="6383150"/>
                </a:lnTo>
                <a:lnTo>
                  <a:pt x="561507" y="6412736"/>
                </a:lnTo>
                <a:lnTo>
                  <a:pt x="531921" y="6412736"/>
                </a:lnTo>
                <a:close/>
                <a:moveTo>
                  <a:pt x="265961" y="6383150"/>
                </a:moveTo>
                <a:lnTo>
                  <a:pt x="295546" y="6383150"/>
                </a:lnTo>
                <a:lnTo>
                  <a:pt x="295546" y="6412736"/>
                </a:lnTo>
                <a:lnTo>
                  <a:pt x="265961" y="6412736"/>
                </a:lnTo>
                <a:close/>
                <a:moveTo>
                  <a:pt x="0" y="6383150"/>
                </a:moveTo>
                <a:lnTo>
                  <a:pt x="29585" y="6383150"/>
                </a:lnTo>
                <a:lnTo>
                  <a:pt x="29585" y="6412736"/>
                </a:lnTo>
                <a:lnTo>
                  <a:pt x="0" y="6412736"/>
                </a:lnTo>
                <a:close/>
                <a:moveTo>
                  <a:pt x="2659604" y="6117190"/>
                </a:moveTo>
                <a:lnTo>
                  <a:pt x="2689189" y="6117190"/>
                </a:lnTo>
                <a:lnTo>
                  <a:pt x="2689189" y="6146775"/>
                </a:lnTo>
                <a:lnTo>
                  <a:pt x="2659604" y="6146775"/>
                </a:lnTo>
                <a:close/>
                <a:moveTo>
                  <a:pt x="2393644" y="6117190"/>
                </a:moveTo>
                <a:lnTo>
                  <a:pt x="2423230" y="6117190"/>
                </a:lnTo>
                <a:lnTo>
                  <a:pt x="2423230" y="6146775"/>
                </a:lnTo>
                <a:lnTo>
                  <a:pt x="2393644" y="6146775"/>
                </a:lnTo>
                <a:close/>
                <a:moveTo>
                  <a:pt x="2127683" y="6117190"/>
                </a:moveTo>
                <a:lnTo>
                  <a:pt x="2157268" y="6117190"/>
                </a:lnTo>
                <a:lnTo>
                  <a:pt x="2157268" y="6146775"/>
                </a:lnTo>
                <a:lnTo>
                  <a:pt x="2127683" y="6146775"/>
                </a:lnTo>
                <a:close/>
                <a:moveTo>
                  <a:pt x="1861723" y="6117190"/>
                </a:moveTo>
                <a:lnTo>
                  <a:pt x="1891309" y="6117190"/>
                </a:lnTo>
                <a:lnTo>
                  <a:pt x="1891309" y="6146775"/>
                </a:lnTo>
                <a:lnTo>
                  <a:pt x="1861723" y="6146775"/>
                </a:lnTo>
                <a:close/>
                <a:moveTo>
                  <a:pt x="1595763" y="6117190"/>
                </a:moveTo>
                <a:lnTo>
                  <a:pt x="1625348" y="6117190"/>
                </a:lnTo>
                <a:lnTo>
                  <a:pt x="1625348" y="6146775"/>
                </a:lnTo>
                <a:lnTo>
                  <a:pt x="1595763" y="6146775"/>
                </a:lnTo>
                <a:close/>
                <a:moveTo>
                  <a:pt x="1329802" y="6117190"/>
                </a:moveTo>
                <a:lnTo>
                  <a:pt x="1359387" y="6117190"/>
                </a:lnTo>
                <a:lnTo>
                  <a:pt x="1359387" y="6146775"/>
                </a:lnTo>
                <a:lnTo>
                  <a:pt x="1329802" y="6146775"/>
                </a:lnTo>
                <a:close/>
                <a:moveTo>
                  <a:pt x="1063842" y="6117190"/>
                </a:moveTo>
                <a:lnTo>
                  <a:pt x="1093428" y="6117190"/>
                </a:lnTo>
                <a:lnTo>
                  <a:pt x="1093428" y="6146775"/>
                </a:lnTo>
                <a:lnTo>
                  <a:pt x="1063842" y="6146775"/>
                </a:lnTo>
                <a:close/>
                <a:moveTo>
                  <a:pt x="797881" y="6117190"/>
                </a:moveTo>
                <a:lnTo>
                  <a:pt x="827466" y="6117190"/>
                </a:lnTo>
                <a:lnTo>
                  <a:pt x="827466" y="6146775"/>
                </a:lnTo>
                <a:lnTo>
                  <a:pt x="797881" y="6146775"/>
                </a:lnTo>
                <a:close/>
                <a:moveTo>
                  <a:pt x="531921" y="6117190"/>
                </a:moveTo>
                <a:lnTo>
                  <a:pt x="561507" y="6117190"/>
                </a:lnTo>
                <a:lnTo>
                  <a:pt x="561507" y="6146775"/>
                </a:lnTo>
                <a:lnTo>
                  <a:pt x="531921" y="6146775"/>
                </a:lnTo>
                <a:close/>
                <a:moveTo>
                  <a:pt x="265961" y="6117190"/>
                </a:moveTo>
                <a:lnTo>
                  <a:pt x="295546" y="6117190"/>
                </a:lnTo>
                <a:lnTo>
                  <a:pt x="295546" y="6146775"/>
                </a:lnTo>
                <a:lnTo>
                  <a:pt x="265961" y="6146775"/>
                </a:lnTo>
                <a:close/>
                <a:moveTo>
                  <a:pt x="0" y="6117190"/>
                </a:moveTo>
                <a:lnTo>
                  <a:pt x="29585" y="6117190"/>
                </a:lnTo>
                <a:lnTo>
                  <a:pt x="29585" y="6146775"/>
                </a:lnTo>
                <a:lnTo>
                  <a:pt x="0" y="6146775"/>
                </a:lnTo>
                <a:close/>
                <a:moveTo>
                  <a:pt x="2659604" y="5851229"/>
                </a:moveTo>
                <a:lnTo>
                  <a:pt x="2689189" y="5851229"/>
                </a:lnTo>
                <a:lnTo>
                  <a:pt x="2689189" y="5880814"/>
                </a:lnTo>
                <a:lnTo>
                  <a:pt x="2659604" y="5880814"/>
                </a:lnTo>
                <a:close/>
                <a:moveTo>
                  <a:pt x="2393644" y="5851229"/>
                </a:moveTo>
                <a:lnTo>
                  <a:pt x="2423230" y="5851229"/>
                </a:lnTo>
                <a:lnTo>
                  <a:pt x="2423230" y="5880814"/>
                </a:lnTo>
                <a:lnTo>
                  <a:pt x="2393644" y="5880814"/>
                </a:lnTo>
                <a:close/>
                <a:moveTo>
                  <a:pt x="2127683" y="5851229"/>
                </a:moveTo>
                <a:lnTo>
                  <a:pt x="2157268" y="5851229"/>
                </a:lnTo>
                <a:lnTo>
                  <a:pt x="2157268" y="5880814"/>
                </a:lnTo>
                <a:lnTo>
                  <a:pt x="2127683" y="5880814"/>
                </a:lnTo>
                <a:close/>
                <a:moveTo>
                  <a:pt x="1861723" y="5851229"/>
                </a:moveTo>
                <a:lnTo>
                  <a:pt x="1891309" y="5851229"/>
                </a:lnTo>
                <a:lnTo>
                  <a:pt x="1891309" y="5880814"/>
                </a:lnTo>
                <a:lnTo>
                  <a:pt x="1861723" y="5880814"/>
                </a:lnTo>
                <a:close/>
                <a:moveTo>
                  <a:pt x="1595763" y="5851229"/>
                </a:moveTo>
                <a:lnTo>
                  <a:pt x="1625348" y="5851229"/>
                </a:lnTo>
                <a:lnTo>
                  <a:pt x="1625348" y="5880814"/>
                </a:lnTo>
                <a:lnTo>
                  <a:pt x="1595763" y="5880814"/>
                </a:lnTo>
                <a:close/>
                <a:moveTo>
                  <a:pt x="1329802" y="5851229"/>
                </a:moveTo>
                <a:lnTo>
                  <a:pt x="1359387" y="5851229"/>
                </a:lnTo>
                <a:lnTo>
                  <a:pt x="1359387" y="5880814"/>
                </a:lnTo>
                <a:lnTo>
                  <a:pt x="1329802" y="5880814"/>
                </a:lnTo>
                <a:close/>
                <a:moveTo>
                  <a:pt x="1063842" y="5851229"/>
                </a:moveTo>
                <a:lnTo>
                  <a:pt x="1093428" y="5851229"/>
                </a:lnTo>
                <a:lnTo>
                  <a:pt x="1093428" y="5880814"/>
                </a:lnTo>
                <a:lnTo>
                  <a:pt x="1063842" y="5880814"/>
                </a:lnTo>
                <a:close/>
                <a:moveTo>
                  <a:pt x="797881" y="5851229"/>
                </a:moveTo>
                <a:lnTo>
                  <a:pt x="827466" y="5851229"/>
                </a:lnTo>
                <a:lnTo>
                  <a:pt x="827466" y="5880814"/>
                </a:lnTo>
                <a:lnTo>
                  <a:pt x="797881" y="5880814"/>
                </a:lnTo>
                <a:close/>
                <a:moveTo>
                  <a:pt x="531921" y="5851229"/>
                </a:moveTo>
                <a:lnTo>
                  <a:pt x="561507" y="5851229"/>
                </a:lnTo>
                <a:lnTo>
                  <a:pt x="561507" y="5880814"/>
                </a:lnTo>
                <a:lnTo>
                  <a:pt x="531921" y="5880814"/>
                </a:lnTo>
                <a:close/>
                <a:moveTo>
                  <a:pt x="265961" y="5851229"/>
                </a:moveTo>
                <a:lnTo>
                  <a:pt x="295546" y="5851229"/>
                </a:lnTo>
                <a:lnTo>
                  <a:pt x="295546" y="5880814"/>
                </a:lnTo>
                <a:lnTo>
                  <a:pt x="265961" y="5880814"/>
                </a:lnTo>
                <a:close/>
                <a:moveTo>
                  <a:pt x="0" y="5851229"/>
                </a:moveTo>
                <a:lnTo>
                  <a:pt x="29585" y="5851229"/>
                </a:lnTo>
                <a:lnTo>
                  <a:pt x="29585" y="5880814"/>
                </a:lnTo>
                <a:lnTo>
                  <a:pt x="0" y="5880814"/>
                </a:lnTo>
                <a:close/>
                <a:moveTo>
                  <a:pt x="2659604" y="5585269"/>
                </a:moveTo>
                <a:lnTo>
                  <a:pt x="2689189" y="5585269"/>
                </a:lnTo>
                <a:lnTo>
                  <a:pt x="2689189" y="5614854"/>
                </a:lnTo>
                <a:lnTo>
                  <a:pt x="2659604" y="5614854"/>
                </a:lnTo>
                <a:close/>
                <a:moveTo>
                  <a:pt x="2393644" y="5585269"/>
                </a:moveTo>
                <a:lnTo>
                  <a:pt x="2423230" y="5585269"/>
                </a:lnTo>
                <a:lnTo>
                  <a:pt x="2423230" y="5614854"/>
                </a:lnTo>
                <a:lnTo>
                  <a:pt x="2393644" y="5614854"/>
                </a:lnTo>
                <a:close/>
                <a:moveTo>
                  <a:pt x="2127683" y="5585269"/>
                </a:moveTo>
                <a:lnTo>
                  <a:pt x="2157268" y="5585269"/>
                </a:lnTo>
                <a:lnTo>
                  <a:pt x="2157268" y="5614854"/>
                </a:lnTo>
                <a:lnTo>
                  <a:pt x="2127683" y="5614854"/>
                </a:lnTo>
                <a:close/>
                <a:moveTo>
                  <a:pt x="1861723" y="5585269"/>
                </a:moveTo>
                <a:lnTo>
                  <a:pt x="1891309" y="5585269"/>
                </a:lnTo>
                <a:lnTo>
                  <a:pt x="1891309" y="5614854"/>
                </a:lnTo>
                <a:lnTo>
                  <a:pt x="1861723" y="5614854"/>
                </a:lnTo>
                <a:close/>
                <a:moveTo>
                  <a:pt x="1595763" y="5585269"/>
                </a:moveTo>
                <a:lnTo>
                  <a:pt x="1625348" y="5585269"/>
                </a:lnTo>
                <a:lnTo>
                  <a:pt x="1625348" y="5614854"/>
                </a:lnTo>
                <a:lnTo>
                  <a:pt x="1595763" y="5614854"/>
                </a:lnTo>
                <a:close/>
                <a:moveTo>
                  <a:pt x="1329802" y="5585269"/>
                </a:moveTo>
                <a:lnTo>
                  <a:pt x="1359387" y="5585269"/>
                </a:lnTo>
                <a:lnTo>
                  <a:pt x="1359387" y="5614854"/>
                </a:lnTo>
                <a:lnTo>
                  <a:pt x="1329802" y="5614854"/>
                </a:lnTo>
                <a:close/>
                <a:moveTo>
                  <a:pt x="1063842" y="5585269"/>
                </a:moveTo>
                <a:lnTo>
                  <a:pt x="1093428" y="5585269"/>
                </a:lnTo>
                <a:lnTo>
                  <a:pt x="1093428" y="5614854"/>
                </a:lnTo>
                <a:lnTo>
                  <a:pt x="1063842" y="5614854"/>
                </a:lnTo>
                <a:close/>
                <a:moveTo>
                  <a:pt x="797881" y="5585269"/>
                </a:moveTo>
                <a:lnTo>
                  <a:pt x="827466" y="5585269"/>
                </a:lnTo>
                <a:lnTo>
                  <a:pt x="827466" y="5614854"/>
                </a:lnTo>
                <a:lnTo>
                  <a:pt x="797881" y="5614854"/>
                </a:lnTo>
                <a:close/>
                <a:moveTo>
                  <a:pt x="531921" y="5585269"/>
                </a:moveTo>
                <a:lnTo>
                  <a:pt x="561507" y="5585269"/>
                </a:lnTo>
                <a:lnTo>
                  <a:pt x="561507" y="5614854"/>
                </a:lnTo>
                <a:lnTo>
                  <a:pt x="531921" y="5614854"/>
                </a:lnTo>
                <a:close/>
                <a:moveTo>
                  <a:pt x="265961" y="5585269"/>
                </a:moveTo>
                <a:lnTo>
                  <a:pt x="295546" y="5585269"/>
                </a:lnTo>
                <a:lnTo>
                  <a:pt x="295546" y="5614854"/>
                </a:lnTo>
                <a:lnTo>
                  <a:pt x="265961" y="5614854"/>
                </a:lnTo>
                <a:close/>
                <a:moveTo>
                  <a:pt x="0" y="5585269"/>
                </a:moveTo>
                <a:lnTo>
                  <a:pt x="29585" y="5585269"/>
                </a:lnTo>
                <a:lnTo>
                  <a:pt x="29585" y="5614854"/>
                </a:lnTo>
                <a:lnTo>
                  <a:pt x="0" y="5614854"/>
                </a:lnTo>
                <a:close/>
                <a:moveTo>
                  <a:pt x="2659604" y="5319309"/>
                </a:moveTo>
                <a:lnTo>
                  <a:pt x="2689189" y="5319309"/>
                </a:lnTo>
                <a:lnTo>
                  <a:pt x="2689189" y="5348895"/>
                </a:lnTo>
                <a:lnTo>
                  <a:pt x="2659604" y="5348895"/>
                </a:lnTo>
                <a:close/>
                <a:moveTo>
                  <a:pt x="2393644" y="5319309"/>
                </a:moveTo>
                <a:lnTo>
                  <a:pt x="2423230" y="5319309"/>
                </a:lnTo>
                <a:lnTo>
                  <a:pt x="2423230" y="5348895"/>
                </a:lnTo>
                <a:lnTo>
                  <a:pt x="2393644" y="5348895"/>
                </a:lnTo>
                <a:close/>
                <a:moveTo>
                  <a:pt x="2127683" y="5319309"/>
                </a:moveTo>
                <a:lnTo>
                  <a:pt x="2157268" y="5319309"/>
                </a:lnTo>
                <a:lnTo>
                  <a:pt x="2157268" y="5348895"/>
                </a:lnTo>
                <a:lnTo>
                  <a:pt x="2127683" y="5348895"/>
                </a:lnTo>
                <a:close/>
                <a:moveTo>
                  <a:pt x="1861723" y="5319309"/>
                </a:moveTo>
                <a:lnTo>
                  <a:pt x="1891309" y="5319309"/>
                </a:lnTo>
                <a:lnTo>
                  <a:pt x="1891309" y="5348895"/>
                </a:lnTo>
                <a:lnTo>
                  <a:pt x="1861723" y="5348895"/>
                </a:lnTo>
                <a:close/>
                <a:moveTo>
                  <a:pt x="1595763" y="5319309"/>
                </a:moveTo>
                <a:lnTo>
                  <a:pt x="1625348" y="5319309"/>
                </a:lnTo>
                <a:lnTo>
                  <a:pt x="1625348" y="5348895"/>
                </a:lnTo>
                <a:lnTo>
                  <a:pt x="1595763" y="5348895"/>
                </a:lnTo>
                <a:close/>
                <a:moveTo>
                  <a:pt x="1329802" y="5319309"/>
                </a:moveTo>
                <a:lnTo>
                  <a:pt x="1359387" y="5319309"/>
                </a:lnTo>
                <a:lnTo>
                  <a:pt x="1359387" y="5348895"/>
                </a:lnTo>
                <a:lnTo>
                  <a:pt x="1329802" y="5348895"/>
                </a:lnTo>
                <a:close/>
                <a:moveTo>
                  <a:pt x="1063842" y="5319309"/>
                </a:moveTo>
                <a:lnTo>
                  <a:pt x="1093428" y="5319309"/>
                </a:lnTo>
                <a:lnTo>
                  <a:pt x="1093428" y="5348895"/>
                </a:lnTo>
                <a:lnTo>
                  <a:pt x="1063842" y="5348895"/>
                </a:lnTo>
                <a:close/>
                <a:moveTo>
                  <a:pt x="797881" y="5319309"/>
                </a:moveTo>
                <a:lnTo>
                  <a:pt x="827466" y="5319309"/>
                </a:lnTo>
                <a:lnTo>
                  <a:pt x="827466" y="5348895"/>
                </a:lnTo>
                <a:lnTo>
                  <a:pt x="797881" y="5348895"/>
                </a:lnTo>
                <a:close/>
                <a:moveTo>
                  <a:pt x="531921" y="5319309"/>
                </a:moveTo>
                <a:lnTo>
                  <a:pt x="561507" y="5319309"/>
                </a:lnTo>
                <a:lnTo>
                  <a:pt x="561507" y="5348895"/>
                </a:lnTo>
                <a:lnTo>
                  <a:pt x="531921" y="5348895"/>
                </a:lnTo>
                <a:close/>
                <a:moveTo>
                  <a:pt x="265961" y="5319309"/>
                </a:moveTo>
                <a:lnTo>
                  <a:pt x="295546" y="5319309"/>
                </a:lnTo>
                <a:lnTo>
                  <a:pt x="295546" y="5348895"/>
                </a:lnTo>
                <a:lnTo>
                  <a:pt x="265961" y="5348895"/>
                </a:lnTo>
                <a:close/>
                <a:moveTo>
                  <a:pt x="0" y="5319309"/>
                </a:moveTo>
                <a:lnTo>
                  <a:pt x="29585" y="5319309"/>
                </a:lnTo>
                <a:lnTo>
                  <a:pt x="29585" y="5348895"/>
                </a:lnTo>
                <a:lnTo>
                  <a:pt x="0" y="5348895"/>
                </a:lnTo>
                <a:close/>
                <a:moveTo>
                  <a:pt x="2659604" y="5053348"/>
                </a:moveTo>
                <a:lnTo>
                  <a:pt x="2689189" y="5053348"/>
                </a:lnTo>
                <a:lnTo>
                  <a:pt x="2689189" y="5082933"/>
                </a:lnTo>
                <a:lnTo>
                  <a:pt x="2659604" y="5082933"/>
                </a:lnTo>
                <a:close/>
                <a:moveTo>
                  <a:pt x="2393644" y="5053348"/>
                </a:moveTo>
                <a:lnTo>
                  <a:pt x="2423230" y="5053348"/>
                </a:lnTo>
                <a:lnTo>
                  <a:pt x="2423230" y="5082933"/>
                </a:lnTo>
                <a:lnTo>
                  <a:pt x="2393644" y="5082933"/>
                </a:lnTo>
                <a:close/>
                <a:moveTo>
                  <a:pt x="2127683" y="5053348"/>
                </a:moveTo>
                <a:lnTo>
                  <a:pt x="2157268" y="5053348"/>
                </a:lnTo>
                <a:lnTo>
                  <a:pt x="2157268" y="5082933"/>
                </a:lnTo>
                <a:lnTo>
                  <a:pt x="2127683" y="5082933"/>
                </a:lnTo>
                <a:close/>
                <a:moveTo>
                  <a:pt x="1861723" y="5053348"/>
                </a:moveTo>
                <a:lnTo>
                  <a:pt x="1891309" y="5053348"/>
                </a:lnTo>
                <a:lnTo>
                  <a:pt x="1891309" y="5082933"/>
                </a:lnTo>
                <a:lnTo>
                  <a:pt x="1861723" y="5082933"/>
                </a:lnTo>
                <a:close/>
                <a:moveTo>
                  <a:pt x="1595763" y="5053348"/>
                </a:moveTo>
                <a:lnTo>
                  <a:pt x="1625348" y="5053348"/>
                </a:lnTo>
                <a:lnTo>
                  <a:pt x="1625348" y="5082933"/>
                </a:lnTo>
                <a:lnTo>
                  <a:pt x="1595763" y="5082933"/>
                </a:lnTo>
                <a:close/>
                <a:moveTo>
                  <a:pt x="1329802" y="5053348"/>
                </a:moveTo>
                <a:lnTo>
                  <a:pt x="1359387" y="5053348"/>
                </a:lnTo>
                <a:lnTo>
                  <a:pt x="1359387" y="5082933"/>
                </a:lnTo>
                <a:lnTo>
                  <a:pt x="1329802" y="5082933"/>
                </a:lnTo>
                <a:close/>
                <a:moveTo>
                  <a:pt x="1063842" y="5053348"/>
                </a:moveTo>
                <a:lnTo>
                  <a:pt x="1093428" y="5053348"/>
                </a:lnTo>
                <a:lnTo>
                  <a:pt x="1093428" y="5082933"/>
                </a:lnTo>
                <a:lnTo>
                  <a:pt x="1063842" y="5082933"/>
                </a:lnTo>
                <a:close/>
                <a:moveTo>
                  <a:pt x="797881" y="5053348"/>
                </a:moveTo>
                <a:lnTo>
                  <a:pt x="827466" y="5053348"/>
                </a:lnTo>
                <a:lnTo>
                  <a:pt x="827466" y="5082933"/>
                </a:lnTo>
                <a:lnTo>
                  <a:pt x="797881" y="5082933"/>
                </a:lnTo>
                <a:close/>
                <a:moveTo>
                  <a:pt x="531921" y="5053348"/>
                </a:moveTo>
                <a:lnTo>
                  <a:pt x="561507" y="5053348"/>
                </a:lnTo>
                <a:lnTo>
                  <a:pt x="561507" y="5082933"/>
                </a:lnTo>
                <a:lnTo>
                  <a:pt x="531921" y="5082933"/>
                </a:lnTo>
                <a:close/>
                <a:moveTo>
                  <a:pt x="265961" y="5053348"/>
                </a:moveTo>
                <a:lnTo>
                  <a:pt x="295546" y="5053348"/>
                </a:lnTo>
                <a:lnTo>
                  <a:pt x="295546" y="5082933"/>
                </a:lnTo>
                <a:lnTo>
                  <a:pt x="265961" y="5082933"/>
                </a:lnTo>
                <a:close/>
                <a:moveTo>
                  <a:pt x="0" y="5053348"/>
                </a:moveTo>
                <a:lnTo>
                  <a:pt x="29585" y="5053348"/>
                </a:lnTo>
                <a:lnTo>
                  <a:pt x="29585" y="5082933"/>
                </a:lnTo>
                <a:lnTo>
                  <a:pt x="0" y="5082933"/>
                </a:lnTo>
                <a:close/>
                <a:moveTo>
                  <a:pt x="2659604" y="4787388"/>
                </a:moveTo>
                <a:lnTo>
                  <a:pt x="2689189" y="4787388"/>
                </a:lnTo>
                <a:lnTo>
                  <a:pt x="2689189" y="4816974"/>
                </a:lnTo>
                <a:lnTo>
                  <a:pt x="2659604" y="4816974"/>
                </a:lnTo>
                <a:close/>
                <a:moveTo>
                  <a:pt x="2393644" y="4787388"/>
                </a:moveTo>
                <a:lnTo>
                  <a:pt x="2423230" y="4787388"/>
                </a:lnTo>
                <a:lnTo>
                  <a:pt x="2423230" y="4816974"/>
                </a:lnTo>
                <a:lnTo>
                  <a:pt x="2393644" y="4816974"/>
                </a:lnTo>
                <a:close/>
                <a:moveTo>
                  <a:pt x="2127683" y="4787388"/>
                </a:moveTo>
                <a:lnTo>
                  <a:pt x="2157268" y="4787388"/>
                </a:lnTo>
                <a:lnTo>
                  <a:pt x="2157268" y="4816974"/>
                </a:lnTo>
                <a:lnTo>
                  <a:pt x="2127683" y="4816974"/>
                </a:lnTo>
                <a:close/>
                <a:moveTo>
                  <a:pt x="1861723" y="4787388"/>
                </a:moveTo>
                <a:lnTo>
                  <a:pt x="1891309" y="4787388"/>
                </a:lnTo>
                <a:lnTo>
                  <a:pt x="1891309" y="4816974"/>
                </a:lnTo>
                <a:lnTo>
                  <a:pt x="1861723" y="4816974"/>
                </a:lnTo>
                <a:close/>
                <a:moveTo>
                  <a:pt x="1595763" y="4787388"/>
                </a:moveTo>
                <a:lnTo>
                  <a:pt x="1625348" y="4787388"/>
                </a:lnTo>
                <a:lnTo>
                  <a:pt x="1625348" y="4816974"/>
                </a:lnTo>
                <a:lnTo>
                  <a:pt x="1595763" y="4816974"/>
                </a:lnTo>
                <a:close/>
                <a:moveTo>
                  <a:pt x="1329802" y="4787388"/>
                </a:moveTo>
                <a:lnTo>
                  <a:pt x="1359387" y="4787388"/>
                </a:lnTo>
                <a:lnTo>
                  <a:pt x="1359387" y="4816974"/>
                </a:lnTo>
                <a:lnTo>
                  <a:pt x="1329802" y="4816974"/>
                </a:lnTo>
                <a:close/>
                <a:moveTo>
                  <a:pt x="1063842" y="4787388"/>
                </a:moveTo>
                <a:lnTo>
                  <a:pt x="1093428" y="4787388"/>
                </a:lnTo>
                <a:lnTo>
                  <a:pt x="1093428" y="4816974"/>
                </a:lnTo>
                <a:lnTo>
                  <a:pt x="1063842" y="4816974"/>
                </a:lnTo>
                <a:close/>
                <a:moveTo>
                  <a:pt x="797881" y="4787388"/>
                </a:moveTo>
                <a:lnTo>
                  <a:pt x="827466" y="4787388"/>
                </a:lnTo>
                <a:lnTo>
                  <a:pt x="827466" y="4816974"/>
                </a:lnTo>
                <a:lnTo>
                  <a:pt x="797881" y="4816974"/>
                </a:lnTo>
                <a:close/>
                <a:moveTo>
                  <a:pt x="531921" y="4787388"/>
                </a:moveTo>
                <a:lnTo>
                  <a:pt x="561507" y="4787388"/>
                </a:lnTo>
                <a:lnTo>
                  <a:pt x="561507" y="4816974"/>
                </a:lnTo>
                <a:lnTo>
                  <a:pt x="531921" y="4816974"/>
                </a:lnTo>
                <a:close/>
                <a:moveTo>
                  <a:pt x="265961" y="4787388"/>
                </a:moveTo>
                <a:lnTo>
                  <a:pt x="295546" y="4787388"/>
                </a:lnTo>
                <a:lnTo>
                  <a:pt x="295546" y="4816974"/>
                </a:lnTo>
                <a:lnTo>
                  <a:pt x="265961" y="4816974"/>
                </a:lnTo>
                <a:close/>
                <a:moveTo>
                  <a:pt x="0" y="4787388"/>
                </a:moveTo>
                <a:lnTo>
                  <a:pt x="29585" y="4787388"/>
                </a:lnTo>
                <a:lnTo>
                  <a:pt x="29585" y="4816974"/>
                </a:lnTo>
                <a:lnTo>
                  <a:pt x="0" y="4816974"/>
                </a:lnTo>
                <a:close/>
                <a:moveTo>
                  <a:pt x="2659604" y="4521428"/>
                </a:moveTo>
                <a:lnTo>
                  <a:pt x="2689189" y="4521428"/>
                </a:lnTo>
                <a:lnTo>
                  <a:pt x="2689189" y="4551013"/>
                </a:lnTo>
                <a:lnTo>
                  <a:pt x="2659604" y="4551013"/>
                </a:lnTo>
                <a:close/>
                <a:moveTo>
                  <a:pt x="2393644" y="4521428"/>
                </a:moveTo>
                <a:lnTo>
                  <a:pt x="2423230" y="4521428"/>
                </a:lnTo>
                <a:lnTo>
                  <a:pt x="2423230" y="4551013"/>
                </a:lnTo>
                <a:lnTo>
                  <a:pt x="2393644" y="4551013"/>
                </a:lnTo>
                <a:close/>
                <a:moveTo>
                  <a:pt x="2127683" y="4521428"/>
                </a:moveTo>
                <a:lnTo>
                  <a:pt x="2157268" y="4521428"/>
                </a:lnTo>
                <a:lnTo>
                  <a:pt x="2157268" y="4551013"/>
                </a:lnTo>
                <a:lnTo>
                  <a:pt x="2127683" y="4551013"/>
                </a:lnTo>
                <a:close/>
                <a:moveTo>
                  <a:pt x="1861723" y="4521428"/>
                </a:moveTo>
                <a:lnTo>
                  <a:pt x="1891309" y="4521428"/>
                </a:lnTo>
                <a:lnTo>
                  <a:pt x="1891309" y="4551013"/>
                </a:lnTo>
                <a:lnTo>
                  <a:pt x="1861723" y="4551013"/>
                </a:lnTo>
                <a:close/>
                <a:moveTo>
                  <a:pt x="1595763" y="4521428"/>
                </a:moveTo>
                <a:lnTo>
                  <a:pt x="1625348" y="4521428"/>
                </a:lnTo>
                <a:lnTo>
                  <a:pt x="1625348" y="4551013"/>
                </a:lnTo>
                <a:lnTo>
                  <a:pt x="1595763" y="4551013"/>
                </a:lnTo>
                <a:close/>
                <a:moveTo>
                  <a:pt x="1329802" y="4521428"/>
                </a:moveTo>
                <a:lnTo>
                  <a:pt x="1359387" y="4521428"/>
                </a:lnTo>
                <a:lnTo>
                  <a:pt x="1359387" y="4551013"/>
                </a:lnTo>
                <a:lnTo>
                  <a:pt x="1329802" y="4551013"/>
                </a:lnTo>
                <a:close/>
                <a:moveTo>
                  <a:pt x="1063842" y="4521428"/>
                </a:moveTo>
                <a:lnTo>
                  <a:pt x="1093428" y="4521428"/>
                </a:lnTo>
                <a:lnTo>
                  <a:pt x="1093428" y="4551013"/>
                </a:lnTo>
                <a:lnTo>
                  <a:pt x="1063842" y="4551013"/>
                </a:lnTo>
                <a:close/>
                <a:moveTo>
                  <a:pt x="797881" y="4521428"/>
                </a:moveTo>
                <a:lnTo>
                  <a:pt x="827466" y="4521428"/>
                </a:lnTo>
                <a:lnTo>
                  <a:pt x="827466" y="4551013"/>
                </a:lnTo>
                <a:lnTo>
                  <a:pt x="797881" y="4551013"/>
                </a:lnTo>
                <a:close/>
                <a:moveTo>
                  <a:pt x="531921" y="4521428"/>
                </a:moveTo>
                <a:lnTo>
                  <a:pt x="561507" y="4521428"/>
                </a:lnTo>
                <a:lnTo>
                  <a:pt x="561507" y="4551013"/>
                </a:lnTo>
                <a:lnTo>
                  <a:pt x="531921" y="4551013"/>
                </a:lnTo>
                <a:close/>
                <a:moveTo>
                  <a:pt x="265961" y="4521428"/>
                </a:moveTo>
                <a:lnTo>
                  <a:pt x="295546" y="4521428"/>
                </a:lnTo>
                <a:lnTo>
                  <a:pt x="295546" y="4551013"/>
                </a:lnTo>
                <a:lnTo>
                  <a:pt x="265961" y="4551013"/>
                </a:lnTo>
                <a:close/>
                <a:moveTo>
                  <a:pt x="0" y="4521428"/>
                </a:moveTo>
                <a:lnTo>
                  <a:pt x="29585" y="4521428"/>
                </a:lnTo>
                <a:lnTo>
                  <a:pt x="29585" y="4551013"/>
                </a:lnTo>
                <a:lnTo>
                  <a:pt x="0" y="4551013"/>
                </a:lnTo>
                <a:close/>
                <a:moveTo>
                  <a:pt x="2659604" y="4255467"/>
                </a:moveTo>
                <a:lnTo>
                  <a:pt x="2689189" y="4255467"/>
                </a:lnTo>
                <a:lnTo>
                  <a:pt x="2689189" y="4285052"/>
                </a:lnTo>
                <a:lnTo>
                  <a:pt x="2659604" y="4285052"/>
                </a:lnTo>
                <a:close/>
                <a:moveTo>
                  <a:pt x="2393644" y="4255467"/>
                </a:moveTo>
                <a:lnTo>
                  <a:pt x="2423230" y="4255467"/>
                </a:lnTo>
                <a:lnTo>
                  <a:pt x="2423230" y="4285052"/>
                </a:lnTo>
                <a:lnTo>
                  <a:pt x="2393644" y="4285052"/>
                </a:lnTo>
                <a:close/>
                <a:moveTo>
                  <a:pt x="2127683" y="4255467"/>
                </a:moveTo>
                <a:lnTo>
                  <a:pt x="2157268" y="4255467"/>
                </a:lnTo>
                <a:lnTo>
                  <a:pt x="2157268" y="4285052"/>
                </a:lnTo>
                <a:lnTo>
                  <a:pt x="2127683" y="4285052"/>
                </a:lnTo>
                <a:close/>
                <a:moveTo>
                  <a:pt x="1861723" y="4255467"/>
                </a:moveTo>
                <a:lnTo>
                  <a:pt x="1891309" y="4255467"/>
                </a:lnTo>
                <a:lnTo>
                  <a:pt x="1891309" y="4285052"/>
                </a:lnTo>
                <a:lnTo>
                  <a:pt x="1861723" y="4285052"/>
                </a:lnTo>
                <a:close/>
                <a:moveTo>
                  <a:pt x="1595763" y="4255467"/>
                </a:moveTo>
                <a:lnTo>
                  <a:pt x="1625348" y="4255467"/>
                </a:lnTo>
                <a:lnTo>
                  <a:pt x="1625348" y="4285052"/>
                </a:lnTo>
                <a:lnTo>
                  <a:pt x="1595763" y="4285052"/>
                </a:lnTo>
                <a:close/>
                <a:moveTo>
                  <a:pt x="1329802" y="4255467"/>
                </a:moveTo>
                <a:lnTo>
                  <a:pt x="1359387" y="4255467"/>
                </a:lnTo>
                <a:lnTo>
                  <a:pt x="1359387" y="4285052"/>
                </a:lnTo>
                <a:lnTo>
                  <a:pt x="1329802" y="4285052"/>
                </a:lnTo>
                <a:close/>
                <a:moveTo>
                  <a:pt x="1063842" y="4255467"/>
                </a:moveTo>
                <a:lnTo>
                  <a:pt x="1093428" y="4255467"/>
                </a:lnTo>
                <a:lnTo>
                  <a:pt x="1093428" y="4285052"/>
                </a:lnTo>
                <a:lnTo>
                  <a:pt x="1063842" y="4285052"/>
                </a:lnTo>
                <a:close/>
                <a:moveTo>
                  <a:pt x="797881" y="4255467"/>
                </a:moveTo>
                <a:lnTo>
                  <a:pt x="827466" y="4255467"/>
                </a:lnTo>
                <a:lnTo>
                  <a:pt x="827466" y="4285052"/>
                </a:lnTo>
                <a:lnTo>
                  <a:pt x="797881" y="4285052"/>
                </a:lnTo>
                <a:close/>
                <a:moveTo>
                  <a:pt x="531921" y="4255467"/>
                </a:moveTo>
                <a:lnTo>
                  <a:pt x="561507" y="4255467"/>
                </a:lnTo>
                <a:lnTo>
                  <a:pt x="561507" y="4285052"/>
                </a:lnTo>
                <a:lnTo>
                  <a:pt x="531921" y="4285052"/>
                </a:lnTo>
                <a:close/>
                <a:moveTo>
                  <a:pt x="265961" y="4255467"/>
                </a:moveTo>
                <a:lnTo>
                  <a:pt x="295546" y="4255467"/>
                </a:lnTo>
                <a:lnTo>
                  <a:pt x="295546" y="4285052"/>
                </a:lnTo>
                <a:lnTo>
                  <a:pt x="265961" y="4285052"/>
                </a:lnTo>
                <a:close/>
                <a:moveTo>
                  <a:pt x="0" y="4255467"/>
                </a:moveTo>
                <a:lnTo>
                  <a:pt x="29585" y="4255467"/>
                </a:lnTo>
                <a:lnTo>
                  <a:pt x="29585" y="4285052"/>
                </a:lnTo>
                <a:lnTo>
                  <a:pt x="0" y="4285052"/>
                </a:lnTo>
                <a:close/>
                <a:moveTo>
                  <a:pt x="2659604" y="3989507"/>
                </a:moveTo>
                <a:lnTo>
                  <a:pt x="2689189" y="3989507"/>
                </a:lnTo>
                <a:lnTo>
                  <a:pt x="2689189" y="4019093"/>
                </a:lnTo>
                <a:lnTo>
                  <a:pt x="2659604" y="4019093"/>
                </a:lnTo>
                <a:close/>
                <a:moveTo>
                  <a:pt x="2393644" y="3989507"/>
                </a:moveTo>
                <a:lnTo>
                  <a:pt x="2423230" y="3989507"/>
                </a:lnTo>
                <a:lnTo>
                  <a:pt x="2423230" y="4019093"/>
                </a:lnTo>
                <a:lnTo>
                  <a:pt x="2393644" y="4019093"/>
                </a:lnTo>
                <a:close/>
                <a:moveTo>
                  <a:pt x="2127683" y="3989507"/>
                </a:moveTo>
                <a:lnTo>
                  <a:pt x="2157268" y="3989507"/>
                </a:lnTo>
                <a:lnTo>
                  <a:pt x="2157268" y="4019093"/>
                </a:lnTo>
                <a:lnTo>
                  <a:pt x="2127683" y="4019093"/>
                </a:lnTo>
                <a:close/>
                <a:moveTo>
                  <a:pt x="1861723" y="3989507"/>
                </a:moveTo>
                <a:lnTo>
                  <a:pt x="1891309" y="3989507"/>
                </a:lnTo>
                <a:lnTo>
                  <a:pt x="1891309" y="4019093"/>
                </a:lnTo>
                <a:lnTo>
                  <a:pt x="1861723" y="4019093"/>
                </a:lnTo>
                <a:close/>
                <a:moveTo>
                  <a:pt x="1595763" y="3989507"/>
                </a:moveTo>
                <a:lnTo>
                  <a:pt x="1625348" y="3989507"/>
                </a:lnTo>
                <a:lnTo>
                  <a:pt x="1625348" y="4019093"/>
                </a:lnTo>
                <a:lnTo>
                  <a:pt x="1595763" y="4019093"/>
                </a:lnTo>
                <a:close/>
                <a:moveTo>
                  <a:pt x="1329802" y="3989507"/>
                </a:moveTo>
                <a:lnTo>
                  <a:pt x="1359387" y="3989507"/>
                </a:lnTo>
                <a:lnTo>
                  <a:pt x="1359387" y="4019093"/>
                </a:lnTo>
                <a:lnTo>
                  <a:pt x="1329802" y="4019093"/>
                </a:lnTo>
                <a:close/>
                <a:moveTo>
                  <a:pt x="1063842" y="3989507"/>
                </a:moveTo>
                <a:lnTo>
                  <a:pt x="1093428" y="3989507"/>
                </a:lnTo>
                <a:lnTo>
                  <a:pt x="1093428" y="4019093"/>
                </a:lnTo>
                <a:lnTo>
                  <a:pt x="1063842" y="4019093"/>
                </a:lnTo>
                <a:close/>
                <a:moveTo>
                  <a:pt x="797881" y="3989507"/>
                </a:moveTo>
                <a:lnTo>
                  <a:pt x="827466" y="3989507"/>
                </a:lnTo>
                <a:lnTo>
                  <a:pt x="827466" y="4019093"/>
                </a:lnTo>
                <a:lnTo>
                  <a:pt x="797881" y="4019093"/>
                </a:lnTo>
                <a:close/>
                <a:moveTo>
                  <a:pt x="531921" y="3989507"/>
                </a:moveTo>
                <a:lnTo>
                  <a:pt x="561507" y="3989507"/>
                </a:lnTo>
                <a:lnTo>
                  <a:pt x="561507" y="4019093"/>
                </a:lnTo>
                <a:lnTo>
                  <a:pt x="531921" y="4019093"/>
                </a:lnTo>
                <a:close/>
                <a:moveTo>
                  <a:pt x="265961" y="3989507"/>
                </a:moveTo>
                <a:lnTo>
                  <a:pt x="295546" y="3989507"/>
                </a:lnTo>
                <a:lnTo>
                  <a:pt x="295546" y="4019093"/>
                </a:lnTo>
                <a:lnTo>
                  <a:pt x="265961" y="4019093"/>
                </a:lnTo>
                <a:close/>
                <a:moveTo>
                  <a:pt x="0" y="3989507"/>
                </a:moveTo>
                <a:lnTo>
                  <a:pt x="29585" y="3989507"/>
                </a:lnTo>
                <a:lnTo>
                  <a:pt x="29585" y="4019093"/>
                </a:lnTo>
                <a:lnTo>
                  <a:pt x="0" y="4019093"/>
                </a:lnTo>
                <a:close/>
                <a:moveTo>
                  <a:pt x="2659604" y="3723546"/>
                </a:moveTo>
                <a:lnTo>
                  <a:pt x="2689189" y="3723546"/>
                </a:lnTo>
                <a:lnTo>
                  <a:pt x="2689189" y="3753131"/>
                </a:lnTo>
                <a:lnTo>
                  <a:pt x="2659604" y="3753131"/>
                </a:lnTo>
                <a:close/>
                <a:moveTo>
                  <a:pt x="2393644" y="3723546"/>
                </a:moveTo>
                <a:lnTo>
                  <a:pt x="2423230" y="3723546"/>
                </a:lnTo>
                <a:lnTo>
                  <a:pt x="2423230" y="3753131"/>
                </a:lnTo>
                <a:lnTo>
                  <a:pt x="2393644" y="3753131"/>
                </a:lnTo>
                <a:close/>
                <a:moveTo>
                  <a:pt x="2127683" y="3723546"/>
                </a:moveTo>
                <a:lnTo>
                  <a:pt x="2157268" y="3723546"/>
                </a:lnTo>
                <a:lnTo>
                  <a:pt x="2157268" y="3753131"/>
                </a:lnTo>
                <a:lnTo>
                  <a:pt x="2127683" y="3753131"/>
                </a:lnTo>
                <a:close/>
                <a:moveTo>
                  <a:pt x="1861723" y="3723546"/>
                </a:moveTo>
                <a:lnTo>
                  <a:pt x="1891309" y="3723546"/>
                </a:lnTo>
                <a:lnTo>
                  <a:pt x="1891309" y="3753131"/>
                </a:lnTo>
                <a:lnTo>
                  <a:pt x="1861723" y="3753131"/>
                </a:lnTo>
                <a:close/>
                <a:moveTo>
                  <a:pt x="1595763" y="3723546"/>
                </a:moveTo>
                <a:lnTo>
                  <a:pt x="1625348" y="3723546"/>
                </a:lnTo>
                <a:lnTo>
                  <a:pt x="1625348" y="3753131"/>
                </a:lnTo>
                <a:lnTo>
                  <a:pt x="1595763" y="3753131"/>
                </a:lnTo>
                <a:close/>
                <a:moveTo>
                  <a:pt x="1329802" y="3723546"/>
                </a:moveTo>
                <a:lnTo>
                  <a:pt x="1359387" y="3723546"/>
                </a:lnTo>
                <a:lnTo>
                  <a:pt x="1359387" y="3753131"/>
                </a:lnTo>
                <a:lnTo>
                  <a:pt x="1329802" y="3753131"/>
                </a:lnTo>
                <a:close/>
                <a:moveTo>
                  <a:pt x="1063842" y="3723546"/>
                </a:moveTo>
                <a:lnTo>
                  <a:pt x="1093428" y="3723546"/>
                </a:lnTo>
                <a:lnTo>
                  <a:pt x="1093428" y="3753131"/>
                </a:lnTo>
                <a:lnTo>
                  <a:pt x="1063842" y="3753131"/>
                </a:lnTo>
                <a:close/>
                <a:moveTo>
                  <a:pt x="797881" y="3723546"/>
                </a:moveTo>
                <a:lnTo>
                  <a:pt x="827466" y="3723546"/>
                </a:lnTo>
                <a:lnTo>
                  <a:pt x="827466" y="3753131"/>
                </a:lnTo>
                <a:lnTo>
                  <a:pt x="797881" y="3753131"/>
                </a:lnTo>
                <a:close/>
                <a:moveTo>
                  <a:pt x="531921" y="3723546"/>
                </a:moveTo>
                <a:lnTo>
                  <a:pt x="561507" y="3723546"/>
                </a:lnTo>
                <a:lnTo>
                  <a:pt x="561507" y="3753131"/>
                </a:lnTo>
                <a:lnTo>
                  <a:pt x="531921" y="3753131"/>
                </a:lnTo>
                <a:close/>
                <a:moveTo>
                  <a:pt x="265961" y="3723546"/>
                </a:moveTo>
                <a:lnTo>
                  <a:pt x="295546" y="3723546"/>
                </a:lnTo>
                <a:lnTo>
                  <a:pt x="295546" y="3753131"/>
                </a:lnTo>
                <a:lnTo>
                  <a:pt x="265961" y="3753131"/>
                </a:lnTo>
                <a:close/>
                <a:moveTo>
                  <a:pt x="0" y="3723546"/>
                </a:moveTo>
                <a:lnTo>
                  <a:pt x="29585" y="3723546"/>
                </a:lnTo>
                <a:lnTo>
                  <a:pt x="29585" y="3753131"/>
                </a:lnTo>
                <a:lnTo>
                  <a:pt x="0" y="3753131"/>
                </a:lnTo>
                <a:close/>
                <a:moveTo>
                  <a:pt x="2659604" y="3457586"/>
                </a:moveTo>
                <a:lnTo>
                  <a:pt x="2689189" y="3457586"/>
                </a:lnTo>
                <a:lnTo>
                  <a:pt x="2689189" y="3487172"/>
                </a:lnTo>
                <a:lnTo>
                  <a:pt x="2659604" y="3487172"/>
                </a:lnTo>
                <a:close/>
                <a:moveTo>
                  <a:pt x="2393644" y="3457586"/>
                </a:moveTo>
                <a:lnTo>
                  <a:pt x="2423230" y="3457586"/>
                </a:lnTo>
                <a:lnTo>
                  <a:pt x="2423230" y="3487172"/>
                </a:lnTo>
                <a:lnTo>
                  <a:pt x="2393644" y="3487172"/>
                </a:lnTo>
                <a:close/>
                <a:moveTo>
                  <a:pt x="2127683" y="3457586"/>
                </a:moveTo>
                <a:lnTo>
                  <a:pt x="2157268" y="3457586"/>
                </a:lnTo>
                <a:lnTo>
                  <a:pt x="2157268" y="3487172"/>
                </a:lnTo>
                <a:lnTo>
                  <a:pt x="2127683" y="3487172"/>
                </a:lnTo>
                <a:close/>
                <a:moveTo>
                  <a:pt x="1861723" y="3457586"/>
                </a:moveTo>
                <a:lnTo>
                  <a:pt x="1891309" y="3457586"/>
                </a:lnTo>
                <a:lnTo>
                  <a:pt x="1891309" y="3487172"/>
                </a:lnTo>
                <a:lnTo>
                  <a:pt x="1861723" y="3487172"/>
                </a:lnTo>
                <a:close/>
                <a:moveTo>
                  <a:pt x="1595763" y="3457586"/>
                </a:moveTo>
                <a:lnTo>
                  <a:pt x="1625348" y="3457586"/>
                </a:lnTo>
                <a:lnTo>
                  <a:pt x="1625348" y="3487172"/>
                </a:lnTo>
                <a:lnTo>
                  <a:pt x="1595763" y="3487172"/>
                </a:lnTo>
                <a:close/>
                <a:moveTo>
                  <a:pt x="1329802" y="3457586"/>
                </a:moveTo>
                <a:lnTo>
                  <a:pt x="1359387" y="3457586"/>
                </a:lnTo>
                <a:lnTo>
                  <a:pt x="1359387" y="3487172"/>
                </a:lnTo>
                <a:lnTo>
                  <a:pt x="1329802" y="3487172"/>
                </a:lnTo>
                <a:close/>
                <a:moveTo>
                  <a:pt x="1063842" y="3457586"/>
                </a:moveTo>
                <a:lnTo>
                  <a:pt x="1093428" y="3457586"/>
                </a:lnTo>
                <a:lnTo>
                  <a:pt x="1093428" y="3487172"/>
                </a:lnTo>
                <a:lnTo>
                  <a:pt x="1063842" y="3487172"/>
                </a:lnTo>
                <a:close/>
                <a:moveTo>
                  <a:pt x="797881" y="3457586"/>
                </a:moveTo>
                <a:lnTo>
                  <a:pt x="827466" y="3457586"/>
                </a:lnTo>
                <a:lnTo>
                  <a:pt x="827466" y="3487172"/>
                </a:lnTo>
                <a:lnTo>
                  <a:pt x="797881" y="3487172"/>
                </a:lnTo>
                <a:close/>
                <a:moveTo>
                  <a:pt x="531921" y="3457586"/>
                </a:moveTo>
                <a:lnTo>
                  <a:pt x="561507" y="3457586"/>
                </a:lnTo>
                <a:lnTo>
                  <a:pt x="561507" y="3487172"/>
                </a:lnTo>
                <a:lnTo>
                  <a:pt x="531921" y="3487172"/>
                </a:lnTo>
                <a:close/>
                <a:moveTo>
                  <a:pt x="265961" y="3457586"/>
                </a:moveTo>
                <a:lnTo>
                  <a:pt x="295546" y="3457586"/>
                </a:lnTo>
                <a:lnTo>
                  <a:pt x="295546" y="3487172"/>
                </a:lnTo>
                <a:lnTo>
                  <a:pt x="265961" y="3487172"/>
                </a:lnTo>
                <a:close/>
                <a:moveTo>
                  <a:pt x="0" y="3457586"/>
                </a:moveTo>
                <a:lnTo>
                  <a:pt x="29585" y="3457586"/>
                </a:lnTo>
                <a:lnTo>
                  <a:pt x="29585" y="3487172"/>
                </a:lnTo>
                <a:lnTo>
                  <a:pt x="0" y="3487172"/>
                </a:lnTo>
                <a:close/>
                <a:moveTo>
                  <a:pt x="2659604" y="3191634"/>
                </a:moveTo>
                <a:lnTo>
                  <a:pt x="2689189" y="3191634"/>
                </a:lnTo>
                <a:lnTo>
                  <a:pt x="2689189" y="3221211"/>
                </a:lnTo>
                <a:lnTo>
                  <a:pt x="2659604" y="3221211"/>
                </a:lnTo>
                <a:close/>
                <a:moveTo>
                  <a:pt x="2393644" y="3191634"/>
                </a:moveTo>
                <a:lnTo>
                  <a:pt x="2423230" y="3191634"/>
                </a:lnTo>
                <a:lnTo>
                  <a:pt x="2423230" y="3221211"/>
                </a:lnTo>
                <a:lnTo>
                  <a:pt x="2393644" y="3221211"/>
                </a:lnTo>
                <a:close/>
                <a:moveTo>
                  <a:pt x="2127683" y="3191633"/>
                </a:moveTo>
                <a:lnTo>
                  <a:pt x="2157268" y="3191633"/>
                </a:lnTo>
                <a:lnTo>
                  <a:pt x="2157268" y="3221211"/>
                </a:lnTo>
                <a:lnTo>
                  <a:pt x="2127683" y="3221211"/>
                </a:lnTo>
                <a:close/>
                <a:moveTo>
                  <a:pt x="1861723" y="3191632"/>
                </a:moveTo>
                <a:lnTo>
                  <a:pt x="1891309" y="3191632"/>
                </a:lnTo>
                <a:lnTo>
                  <a:pt x="1891309" y="3221211"/>
                </a:lnTo>
                <a:lnTo>
                  <a:pt x="1861723" y="3221211"/>
                </a:lnTo>
                <a:close/>
                <a:moveTo>
                  <a:pt x="1595763" y="3191631"/>
                </a:moveTo>
                <a:lnTo>
                  <a:pt x="1625348" y="3191631"/>
                </a:lnTo>
                <a:lnTo>
                  <a:pt x="1625348" y="3221211"/>
                </a:lnTo>
                <a:lnTo>
                  <a:pt x="1595763" y="3221211"/>
                </a:lnTo>
                <a:close/>
                <a:moveTo>
                  <a:pt x="1329802" y="3191630"/>
                </a:moveTo>
                <a:lnTo>
                  <a:pt x="1359387" y="3191630"/>
                </a:lnTo>
                <a:lnTo>
                  <a:pt x="1359387" y="3221211"/>
                </a:lnTo>
                <a:lnTo>
                  <a:pt x="1329802" y="3221211"/>
                </a:lnTo>
                <a:close/>
                <a:moveTo>
                  <a:pt x="1063842" y="3191629"/>
                </a:moveTo>
                <a:lnTo>
                  <a:pt x="1093428" y="3191629"/>
                </a:lnTo>
                <a:lnTo>
                  <a:pt x="1093428" y="3221211"/>
                </a:lnTo>
                <a:lnTo>
                  <a:pt x="1063842" y="3221211"/>
                </a:lnTo>
                <a:close/>
                <a:moveTo>
                  <a:pt x="797881" y="3191628"/>
                </a:moveTo>
                <a:lnTo>
                  <a:pt x="827466" y="3191628"/>
                </a:lnTo>
                <a:lnTo>
                  <a:pt x="827466" y="3221211"/>
                </a:lnTo>
                <a:lnTo>
                  <a:pt x="797881" y="3221211"/>
                </a:lnTo>
                <a:close/>
                <a:moveTo>
                  <a:pt x="531921" y="3191628"/>
                </a:moveTo>
                <a:lnTo>
                  <a:pt x="561507" y="3191628"/>
                </a:lnTo>
                <a:lnTo>
                  <a:pt x="561507" y="3221211"/>
                </a:lnTo>
                <a:lnTo>
                  <a:pt x="531921" y="3221211"/>
                </a:lnTo>
                <a:close/>
                <a:moveTo>
                  <a:pt x="265961" y="3191627"/>
                </a:moveTo>
                <a:lnTo>
                  <a:pt x="295546" y="3191627"/>
                </a:lnTo>
                <a:lnTo>
                  <a:pt x="295546" y="3221211"/>
                </a:lnTo>
                <a:lnTo>
                  <a:pt x="265961" y="3221211"/>
                </a:lnTo>
                <a:close/>
                <a:moveTo>
                  <a:pt x="0" y="3191626"/>
                </a:moveTo>
                <a:lnTo>
                  <a:pt x="29585" y="3191626"/>
                </a:lnTo>
                <a:lnTo>
                  <a:pt x="29585" y="3221211"/>
                </a:lnTo>
                <a:lnTo>
                  <a:pt x="0" y="3221211"/>
                </a:lnTo>
                <a:close/>
                <a:moveTo>
                  <a:pt x="2659604" y="2925676"/>
                </a:moveTo>
                <a:lnTo>
                  <a:pt x="2689189" y="2925676"/>
                </a:lnTo>
                <a:lnTo>
                  <a:pt x="2689189" y="2955262"/>
                </a:lnTo>
                <a:lnTo>
                  <a:pt x="2659604" y="2955262"/>
                </a:lnTo>
                <a:close/>
                <a:moveTo>
                  <a:pt x="2393644" y="2925675"/>
                </a:moveTo>
                <a:lnTo>
                  <a:pt x="2423230" y="2925675"/>
                </a:lnTo>
                <a:lnTo>
                  <a:pt x="2423230" y="2955261"/>
                </a:lnTo>
                <a:lnTo>
                  <a:pt x="2393644" y="2955261"/>
                </a:lnTo>
                <a:close/>
                <a:moveTo>
                  <a:pt x="2127683" y="2925674"/>
                </a:moveTo>
                <a:lnTo>
                  <a:pt x="2157268" y="2925674"/>
                </a:lnTo>
                <a:lnTo>
                  <a:pt x="2157268" y="2955260"/>
                </a:lnTo>
                <a:lnTo>
                  <a:pt x="2127683" y="2955260"/>
                </a:lnTo>
                <a:close/>
                <a:moveTo>
                  <a:pt x="1861723" y="2925673"/>
                </a:moveTo>
                <a:lnTo>
                  <a:pt x="1891309" y="2925673"/>
                </a:lnTo>
                <a:lnTo>
                  <a:pt x="1891309" y="2955259"/>
                </a:lnTo>
                <a:lnTo>
                  <a:pt x="1861723" y="2955259"/>
                </a:lnTo>
                <a:close/>
                <a:moveTo>
                  <a:pt x="1595763" y="2925672"/>
                </a:moveTo>
                <a:lnTo>
                  <a:pt x="1625348" y="2925672"/>
                </a:lnTo>
                <a:lnTo>
                  <a:pt x="1625348" y="2955258"/>
                </a:lnTo>
                <a:lnTo>
                  <a:pt x="1595763" y="2955258"/>
                </a:lnTo>
                <a:close/>
                <a:moveTo>
                  <a:pt x="1329802" y="2925671"/>
                </a:moveTo>
                <a:lnTo>
                  <a:pt x="1359387" y="2925671"/>
                </a:lnTo>
                <a:lnTo>
                  <a:pt x="1359387" y="2955256"/>
                </a:lnTo>
                <a:lnTo>
                  <a:pt x="1329802" y="2955256"/>
                </a:lnTo>
                <a:close/>
                <a:moveTo>
                  <a:pt x="1063842" y="2925670"/>
                </a:moveTo>
                <a:lnTo>
                  <a:pt x="1093428" y="2925670"/>
                </a:lnTo>
                <a:lnTo>
                  <a:pt x="1093428" y="2955255"/>
                </a:lnTo>
                <a:lnTo>
                  <a:pt x="1063842" y="2955255"/>
                </a:lnTo>
                <a:close/>
                <a:moveTo>
                  <a:pt x="797881" y="2925668"/>
                </a:moveTo>
                <a:lnTo>
                  <a:pt x="827466" y="2925668"/>
                </a:lnTo>
                <a:lnTo>
                  <a:pt x="827466" y="2955254"/>
                </a:lnTo>
                <a:lnTo>
                  <a:pt x="797881" y="2955254"/>
                </a:lnTo>
                <a:close/>
                <a:moveTo>
                  <a:pt x="531921" y="2925667"/>
                </a:moveTo>
                <a:lnTo>
                  <a:pt x="561507" y="2925667"/>
                </a:lnTo>
                <a:lnTo>
                  <a:pt x="561507" y="2955253"/>
                </a:lnTo>
                <a:lnTo>
                  <a:pt x="531921" y="2955253"/>
                </a:lnTo>
                <a:close/>
                <a:moveTo>
                  <a:pt x="265961" y="2925666"/>
                </a:moveTo>
                <a:lnTo>
                  <a:pt x="295546" y="2925666"/>
                </a:lnTo>
                <a:lnTo>
                  <a:pt x="295546" y="2955252"/>
                </a:lnTo>
                <a:lnTo>
                  <a:pt x="265961" y="2955252"/>
                </a:lnTo>
                <a:close/>
                <a:moveTo>
                  <a:pt x="0" y="2925665"/>
                </a:moveTo>
                <a:lnTo>
                  <a:pt x="29585" y="2925665"/>
                </a:lnTo>
                <a:lnTo>
                  <a:pt x="29585" y="2955251"/>
                </a:lnTo>
                <a:lnTo>
                  <a:pt x="0" y="2955251"/>
                </a:lnTo>
                <a:close/>
                <a:moveTo>
                  <a:pt x="2659604" y="2659636"/>
                </a:moveTo>
                <a:lnTo>
                  <a:pt x="2689189" y="2659636"/>
                </a:lnTo>
                <a:lnTo>
                  <a:pt x="2689189" y="2689220"/>
                </a:lnTo>
                <a:lnTo>
                  <a:pt x="2659604" y="2689220"/>
                </a:lnTo>
                <a:close/>
                <a:moveTo>
                  <a:pt x="2393644" y="2659632"/>
                </a:moveTo>
                <a:lnTo>
                  <a:pt x="2423230" y="2659632"/>
                </a:lnTo>
                <a:lnTo>
                  <a:pt x="2423230" y="2689217"/>
                </a:lnTo>
                <a:lnTo>
                  <a:pt x="2393644" y="2689217"/>
                </a:lnTo>
                <a:close/>
                <a:moveTo>
                  <a:pt x="2127683" y="2659629"/>
                </a:moveTo>
                <a:lnTo>
                  <a:pt x="2157268" y="2659629"/>
                </a:lnTo>
                <a:lnTo>
                  <a:pt x="2157268" y="2689214"/>
                </a:lnTo>
                <a:lnTo>
                  <a:pt x="2127683" y="2689214"/>
                </a:lnTo>
                <a:close/>
                <a:moveTo>
                  <a:pt x="1861723" y="2659626"/>
                </a:moveTo>
                <a:lnTo>
                  <a:pt x="1891309" y="2659626"/>
                </a:lnTo>
                <a:lnTo>
                  <a:pt x="1891309" y="2689211"/>
                </a:lnTo>
                <a:lnTo>
                  <a:pt x="1861723" y="2689211"/>
                </a:lnTo>
                <a:close/>
                <a:moveTo>
                  <a:pt x="1595763" y="2659623"/>
                </a:moveTo>
                <a:lnTo>
                  <a:pt x="1625348" y="2659623"/>
                </a:lnTo>
                <a:lnTo>
                  <a:pt x="1625348" y="2689207"/>
                </a:lnTo>
                <a:lnTo>
                  <a:pt x="1595763" y="2689207"/>
                </a:lnTo>
                <a:close/>
                <a:moveTo>
                  <a:pt x="1329802" y="2659620"/>
                </a:moveTo>
                <a:lnTo>
                  <a:pt x="1359387" y="2659620"/>
                </a:lnTo>
                <a:lnTo>
                  <a:pt x="1359387" y="2689204"/>
                </a:lnTo>
                <a:lnTo>
                  <a:pt x="1329802" y="2689204"/>
                </a:lnTo>
                <a:close/>
                <a:moveTo>
                  <a:pt x="1063842" y="2659616"/>
                </a:moveTo>
                <a:lnTo>
                  <a:pt x="1093428" y="2659616"/>
                </a:lnTo>
                <a:lnTo>
                  <a:pt x="1093428" y="2689201"/>
                </a:lnTo>
                <a:lnTo>
                  <a:pt x="1063842" y="2689201"/>
                </a:lnTo>
                <a:close/>
                <a:moveTo>
                  <a:pt x="797881" y="2659613"/>
                </a:moveTo>
                <a:lnTo>
                  <a:pt x="827466" y="2659613"/>
                </a:lnTo>
                <a:lnTo>
                  <a:pt x="827466" y="2689198"/>
                </a:lnTo>
                <a:lnTo>
                  <a:pt x="797881" y="2689198"/>
                </a:lnTo>
                <a:close/>
                <a:moveTo>
                  <a:pt x="531921" y="2659610"/>
                </a:moveTo>
                <a:lnTo>
                  <a:pt x="561507" y="2659610"/>
                </a:lnTo>
                <a:lnTo>
                  <a:pt x="561507" y="2689194"/>
                </a:lnTo>
                <a:lnTo>
                  <a:pt x="531921" y="2689194"/>
                </a:lnTo>
                <a:close/>
                <a:moveTo>
                  <a:pt x="265961" y="2659607"/>
                </a:moveTo>
                <a:lnTo>
                  <a:pt x="295546" y="2659607"/>
                </a:lnTo>
                <a:lnTo>
                  <a:pt x="295546" y="2689191"/>
                </a:lnTo>
                <a:lnTo>
                  <a:pt x="265961" y="2689191"/>
                </a:lnTo>
                <a:close/>
                <a:moveTo>
                  <a:pt x="0" y="2659603"/>
                </a:moveTo>
                <a:lnTo>
                  <a:pt x="29585" y="2659603"/>
                </a:lnTo>
                <a:lnTo>
                  <a:pt x="29585" y="2689188"/>
                </a:lnTo>
                <a:lnTo>
                  <a:pt x="0" y="2689188"/>
                </a:lnTo>
                <a:close/>
                <a:moveTo>
                  <a:pt x="2659604" y="2393677"/>
                </a:moveTo>
                <a:lnTo>
                  <a:pt x="2689189" y="2393677"/>
                </a:lnTo>
                <a:lnTo>
                  <a:pt x="2689189" y="2423276"/>
                </a:lnTo>
                <a:lnTo>
                  <a:pt x="2659604" y="2423276"/>
                </a:lnTo>
                <a:close/>
                <a:moveTo>
                  <a:pt x="2393644" y="2393674"/>
                </a:moveTo>
                <a:lnTo>
                  <a:pt x="2423230" y="2393674"/>
                </a:lnTo>
                <a:lnTo>
                  <a:pt x="2423230" y="2423273"/>
                </a:lnTo>
                <a:lnTo>
                  <a:pt x="2393644" y="2423273"/>
                </a:lnTo>
                <a:close/>
                <a:moveTo>
                  <a:pt x="2127683" y="2393671"/>
                </a:moveTo>
                <a:lnTo>
                  <a:pt x="2157268" y="2393671"/>
                </a:lnTo>
                <a:lnTo>
                  <a:pt x="2157268" y="2423267"/>
                </a:lnTo>
                <a:lnTo>
                  <a:pt x="2127683" y="2423267"/>
                </a:lnTo>
                <a:close/>
                <a:moveTo>
                  <a:pt x="1861723" y="2393668"/>
                </a:moveTo>
                <a:lnTo>
                  <a:pt x="1891309" y="2393668"/>
                </a:lnTo>
                <a:lnTo>
                  <a:pt x="1891309" y="2423263"/>
                </a:lnTo>
                <a:lnTo>
                  <a:pt x="1861723" y="2423263"/>
                </a:lnTo>
                <a:close/>
                <a:moveTo>
                  <a:pt x="1595763" y="2393665"/>
                </a:moveTo>
                <a:lnTo>
                  <a:pt x="1625348" y="2393665"/>
                </a:lnTo>
                <a:lnTo>
                  <a:pt x="1625348" y="2423258"/>
                </a:lnTo>
                <a:lnTo>
                  <a:pt x="1595763" y="2423258"/>
                </a:lnTo>
                <a:close/>
                <a:moveTo>
                  <a:pt x="1329802" y="2393662"/>
                </a:moveTo>
                <a:lnTo>
                  <a:pt x="1359387" y="2393662"/>
                </a:lnTo>
                <a:lnTo>
                  <a:pt x="1359387" y="2423252"/>
                </a:lnTo>
                <a:lnTo>
                  <a:pt x="1329802" y="2423252"/>
                </a:lnTo>
                <a:close/>
                <a:moveTo>
                  <a:pt x="1063842" y="2393659"/>
                </a:moveTo>
                <a:lnTo>
                  <a:pt x="1093428" y="2393659"/>
                </a:lnTo>
                <a:lnTo>
                  <a:pt x="1093428" y="2423248"/>
                </a:lnTo>
                <a:lnTo>
                  <a:pt x="1063842" y="2423248"/>
                </a:lnTo>
                <a:close/>
                <a:moveTo>
                  <a:pt x="797881" y="2393654"/>
                </a:moveTo>
                <a:lnTo>
                  <a:pt x="827466" y="2393654"/>
                </a:lnTo>
                <a:lnTo>
                  <a:pt x="827466" y="2423242"/>
                </a:lnTo>
                <a:lnTo>
                  <a:pt x="797881" y="2423242"/>
                </a:lnTo>
                <a:close/>
                <a:moveTo>
                  <a:pt x="531921" y="2393649"/>
                </a:moveTo>
                <a:lnTo>
                  <a:pt x="561507" y="2393649"/>
                </a:lnTo>
                <a:lnTo>
                  <a:pt x="561507" y="2423238"/>
                </a:lnTo>
                <a:lnTo>
                  <a:pt x="531921" y="2423238"/>
                </a:lnTo>
                <a:close/>
                <a:moveTo>
                  <a:pt x="265961" y="2393646"/>
                </a:moveTo>
                <a:lnTo>
                  <a:pt x="295546" y="2393646"/>
                </a:lnTo>
                <a:lnTo>
                  <a:pt x="295546" y="2423233"/>
                </a:lnTo>
                <a:lnTo>
                  <a:pt x="265961" y="2423233"/>
                </a:lnTo>
                <a:close/>
                <a:moveTo>
                  <a:pt x="0" y="2393643"/>
                </a:moveTo>
                <a:lnTo>
                  <a:pt x="29585" y="2393643"/>
                </a:lnTo>
                <a:lnTo>
                  <a:pt x="29585" y="2423227"/>
                </a:lnTo>
                <a:lnTo>
                  <a:pt x="0" y="2423227"/>
                </a:lnTo>
                <a:close/>
                <a:moveTo>
                  <a:pt x="2659604" y="2127710"/>
                </a:moveTo>
                <a:lnTo>
                  <a:pt x="2689189" y="2127710"/>
                </a:lnTo>
                <a:lnTo>
                  <a:pt x="2689189" y="2157299"/>
                </a:lnTo>
                <a:lnTo>
                  <a:pt x="2659604" y="2157299"/>
                </a:lnTo>
                <a:close/>
                <a:moveTo>
                  <a:pt x="2393644" y="2127709"/>
                </a:moveTo>
                <a:lnTo>
                  <a:pt x="2423230" y="2127709"/>
                </a:lnTo>
                <a:lnTo>
                  <a:pt x="2423230" y="2157298"/>
                </a:lnTo>
                <a:lnTo>
                  <a:pt x="2393644" y="2157298"/>
                </a:lnTo>
                <a:close/>
                <a:moveTo>
                  <a:pt x="2127683" y="2127705"/>
                </a:moveTo>
                <a:lnTo>
                  <a:pt x="2157268" y="2127705"/>
                </a:lnTo>
                <a:lnTo>
                  <a:pt x="2157268" y="2157294"/>
                </a:lnTo>
                <a:lnTo>
                  <a:pt x="2127683" y="2157294"/>
                </a:lnTo>
                <a:close/>
                <a:moveTo>
                  <a:pt x="1861723" y="2127702"/>
                </a:moveTo>
                <a:lnTo>
                  <a:pt x="1891309" y="2127702"/>
                </a:lnTo>
                <a:lnTo>
                  <a:pt x="1891309" y="2157291"/>
                </a:lnTo>
                <a:lnTo>
                  <a:pt x="1861723" y="2157291"/>
                </a:lnTo>
                <a:close/>
                <a:moveTo>
                  <a:pt x="1595763" y="2127699"/>
                </a:moveTo>
                <a:lnTo>
                  <a:pt x="1625348" y="2127699"/>
                </a:lnTo>
                <a:lnTo>
                  <a:pt x="1625348" y="2157288"/>
                </a:lnTo>
                <a:lnTo>
                  <a:pt x="1595763" y="2157288"/>
                </a:lnTo>
                <a:close/>
                <a:moveTo>
                  <a:pt x="1329802" y="2127696"/>
                </a:moveTo>
                <a:lnTo>
                  <a:pt x="1359387" y="2127696"/>
                </a:lnTo>
                <a:lnTo>
                  <a:pt x="1359387" y="2157284"/>
                </a:lnTo>
                <a:lnTo>
                  <a:pt x="1329802" y="2157284"/>
                </a:lnTo>
                <a:close/>
                <a:moveTo>
                  <a:pt x="1063842" y="2127692"/>
                </a:moveTo>
                <a:lnTo>
                  <a:pt x="1093428" y="2127692"/>
                </a:lnTo>
                <a:lnTo>
                  <a:pt x="1093428" y="2157281"/>
                </a:lnTo>
                <a:lnTo>
                  <a:pt x="1063842" y="2157281"/>
                </a:lnTo>
                <a:close/>
                <a:moveTo>
                  <a:pt x="797881" y="2127689"/>
                </a:moveTo>
                <a:lnTo>
                  <a:pt x="827466" y="2127689"/>
                </a:lnTo>
                <a:lnTo>
                  <a:pt x="827466" y="2157278"/>
                </a:lnTo>
                <a:lnTo>
                  <a:pt x="797881" y="2157278"/>
                </a:lnTo>
                <a:close/>
                <a:moveTo>
                  <a:pt x="531921" y="2127687"/>
                </a:moveTo>
                <a:lnTo>
                  <a:pt x="561507" y="2127687"/>
                </a:lnTo>
                <a:lnTo>
                  <a:pt x="561507" y="2157274"/>
                </a:lnTo>
                <a:lnTo>
                  <a:pt x="531921" y="2157274"/>
                </a:lnTo>
                <a:close/>
                <a:moveTo>
                  <a:pt x="265961" y="2127684"/>
                </a:moveTo>
                <a:lnTo>
                  <a:pt x="295546" y="2127684"/>
                </a:lnTo>
                <a:lnTo>
                  <a:pt x="295546" y="2157271"/>
                </a:lnTo>
                <a:lnTo>
                  <a:pt x="265961" y="2157271"/>
                </a:lnTo>
                <a:close/>
                <a:moveTo>
                  <a:pt x="0" y="2127682"/>
                </a:moveTo>
                <a:lnTo>
                  <a:pt x="29585" y="2127682"/>
                </a:lnTo>
                <a:lnTo>
                  <a:pt x="29585" y="2157268"/>
                </a:lnTo>
                <a:lnTo>
                  <a:pt x="0" y="2157268"/>
                </a:lnTo>
                <a:close/>
                <a:moveTo>
                  <a:pt x="2659604" y="1861747"/>
                </a:moveTo>
                <a:lnTo>
                  <a:pt x="2689189" y="1861747"/>
                </a:lnTo>
                <a:lnTo>
                  <a:pt x="2689189" y="1891324"/>
                </a:lnTo>
                <a:lnTo>
                  <a:pt x="2659604" y="1891324"/>
                </a:lnTo>
                <a:close/>
                <a:moveTo>
                  <a:pt x="2393644" y="1861744"/>
                </a:moveTo>
                <a:lnTo>
                  <a:pt x="2423230" y="1861744"/>
                </a:lnTo>
                <a:lnTo>
                  <a:pt x="2423230" y="1891322"/>
                </a:lnTo>
                <a:lnTo>
                  <a:pt x="2393644" y="1891322"/>
                </a:lnTo>
                <a:close/>
                <a:moveTo>
                  <a:pt x="2127683" y="1861742"/>
                </a:moveTo>
                <a:lnTo>
                  <a:pt x="2157268" y="1861742"/>
                </a:lnTo>
                <a:lnTo>
                  <a:pt x="2157268" y="1891320"/>
                </a:lnTo>
                <a:lnTo>
                  <a:pt x="2127683" y="1891320"/>
                </a:lnTo>
                <a:close/>
                <a:moveTo>
                  <a:pt x="1861723" y="1861739"/>
                </a:moveTo>
                <a:lnTo>
                  <a:pt x="1891309" y="1861739"/>
                </a:lnTo>
                <a:lnTo>
                  <a:pt x="1891309" y="1891319"/>
                </a:lnTo>
                <a:lnTo>
                  <a:pt x="1861723" y="1891319"/>
                </a:lnTo>
                <a:close/>
                <a:moveTo>
                  <a:pt x="1595763" y="1861737"/>
                </a:moveTo>
                <a:lnTo>
                  <a:pt x="1625348" y="1861737"/>
                </a:lnTo>
                <a:lnTo>
                  <a:pt x="1625348" y="1891317"/>
                </a:lnTo>
                <a:lnTo>
                  <a:pt x="1595763" y="1891317"/>
                </a:lnTo>
                <a:close/>
                <a:moveTo>
                  <a:pt x="1329802" y="1861734"/>
                </a:moveTo>
                <a:lnTo>
                  <a:pt x="1359387" y="1861734"/>
                </a:lnTo>
                <a:lnTo>
                  <a:pt x="1359387" y="1891315"/>
                </a:lnTo>
                <a:lnTo>
                  <a:pt x="1329802" y="1891315"/>
                </a:lnTo>
                <a:close/>
                <a:moveTo>
                  <a:pt x="1063842" y="1861732"/>
                </a:moveTo>
                <a:lnTo>
                  <a:pt x="1093428" y="1861732"/>
                </a:lnTo>
                <a:lnTo>
                  <a:pt x="1093428" y="1891314"/>
                </a:lnTo>
                <a:lnTo>
                  <a:pt x="1063842" y="1891314"/>
                </a:lnTo>
                <a:close/>
                <a:moveTo>
                  <a:pt x="797881" y="1861729"/>
                </a:moveTo>
                <a:lnTo>
                  <a:pt x="827466" y="1861729"/>
                </a:lnTo>
                <a:lnTo>
                  <a:pt x="827466" y="1891312"/>
                </a:lnTo>
                <a:lnTo>
                  <a:pt x="797881" y="1891312"/>
                </a:lnTo>
                <a:close/>
                <a:moveTo>
                  <a:pt x="531921" y="1861727"/>
                </a:moveTo>
                <a:lnTo>
                  <a:pt x="561507" y="1861727"/>
                </a:lnTo>
                <a:lnTo>
                  <a:pt x="561507" y="1891310"/>
                </a:lnTo>
                <a:lnTo>
                  <a:pt x="531921" y="1891310"/>
                </a:lnTo>
                <a:close/>
                <a:moveTo>
                  <a:pt x="265961" y="1861724"/>
                </a:moveTo>
                <a:lnTo>
                  <a:pt x="295546" y="1861724"/>
                </a:lnTo>
                <a:lnTo>
                  <a:pt x="295546" y="1891309"/>
                </a:lnTo>
                <a:lnTo>
                  <a:pt x="265961" y="1891309"/>
                </a:lnTo>
                <a:close/>
                <a:moveTo>
                  <a:pt x="0" y="1861722"/>
                </a:moveTo>
                <a:lnTo>
                  <a:pt x="29585" y="1861722"/>
                </a:lnTo>
                <a:lnTo>
                  <a:pt x="29585" y="1891307"/>
                </a:lnTo>
                <a:lnTo>
                  <a:pt x="0" y="1891307"/>
                </a:lnTo>
                <a:close/>
                <a:moveTo>
                  <a:pt x="2659604" y="1595785"/>
                </a:moveTo>
                <a:lnTo>
                  <a:pt x="2689189" y="1595785"/>
                </a:lnTo>
                <a:lnTo>
                  <a:pt x="2689189" y="1625371"/>
                </a:lnTo>
                <a:lnTo>
                  <a:pt x="2659604" y="1625371"/>
                </a:lnTo>
                <a:close/>
                <a:moveTo>
                  <a:pt x="2393644" y="1595782"/>
                </a:moveTo>
                <a:lnTo>
                  <a:pt x="2423230" y="1595782"/>
                </a:lnTo>
                <a:lnTo>
                  <a:pt x="2423230" y="1625368"/>
                </a:lnTo>
                <a:lnTo>
                  <a:pt x="2393644" y="1625368"/>
                </a:lnTo>
                <a:close/>
                <a:moveTo>
                  <a:pt x="2127683" y="1595780"/>
                </a:moveTo>
                <a:lnTo>
                  <a:pt x="2157268" y="1595780"/>
                </a:lnTo>
                <a:lnTo>
                  <a:pt x="2157268" y="1625366"/>
                </a:lnTo>
                <a:lnTo>
                  <a:pt x="2127683" y="1625366"/>
                </a:lnTo>
                <a:close/>
                <a:moveTo>
                  <a:pt x="1861723" y="1595777"/>
                </a:moveTo>
                <a:lnTo>
                  <a:pt x="1891309" y="1595777"/>
                </a:lnTo>
                <a:lnTo>
                  <a:pt x="1891309" y="1625363"/>
                </a:lnTo>
                <a:lnTo>
                  <a:pt x="1861723" y="1625363"/>
                </a:lnTo>
                <a:close/>
                <a:moveTo>
                  <a:pt x="1595763" y="1595775"/>
                </a:moveTo>
                <a:lnTo>
                  <a:pt x="1625348" y="1595775"/>
                </a:lnTo>
                <a:lnTo>
                  <a:pt x="1625348" y="1625360"/>
                </a:lnTo>
                <a:lnTo>
                  <a:pt x="1595763" y="1625360"/>
                </a:lnTo>
                <a:close/>
                <a:moveTo>
                  <a:pt x="1329802" y="1595773"/>
                </a:moveTo>
                <a:lnTo>
                  <a:pt x="1359387" y="1595773"/>
                </a:lnTo>
                <a:lnTo>
                  <a:pt x="1359387" y="1625358"/>
                </a:lnTo>
                <a:lnTo>
                  <a:pt x="1329802" y="1625358"/>
                </a:lnTo>
                <a:close/>
                <a:moveTo>
                  <a:pt x="1063842" y="1595770"/>
                </a:moveTo>
                <a:lnTo>
                  <a:pt x="1093428" y="1595770"/>
                </a:lnTo>
                <a:lnTo>
                  <a:pt x="1093428" y="1625355"/>
                </a:lnTo>
                <a:lnTo>
                  <a:pt x="1063842" y="1625355"/>
                </a:lnTo>
                <a:close/>
                <a:moveTo>
                  <a:pt x="797881" y="1595768"/>
                </a:moveTo>
                <a:lnTo>
                  <a:pt x="827466" y="1595768"/>
                </a:lnTo>
                <a:lnTo>
                  <a:pt x="827466" y="1625353"/>
                </a:lnTo>
                <a:lnTo>
                  <a:pt x="797881" y="1625353"/>
                </a:lnTo>
                <a:close/>
                <a:moveTo>
                  <a:pt x="531921" y="1595766"/>
                </a:moveTo>
                <a:lnTo>
                  <a:pt x="561507" y="1595766"/>
                </a:lnTo>
                <a:lnTo>
                  <a:pt x="561507" y="1625351"/>
                </a:lnTo>
                <a:lnTo>
                  <a:pt x="531921" y="1625351"/>
                </a:lnTo>
                <a:close/>
                <a:moveTo>
                  <a:pt x="265961" y="1595763"/>
                </a:moveTo>
                <a:lnTo>
                  <a:pt x="295546" y="1595763"/>
                </a:lnTo>
                <a:lnTo>
                  <a:pt x="295546" y="1625348"/>
                </a:lnTo>
                <a:lnTo>
                  <a:pt x="265961" y="1625348"/>
                </a:lnTo>
                <a:close/>
                <a:moveTo>
                  <a:pt x="0" y="1595761"/>
                </a:moveTo>
                <a:lnTo>
                  <a:pt x="29585" y="1595761"/>
                </a:lnTo>
                <a:lnTo>
                  <a:pt x="29585" y="1625346"/>
                </a:lnTo>
                <a:lnTo>
                  <a:pt x="0" y="1625346"/>
                </a:lnTo>
                <a:close/>
                <a:moveTo>
                  <a:pt x="2659604" y="1329827"/>
                </a:moveTo>
                <a:lnTo>
                  <a:pt x="2689189" y="1329827"/>
                </a:lnTo>
                <a:lnTo>
                  <a:pt x="2689189" y="1359412"/>
                </a:lnTo>
                <a:lnTo>
                  <a:pt x="2659604" y="1359412"/>
                </a:lnTo>
                <a:close/>
                <a:moveTo>
                  <a:pt x="2393644" y="1329825"/>
                </a:moveTo>
                <a:lnTo>
                  <a:pt x="2423230" y="1329825"/>
                </a:lnTo>
                <a:lnTo>
                  <a:pt x="2423230" y="1359409"/>
                </a:lnTo>
                <a:lnTo>
                  <a:pt x="2393644" y="1359409"/>
                </a:lnTo>
                <a:close/>
                <a:moveTo>
                  <a:pt x="2127683" y="1329822"/>
                </a:moveTo>
                <a:lnTo>
                  <a:pt x="2157268" y="1329822"/>
                </a:lnTo>
                <a:lnTo>
                  <a:pt x="2157268" y="1359407"/>
                </a:lnTo>
                <a:lnTo>
                  <a:pt x="2127683" y="1359407"/>
                </a:lnTo>
                <a:close/>
                <a:moveTo>
                  <a:pt x="1861723" y="1329819"/>
                </a:moveTo>
                <a:lnTo>
                  <a:pt x="1891309" y="1329819"/>
                </a:lnTo>
                <a:lnTo>
                  <a:pt x="1891309" y="1359404"/>
                </a:lnTo>
                <a:lnTo>
                  <a:pt x="1861723" y="1359404"/>
                </a:lnTo>
                <a:close/>
                <a:moveTo>
                  <a:pt x="1595763" y="1329817"/>
                </a:moveTo>
                <a:lnTo>
                  <a:pt x="1625348" y="1329817"/>
                </a:lnTo>
                <a:lnTo>
                  <a:pt x="1625348" y="1359401"/>
                </a:lnTo>
                <a:lnTo>
                  <a:pt x="1595763" y="1359401"/>
                </a:lnTo>
                <a:close/>
                <a:moveTo>
                  <a:pt x="1329802" y="1329814"/>
                </a:moveTo>
                <a:lnTo>
                  <a:pt x="1359387" y="1329814"/>
                </a:lnTo>
                <a:lnTo>
                  <a:pt x="1359387" y="1359399"/>
                </a:lnTo>
                <a:lnTo>
                  <a:pt x="1329802" y="1359399"/>
                </a:lnTo>
                <a:close/>
                <a:moveTo>
                  <a:pt x="1063842" y="1329811"/>
                </a:moveTo>
                <a:lnTo>
                  <a:pt x="1093428" y="1329811"/>
                </a:lnTo>
                <a:lnTo>
                  <a:pt x="1093428" y="1359396"/>
                </a:lnTo>
                <a:lnTo>
                  <a:pt x="1063842" y="1359396"/>
                </a:lnTo>
                <a:close/>
                <a:moveTo>
                  <a:pt x="797881" y="1329809"/>
                </a:moveTo>
                <a:lnTo>
                  <a:pt x="827466" y="1329809"/>
                </a:lnTo>
                <a:lnTo>
                  <a:pt x="827466" y="1359394"/>
                </a:lnTo>
                <a:lnTo>
                  <a:pt x="797881" y="1359394"/>
                </a:lnTo>
                <a:close/>
                <a:moveTo>
                  <a:pt x="531921" y="1329806"/>
                </a:moveTo>
                <a:lnTo>
                  <a:pt x="561507" y="1329806"/>
                </a:lnTo>
                <a:lnTo>
                  <a:pt x="561507" y="1359391"/>
                </a:lnTo>
                <a:lnTo>
                  <a:pt x="531921" y="1359391"/>
                </a:lnTo>
                <a:close/>
                <a:moveTo>
                  <a:pt x="265961" y="1329803"/>
                </a:moveTo>
                <a:lnTo>
                  <a:pt x="295546" y="1329803"/>
                </a:lnTo>
                <a:lnTo>
                  <a:pt x="295546" y="1359388"/>
                </a:lnTo>
                <a:lnTo>
                  <a:pt x="265961" y="1359388"/>
                </a:lnTo>
                <a:close/>
                <a:moveTo>
                  <a:pt x="0" y="1329801"/>
                </a:moveTo>
                <a:lnTo>
                  <a:pt x="29585" y="1329801"/>
                </a:lnTo>
                <a:lnTo>
                  <a:pt x="29585" y="1359386"/>
                </a:lnTo>
                <a:lnTo>
                  <a:pt x="0" y="1359386"/>
                </a:lnTo>
                <a:close/>
                <a:moveTo>
                  <a:pt x="2659604" y="1063871"/>
                </a:moveTo>
                <a:lnTo>
                  <a:pt x="2689189" y="1063871"/>
                </a:lnTo>
                <a:lnTo>
                  <a:pt x="2689189" y="1093457"/>
                </a:lnTo>
                <a:lnTo>
                  <a:pt x="2659604" y="1093457"/>
                </a:lnTo>
                <a:close/>
                <a:moveTo>
                  <a:pt x="2393644" y="1063868"/>
                </a:moveTo>
                <a:lnTo>
                  <a:pt x="2423230" y="1063868"/>
                </a:lnTo>
                <a:lnTo>
                  <a:pt x="2423230" y="1093454"/>
                </a:lnTo>
                <a:lnTo>
                  <a:pt x="2393644" y="1093454"/>
                </a:lnTo>
                <a:close/>
                <a:moveTo>
                  <a:pt x="2127683" y="1063865"/>
                </a:moveTo>
                <a:lnTo>
                  <a:pt x="2157268" y="1063865"/>
                </a:lnTo>
                <a:lnTo>
                  <a:pt x="2157268" y="1093451"/>
                </a:lnTo>
                <a:lnTo>
                  <a:pt x="2127683" y="1093451"/>
                </a:lnTo>
                <a:close/>
                <a:moveTo>
                  <a:pt x="1861723" y="1063862"/>
                </a:moveTo>
                <a:lnTo>
                  <a:pt x="1891309" y="1063862"/>
                </a:lnTo>
                <a:lnTo>
                  <a:pt x="1891309" y="1093448"/>
                </a:lnTo>
                <a:lnTo>
                  <a:pt x="1861723" y="1093448"/>
                </a:lnTo>
                <a:close/>
                <a:moveTo>
                  <a:pt x="1595763" y="1063859"/>
                </a:moveTo>
                <a:lnTo>
                  <a:pt x="1625348" y="1063859"/>
                </a:lnTo>
                <a:lnTo>
                  <a:pt x="1625348" y="1093445"/>
                </a:lnTo>
                <a:lnTo>
                  <a:pt x="1595763" y="1093445"/>
                </a:lnTo>
                <a:close/>
                <a:moveTo>
                  <a:pt x="1329802" y="1063856"/>
                </a:moveTo>
                <a:lnTo>
                  <a:pt x="1359387" y="1063856"/>
                </a:lnTo>
                <a:lnTo>
                  <a:pt x="1359387" y="1093442"/>
                </a:lnTo>
                <a:lnTo>
                  <a:pt x="1329802" y="1093442"/>
                </a:lnTo>
                <a:close/>
                <a:moveTo>
                  <a:pt x="1063842" y="1063853"/>
                </a:moveTo>
                <a:lnTo>
                  <a:pt x="1093428" y="1063853"/>
                </a:lnTo>
                <a:lnTo>
                  <a:pt x="1093428" y="1093439"/>
                </a:lnTo>
                <a:lnTo>
                  <a:pt x="1063842" y="1093439"/>
                </a:lnTo>
                <a:close/>
                <a:moveTo>
                  <a:pt x="797881" y="1063850"/>
                </a:moveTo>
                <a:lnTo>
                  <a:pt x="827466" y="1063850"/>
                </a:lnTo>
                <a:lnTo>
                  <a:pt x="827466" y="1093436"/>
                </a:lnTo>
                <a:lnTo>
                  <a:pt x="797881" y="1093436"/>
                </a:lnTo>
                <a:close/>
                <a:moveTo>
                  <a:pt x="531921" y="1063847"/>
                </a:moveTo>
                <a:lnTo>
                  <a:pt x="561507" y="1063847"/>
                </a:lnTo>
                <a:lnTo>
                  <a:pt x="561507" y="1093433"/>
                </a:lnTo>
                <a:lnTo>
                  <a:pt x="531921" y="1093433"/>
                </a:lnTo>
                <a:close/>
                <a:moveTo>
                  <a:pt x="265961" y="1063844"/>
                </a:moveTo>
                <a:lnTo>
                  <a:pt x="295546" y="1063844"/>
                </a:lnTo>
                <a:lnTo>
                  <a:pt x="295546" y="1093430"/>
                </a:lnTo>
                <a:lnTo>
                  <a:pt x="265961" y="1093430"/>
                </a:lnTo>
                <a:close/>
                <a:moveTo>
                  <a:pt x="0" y="1063841"/>
                </a:moveTo>
                <a:lnTo>
                  <a:pt x="29585" y="1063841"/>
                </a:lnTo>
                <a:lnTo>
                  <a:pt x="29585" y="1093427"/>
                </a:lnTo>
                <a:lnTo>
                  <a:pt x="0" y="1093427"/>
                </a:lnTo>
                <a:close/>
                <a:moveTo>
                  <a:pt x="2659604" y="797900"/>
                </a:moveTo>
                <a:lnTo>
                  <a:pt x="2689189" y="797900"/>
                </a:lnTo>
                <a:lnTo>
                  <a:pt x="2689189" y="827486"/>
                </a:lnTo>
                <a:lnTo>
                  <a:pt x="2659604" y="827486"/>
                </a:lnTo>
                <a:close/>
                <a:moveTo>
                  <a:pt x="2393644" y="797898"/>
                </a:moveTo>
                <a:lnTo>
                  <a:pt x="2423230" y="797898"/>
                </a:lnTo>
                <a:lnTo>
                  <a:pt x="2423230" y="827484"/>
                </a:lnTo>
                <a:lnTo>
                  <a:pt x="2393644" y="827484"/>
                </a:lnTo>
                <a:close/>
                <a:moveTo>
                  <a:pt x="2127683" y="797895"/>
                </a:moveTo>
                <a:lnTo>
                  <a:pt x="2157268" y="797895"/>
                </a:lnTo>
                <a:lnTo>
                  <a:pt x="2157268" y="827481"/>
                </a:lnTo>
                <a:lnTo>
                  <a:pt x="2127683" y="827481"/>
                </a:lnTo>
                <a:close/>
                <a:moveTo>
                  <a:pt x="1861723" y="797893"/>
                </a:moveTo>
                <a:lnTo>
                  <a:pt x="1891309" y="797893"/>
                </a:lnTo>
                <a:lnTo>
                  <a:pt x="1891309" y="827479"/>
                </a:lnTo>
                <a:lnTo>
                  <a:pt x="1861723" y="827479"/>
                </a:lnTo>
                <a:close/>
                <a:moveTo>
                  <a:pt x="1595763" y="797891"/>
                </a:moveTo>
                <a:lnTo>
                  <a:pt x="1625348" y="797891"/>
                </a:lnTo>
                <a:lnTo>
                  <a:pt x="1625348" y="827477"/>
                </a:lnTo>
                <a:lnTo>
                  <a:pt x="1595763" y="827477"/>
                </a:lnTo>
                <a:close/>
                <a:moveTo>
                  <a:pt x="1329802" y="797889"/>
                </a:moveTo>
                <a:lnTo>
                  <a:pt x="1359387" y="797889"/>
                </a:lnTo>
                <a:lnTo>
                  <a:pt x="1359387" y="827475"/>
                </a:lnTo>
                <a:lnTo>
                  <a:pt x="1329802" y="827475"/>
                </a:lnTo>
                <a:close/>
                <a:moveTo>
                  <a:pt x="1063842" y="797887"/>
                </a:moveTo>
                <a:lnTo>
                  <a:pt x="1093428" y="797887"/>
                </a:lnTo>
                <a:lnTo>
                  <a:pt x="1093428" y="827473"/>
                </a:lnTo>
                <a:lnTo>
                  <a:pt x="1063842" y="827473"/>
                </a:lnTo>
                <a:close/>
                <a:moveTo>
                  <a:pt x="797881" y="797885"/>
                </a:moveTo>
                <a:lnTo>
                  <a:pt x="827466" y="797885"/>
                </a:lnTo>
                <a:lnTo>
                  <a:pt x="827466" y="827471"/>
                </a:lnTo>
                <a:lnTo>
                  <a:pt x="797881" y="827471"/>
                </a:lnTo>
                <a:close/>
                <a:moveTo>
                  <a:pt x="531921" y="797883"/>
                </a:moveTo>
                <a:lnTo>
                  <a:pt x="561507" y="797883"/>
                </a:lnTo>
                <a:lnTo>
                  <a:pt x="561507" y="827469"/>
                </a:lnTo>
                <a:lnTo>
                  <a:pt x="531921" y="827469"/>
                </a:lnTo>
                <a:close/>
                <a:moveTo>
                  <a:pt x="265961" y="797881"/>
                </a:moveTo>
                <a:lnTo>
                  <a:pt x="295546" y="797881"/>
                </a:lnTo>
                <a:lnTo>
                  <a:pt x="295546" y="827467"/>
                </a:lnTo>
                <a:lnTo>
                  <a:pt x="265961" y="827467"/>
                </a:lnTo>
                <a:close/>
                <a:moveTo>
                  <a:pt x="0" y="797879"/>
                </a:moveTo>
                <a:lnTo>
                  <a:pt x="29585" y="797879"/>
                </a:lnTo>
                <a:lnTo>
                  <a:pt x="29585" y="827465"/>
                </a:lnTo>
                <a:lnTo>
                  <a:pt x="0" y="827465"/>
                </a:lnTo>
                <a:close/>
                <a:moveTo>
                  <a:pt x="2659604" y="531940"/>
                </a:moveTo>
                <a:lnTo>
                  <a:pt x="2689189" y="531940"/>
                </a:lnTo>
                <a:lnTo>
                  <a:pt x="2689189" y="561525"/>
                </a:lnTo>
                <a:lnTo>
                  <a:pt x="2659604" y="561525"/>
                </a:lnTo>
                <a:close/>
                <a:moveTo>
                  <a:pt x="2393644" y="531938"/>
                </a:moveTo>
                <a:lnTo>
                  <a:pt x="2423230" y="531938"/>
                </a:lnTo>
                <a:lnTo>
                  <a:pt x="2423230" y="561523"/>
                </a:lnTo>
                <a:lnTo>
                  <a:pt x="2393644" y="561523"/>
                </a:lnTo>
                <a:close/>
                <a:moveTo>
                  <a:pt x="2127683" y="531936"/>
                </a:moveTo>
                <a:lnTo>
                  <a:pt x="2157268" y="531936"/>
                </a:lnTo>
                <a:lnTo>
                  <a:pt x="2157268" y="561521"/>
                </a:lnTo>
                <a:lnTo>
                  <a:pt x="2127683" y="561521"/>
                </a:lnTo>
                <a:close/>
                <a:moveTo>
                  <a:pt x="1861723" y="531934"/>
                </a:moveTo>
                <a:lnTo>
                  <a:pt x="1891309" y="531934"/>
                </a:lnTo>
                <a:lnTo>
                  <a:pt x="1891309" y="561519"/>
                </a:lnTo>
                <a:lnTo>
                  <a:pt x="1861723" y="561519"/>
                </a:lnTo>
                <a:close/>
                <a:moveTo>
                  <a:pt x="1595763" y="531932"/>
                </a:moveTo>
                <a:lnTo>
                  <a:pt x="1625348" y="531932"/>
                </a:lnTo>
                <a:lnTo>
                  <a:pt x="1625348" y="561517"/>
                </a:lnTo>
                <a:lnTo>
                  <a:pt x="1595763" y="561517"/>
                </a:lnTo>
                <a:close/>
                <a:moveTo>
                  <a:pt x="1329802" y="531930"/>
                </a:moveTo>
                <a:lnTo>
                  <a:pt x="1359387" y="531930"/>
                </a:lnTo>
                <a:lnTo>
                  <a:pt x="1359387" y="561515"/>
                </a:lnTo>
                <a:lnTo>
                  <a:pt x="1329802" y="561515"/>
                </a:lnTo>
                <a:close/>
                <a:moveTo>
                  <a:pt x="1063842" y="531928"/>
                </a:moveTo>
                <a:lnTo>
                  <a:pt x="1093428" y="531928"/>
                </a:lnTo>
                <a:lnTo>
                  <a:pt x="1093428" y="561513"/>
                </a:lnTo>
                <a:lnTo>
                  <a:pt x="1063842" y="561513"/>
                </a:lnTo>
                <a:close/>
                <a:moveTo>
                  <a:pt x="797881" y="531925"/>
                </a:moveTo>
                <a:lnTo>
                  <a:pt x="827466" y="531925"/>
                </a:lnTo>
                <a:lnTo>
                  <a:pt x="827466" y="561511"/>
                </a:lnTo>
                <a:lnTo>
                  <a:pt x="797881" y="561511"/>
                </a:lnTo>
                <a:close/>
                <a:moveTo>
                  <a:pt x="531921" y="531923"/>
                </a:moveTo>
                <a:lnTo>
                  <a:pt x="561507" y="531923"/>
                </a:lnTo>
                <a:lnTo>
                  <a:pt x="561507" y="561508"/>
                </a:lnTo>
                <a:lnTo>
                  <a:pt x="531921" y="561508"/>
                </a:lnTo>
                <a:close/>
                <a:moveTo>
                  <a:pt x="265961" y="531921"/>
                </a:moveTo>
                <a:lnTo>
                  <a:pt x="295546" y="531921"/>
                </a:lnTo>
                <a:lnTo>
                  <a:pt x="295546" y="561506"/>
                </a:lnTo>
                <a:lnTo>
                  <a:pt x="265961" y="561506"/>
                </a:lnTo>
                <a:close/>
                <a:moveTo>
                  <a:pt x="0" y="531919"/>
                </a:moveTo>
                <a:lnTo>
                  <a:pt x="29585" y="531919"/>
                </a:lnTo>
                <a:lnTo>
                  <a:pt x="29585" y="561504"/>
                </a:lnTo>
                <a:lnTo>
                  <a:pt x="0" y="561504"/>
                </a:lnTo>
                <a:close/>
                <a:moveTo>
                  <a:pt x="2659604" y="265980"/>
                </a:moveTo>
                <a:lnTo>
                  <a:pt x="2689189" y="265980"/>
                </a:lnTo>
                <a:lnTo>
                  <a:pt x="2689189" y="295566"/>
                </a:lnTo>
                <a:lnTo>
                  <a:pt x="2659604" y="295566"/>
                </a:lnTo>
                <a:close/>
                <a:moveTo>
                  <a:pt x="2393644" y="265978"/>
                </a:moveTo>
                <a:lnTo>
                  <a:pt x="2423230" y="265978"/>
                </a:lnTo>
                <a:lnTo>
                  <a:pt x="2423230" y="295564"/>
                </a:lnTo>
                <a:lnTo>
                  <a:pt x="2393644" y="295564"/>
                </a:lnTo>
                <a:close/>
                <a:moveTo>
                  <a:pt x="2127683" y="265976"/>
                </a:moveTo>
                <a:lnTo>
                  <a:pt x="2157268" y="265976"/>
                </a:lnTo>
                <a:lnTo>
                  <a:pt x="2157268" y="295562"/>
                </a:lnTo>
                <a:lnTo>
                  <a:pt x="2127683" y="295562"/>
                </a:lnTo>
                <a:close/>
                <a:moveTo>
                  <a:pt x="1861723" y="265973"/>
                </a:moveTo>
                <a:lnTo>
                  <a:pt x="1891309" y="265973"/>
                </a:lnTo>
                <a:lnTo>
                  <a:pt x="1891309" y="295560"/>
                </a:lnTo>
                <a:lnTo>
                  <a:pt x="1861723" y="295560"/>
                </a:lnTo>
                <a:close/>
                <a:moveTo>
                  <a:pt x="1595763" y="265971"/>
                </a:moveTo>
                <a:lnTo>
                  <a:pt x="1625348" y="265971"/>
                </a:lnTo>
                <a:lnTo>
                  <a:pt x="1625348" y="295557"/>
                </a:lnTo>
                <a:lnTo>
                  <a:pt x="1595763" y="295557"/>
                </a:lnTo>
                <a:close/>
                <a:moveTo>
                  <a:pt x="1329802" y="265969"/>
                </a:moveTo>
                <a:lnTo>
                  <a:pt x="1359387" y="265969"/>
                </a:lnTo>
                <a:lnTo>
                  <a:pt x="1359387" y="295555"/>
                </a:lnTo>
                <a:lnTo>
                  <a:pt x="1329802" y="295555"/>
                </a:lnTo>
                <a:close/>
                <a:moveTo>
                  <a:pt x="1063842" y="265967"/>
                </a:moveTo>
                <a:lnTo>
                  <a:pt x="1093428" y="265967"/>
                </a:lnTo>
                <a:lnTo>
                  <a:pt x="1093428" y="295553"/>
                </a:lnTo>
                <a:lnTo>
                  <a:pt x="1063842" y="295553"/>
                </a:lnTo>
                <a:close/>
                <a:moveTo>
                  <a:pt x="797881" y="265965"/>
                </a:moveTo>
                <a:lnTo>
                  <a:pt x="827466" y="265965"/>
                </a:lnTo>
                <a:lnTo>
                  <a:pt x="827466" y="295551"/>
                </a:lnTo>
                <a:lnTo>
                  <a:pt x="797881" y="295551"/>
                </a:lnTo>
                <a:close/>
                <a:moveTo>
                  <a:pt x="531921" y="265963"/>
                </a:moveTo>
                <a:lnTo>
                  <a:pt x="561507" y="265963"/>
                </a:lnTo>
                <a:lnTo>
                  <a:pt x="561507" y="295549"/>
                </a:lnTo>
                <a:lnTo>
                  <a:pt x="531921" y="295549"/>
                </a:lnTo>
                <a:close/>
                <a:moveTo>
                  <a:pt x="265961" y="265960"/>
                </a:moveTo>
                <a:lnTo>
                  <a:pt x="295546" y="265960"/>
                </a:lnTo>
                <a:lnTo>
                  <a:pt x="295546" y="295546"/>
                </a:lnTo>
                <a:lnTo>
                  <a:pt x="265961" y="295546"/>
                </a:lnTo>
                <a:close/>
                <a:moveTo>
                  <a:pt x="0" y="265958"/>
                </a:moveTo>
                <a:lnTo>
                  <a:pt x="29585" y="265958"/>
                </a:lnTo>
                <a:lnTo>
                  <a:pt x="29585" y="295544"/>
                </a:lnTo>
                <a:lnTo>
                  <a:pt x="0" y="295544"/>
                </a:lnTo>
                <a:close/>
                <a:moveTo>
                  <a:pt x="0" y="23"/>
                </a:moveTo>
                <a:lnTo>
                  <a:pt x="29585" y="23"/>
                </a:lnTo>
                <a:lnTo>
                  <a:pt x="29585" y="29609"/>
                </a:lnTo>
                <a:lnTo>
                  <a:pt x="0" y="29609"/>
                </a:lnTo>
                <a:close/>
                <a:moveTo>
                  <a:pt x="2659604" y="21"/>
                </a:moveTo>
                <a:lnTo>
                  <a:pt x="2689189" y="21"/>
                </a:lnTo>
                <a:lnTo>
                  <a:pt x="2689189" y="29607"/>
                </a:lnTo>
                <a:lnTo>
                  <a:pt x="2659604" y="29607"/>
                </a:lnTo>
                <a:close/>
                <a:moveTo>
                  <a:pt x="2393644" y="19"/>
                </a:moveTo>
                <a:lnTo>
                  <a:pt x="2423230" y="19"/>
                </a:lnTo>
                <a:lnTo>
                  <a:pt x="2423230" y="29605"/>
                </a:lnTo>
                <a:lnTo>
                  <a:pt x="2393644" y="29605"/>
                </a:lnTo>
                <a:close/>
                <a:moveTo>
                  <a:pt x="2127683" y="16"/>
                </a:moveTo>
                <a:lnTo>
                  <a:pt x="2157268" y="16"/>
                </a:lnTo>
                <a:lnTo>
                  <a:pt x="2157268" y="29602"/>
                </a:lnTo>
                <a:lnTo>
                  <a:pt x="2127683" y="29602"/>
                </a:lnTo>
                <a:close/>
                <a:moveTo>
                  <a:pt x="1861723" y="14"/>
                </a:moveTo>
                <a:lnTo>
                  <a:pt x="1891309" y="14"/>
                </a:lnTo>
                <a:lnTo>
                  <a:pt x="1891309" y="29600"/>
                </a:lnTo>
                <a:lnTo>
                  <a:pt x="1861723" y="29600"/>
                </a:lnTo>
                <a:close/>
                <a:moveTo>
                  <a:pt x="1595763" y="12"/>
                </a:moveTo>
                <a:lnTo>
                  <a:pt x="1625348" y="12"/>
                </a:lnTo>
                <a:lnTo>
                  <a:pt x="1625348" y="29598"/>
                </a:lnTo>
                <a:lnTo>
                  <a:pt x="1595763" y="29598"/>
                </a:lnTo>
                <a:close/>
                <a:moveTo>
                  <a:pt x="1329802" y="9"/>
                </a:moveTo>
                <a:lnTo>
                  <a:pt x="1359387" y="9"/>
                </a:lnTo>
                <a:lnTo>
                  <a:pt x="1359387" y="29595"/>
                </a:lnTo>
                <a:lnTo>
                  <a:pt x="1329802" y="29595"/>
                </a:lnTo>
                <a:close/>
                <a:moveTo>
                  <a:pt x="1063842" y="7"/>
                </a:moveTo>
                <a:lnTo>
                  <a:pt x="1093428" y="7"/>
                </a:lnTo>
                <a:lnTo>
                  <a:pt x="1093428" y="29593"/>
                </a:lnTo>
                <a:lnTo>
                  <a:pt x="1063842" y="29593"/>
                </a:lnTo>
                <a:close/>
                <a:moveTo>
                  <a:pt x="797881" y="5"/>
                </a:moveTo>
                <a:lnTo>
                  <a:pt x="827466" y="5"/>
                </a:lnTo>
                <a:lnTo>
                  <a:pt x="827466" y="29591"/>
                </a:lnTo>
                <a:lnTo>
                  <a:pt x="797881" y="29591"/>
                </a:lnTo>
                <a:close/>
                <a:moveTo>
                  <a:pt x="531921" y="3"/>
                </a:moveTo>
                <a:lnTo>
                  <a:pt x="561507" y="3"/>
                </a:lnTo>
                <a:lnTo>
                  <a:pt x="561507" y="29589"/>
                </a:lnTo>
                <a:lnTo>
                  <a:pt x="531921" y="29589"/>
                </a:lnTo>
                <a:close/>
                <a:moveTo>
                  <a:pt x="265961" y="0"/>
                </a:moveTo>
                <a:lnTo>
                  <a:pt x="295546" y="0"/>
                </a:lnTo>
                <a:lnTo>
                  <a:pt x="295546" y="29586"/>
                </a:lnTo>
                <a:lnTo>
                  <a:pt x="265961" y="29586"/>
                </a:lnTo>
                <a:close/>
              </a:path>
            </a:pathLst>
          </a:custGeom>
          <a:solidFill>
            <a:schemeClr val="tx2">
              <a:alpha val="20000"/>
            </a:schemeClr>
          </a:solidFill>
          <a:ln w="10294" cap="flat">
            <a:noFill/>
            <a:prstDash val="solid"/>
            <a:miter/>
          </a:ln>
        </p:spPr>
        <p:txBody>
          <a:bodyPr rtlCol="0" anchor="ctr"/>
          <a:lstStyle/>
          <a:p>
            <a:endParaRPr lang="en-US" sz="1800"/>
          </a:p>
        </p:txBody>
      </p:sp>
    </p:spTree>
    <p:extLst>
      <p:ext uri="{BB962C8B-B14F-4D97-AF65-F5344CB8AC3E}">
        <p14:creationId xmlns:p14="http://schemas.microsoft.com/office/powerpoint/2010/main" val="350147115"/>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ntent - Dark Grid Ba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31" y="912310"/>
            <a:ext cx="9869098" cy="91649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1942019" y="1828800"/>
            <a:ext cx="9870470" cy="4343400"/>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3D5A7D88-ECAB-4F73-89A2-AC9423470703}"/>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147736363"/>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2019" y="2438400"/>
            <a:ext cx="9870470"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986909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84FE0C4B-577E-476F-8514-EB0D3377CAC7}"/>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id="{C7CE1EDB-E666-46C3-BEAA-69A5D79F2A3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880951425"/>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141" y="1828801"/>
            <a:ext cx="477799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Title 4">
            <a:extLst>
              <a:ext uri="{FF2B5EF4-FFF2-40B4-BE49-F238E27FC236}">
                <a16:creationId xmlns:a16="http://schemas.microsoft.com/office/drawing/2014/main" id="{B874BDDF-B18F-449D-8C14-5B8A7E52141B}"/>
              </a:ext>
            </a:extLst>
          </p:cNvPr>
          <p:cNvSpPr>
            <a:spLocks noGrp="1"/>
          </p:cNvSpPr>
          <p:nvPr>
            <p:ph type="title"/>
          </p:nvPr>
        </p:nvSpPr>
        <p:spPr>
          <a:xfrm>
            <a:off x="1942019" y="912310"/>
            <a:ext cx="9870471" cy="916491"/>
          </a:xfrm>
        </p:spPr>
        <p:txBody>
          <a:bodyPr/>
          <a:lstStyle/>
          <a:p>
            <a:r>
              <a:rPr lang="en-US"/>
              <a:t>Click to edit Master title style</a:t>
            </a:r>
          </a:p>
        </p:txBody>
      </p:sp>
      <p:sp>
        <p:nvSpPr>
          <p:cNvPr id="16" name="Content Placeholder 2">
            <a:extLst>
              <a:ext uri="{FF2B5EF4-FFF2-40B4-BE49-F238E27FC236}">
                <a16:creationId xmlns:a16="http://schemas.microsoft.com/office/drawing/2014/main" id="{87FBBD91-6EF3-4443-88E1-EE3BE74A464F}"/>
              </a:ext>
            </a:extLst>
          </p:cNvPr>
          <p:cNvSpPr>
            <a:spLocks noGrp="1"/>
          </p:cNvSpPr>
          <p:nvPr>
            <p:ph idx="1"/>
          </p:nvPr>
        </p:nvSpPr>
        <p:spPr>
          <a:xfrm>
            <a:off x="194201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a:extLst>
              <a:ext uri="{FF2B5EF4-FFF2-40B4-BE49-F238E27FC236}">
                <a16:creationId xmlns:a16="http://schemas.microsoft.com/office/drawing/2014/main" id="{FC87A2B8-793B-48E0-8B4B-AA0027B572C9}"/>
              </a:ext>
            </a:extLst>
          </p:cNvPr>
          <p:cNvSpPr>
            <a:spLocks noGrp="1"/>
          </p:cNvSpPr>
          <p:nvPr>
            <p:ph type="body" sz="quarter" idx="15" hasCustomPrompt="1"/>
          </p:nvPr>
        </p:nvSpPr>
        <p:spPr>
          <a:xfrm>
            <a:off x="7028036" y="1828801"/>
            <a:ext cx="478695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8" name="Content Placeholder 2">
            <a:extLst>
              <a:ext uri="{FF2B5EF4-FFF2-40B4-BE49-F238E27FC236}">
                <a16:creationId xmlns:a16="http://schemas.microsoft.com/office/drawing/2014/main" id="{EB317CEF-C8D6-4DCB-8D2E-7BF6D9AA878B}"/>
              </a:ext>
            </a:extLst>
          </p:cNvPr>
          <p:cNvSpPr>
            <a:spLocks noGrp="1"/>
          </p:cNvSpPr>
          <p:nvPr>
            <p:ph idx="16"/>
          </p:nvPr>
        </p:nvSpPr>
        <p:spPr>
          <a:xfrm>
            <a:off x="702805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D998B8-C8C3-4086-95AC-E7EAFC3012F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69664039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0BEEAA-0C73-4EFB-9081-414B3B7A61D9}"/>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1942019"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9276"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5316345"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69641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690672"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0CE34B49-A630-4F1D-9AB3-38F516C3AAC7}"/>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104950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8113" y="1828800"/>
            <a:ext cx="7974501"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12">
            <a:extLst>
              <a:ext uri="{FF2B5EF4-FFF2-40B4-BE49-F238E27FC236}">
                <a16:creationId xmlns:a16="http://schemas.microsoft.com/office/drawing/2014/main" id="{A7FE044F-6493-4ECB-B580-2318E1DA6255}"/>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217326227"/>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C516D-EA0F-4243-80FD-A4ACF7B1679B}"/>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39"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9"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4468915"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446743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995691"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992841"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522466"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51825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04CE63E0-E56A-4E0F-994E-4CC076143759}"/>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5886901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4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8"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394751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394738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95288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95275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95825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95812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96362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96349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5057E99-C6D3-4767-A7F2-8EFFFE8D4719}"/>
              </a:ext>
            </a:extLst>
          </p:cNvPr>
          <p:cNvSpPr>
            <a:spLocks noGrp="1"/>
          </p:cNvSpPr>
          <p:nvPr>
            <p:ph type="title"/>
          </p:nvPr>
        </p:nvSpPr>
        <p:spPr/>
        <p:txBody>
          <a:bodyPr/>
          <a:lstStyle/>
          <a:p>
            <a:r>
              <a:rPr lang="en-US"/>
              <a:t>Click to edit Master title style</a:t>
            </a:r>
          </a:p>
        </p:txBody>
      </p:sp>
      <p:sp>
        <p:nvSpPr>
          <p:cNvPr id="15" name="Text Placeholder 12">
            <a:extLst>
              <a:ext uri="{FF2B5EF4-FFF2-40B4-BE49-F238E27FC236}">
                <a16:creationId xmlns:a16="http://schemas.microsoft.com/office/drawing/2014/main" id="{011FC75B-75F4-4F00-9C75-6A45BC9C60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4515984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1942019"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3771"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5313650"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70145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695711"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194214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1942019"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5313771"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5313650"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70145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695711"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8BE2F75B-9EF7-40BF-8EB4-88DAAEB0415F}"/>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9C82758C-1AA5-4A67-88D0-56CFC996D2C0}"/>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21842255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1942020" y="2438400"/>
            <a:ext cx="3781615"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378108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CCBF5BEF-4C13-45D2-83B0-BC6D1EDDCFCA}"/>
              </a:ext>
            </a:extLst>
          </p:cNvPr>
          <p:cNvSpPr>
            <a:spLocks noGrp="1"/>
          </p:cNvSpPr>
          <p:nvPr>
            <p:ph type="title"/>
          </p:nvPr>
        </p:nvSpPr>
        <p:spPr>
          <a:xfrm>
            <a:off x="1942030" y="912310"/>
            <a:ext cx="3781089" cy="916491"/>
          </a:xfrm>
        </p:spPr>
        <p:txBody>
          <a:bodyPr/>
          <a:lstStyle/>
          <a:p>
            <a:r>
              <a:rPr lang="en-US"/>
              <a:t>Click to edit Master title style</a:t>
            </a:r>
          </a:p>
        </p:txBody>
      </p:sp>
      <p:sp>
        <p:nvSpPr>
          <p:cNvPr id="8" name="Text Placeholder 12">
            <a:extLst>
              <a:ext uri="{FF2B5EF4-FFF2-40B4-BE49-F238E27FC236}">
                <a16:creationId xmlns:a16="http://schemas.microsoft.com/office/drawing/2014/main" id="{CDF26B3C-D82A-46F0-BA46-CD0E8ACDC34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292446561"/>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8"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1942019"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2117147" y="1828800"/>
            <a:ext cx="1805457" cy="1804988"/>
          </a:xfrm>
          <a:prstGeom prst="ellipse">
            <a:avLst/>
          </a:prstGeom>
        </p:spPr>
        <p:txBody>
          <a:bodyPr anchor="ctr"/>
          <a:lstStyle>
            <a:lvl1pPr algn="ctr">
              <a:defRPr/>
            </a:lvl1pPr>
          </a:lstStyle>
          <a:p>
            <a:endParaRPr lang="en-US"/>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4513125"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4512975"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4688253" y="1828800"/>
            <a:ext cx="1805457" cy="1804988"/>
          </a:xfrm>
          <a:prstGeom prst="ellipse">
            <a:avLst/>
          </a:prstGeom>
        </p:spPr>
        <p:txBody>
          <a:bodyPr anchor="ctr"/>
          <a:lstStyle>
            <a:lvl1pPr algn="ctr">
              <a:defRPr/>
            </a:lvl1pPr>
          </a:lstStyle>
          <a:p>
            <a:endParaRPr lang="en-US"/>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7084081"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7083931"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7259209" y="1828800"/>
            <a:ext cx="1805457" cy="1804988"/>
          </a:xfrm>
          <a:prstGeom prst="ellipse">
            <a:avLst/>
          </a:prstGeom>
        </p:spPr>
        <p:txBody>
          <a:bodyPr anchor="ctr"/>
          <a:lstStyle>
            <a:lvl1pPr algn="ctr">
              <a:defRPr/>
            </a:lvl1pPr>
          </a:lstStyle>
          <a:p>
            <a:endParaRPr lang="en-US"/>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655036"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654886"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830165" y="1828800"/>
            <a:ext cx="1805457" cy="1804988"/>
          </a:xfrm>
          <a:prstGeom prst="ellipse">
            <a:avLst/>
          </a:prstGeo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3710392C-32B7-4B21-A6BC-F192A63E7787}"/>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2D13BB9C-08C0-460B-9603-5F55EEF9824B}"/>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245776063"/>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942019" y="1828800"/>
            <a:ext cx="986888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79A42F2C-7E82-4877-964A-6674E60D1BD0}"/>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5" name="Text Placeholder 12">
            <a:extLst>
              <a:ext uri="{FF2B5EF4-FFF2-40B4-BE49-F238E27FC236}">
                <a16:creationId xmlns:a16="http://schemas.microsoft.com/office/drawing/2014/main" id="{74252486-ADF6-4892-A883-03FAB596E9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973635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75961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9"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1942019"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1942019" y="4541516"/>
            <a:ext cx="7421534" cy="938213"/>
          </a:xfrm>
        </p:spPr>
        <p:txBody>
          <a:bodyPr/>
          <a:lstStyle>
            <a:lvl1pPr>
              <a:defRPr sz="750"/>
            </a:lvl1pPr>
            <a:lvl2pPr marL="114300" indent="-114300">
              <a:spcBef>
                <a:spcPts val="100"/>
              </a:spcBef>
              <a:buClr>
                <a:schemeClr val="accent1"/>
              </a:buClr>
              <a:tabLst/>
              <a:defRPr sz="750"/>
            </a:lvl2pPr>
            <a:lvl3pPr marL="230188" indent="-115888">
              <a:spcBef>
                <a:spcPts val="100"/>
              </a:spcBef>
              <a:buClr>
                <a:schemeClr val="accent1"/>
              </a:buClr>
              <a:tabLst/>
              <a:defRPr sz="750"/>
            </a:lvl3pPr>
            <a:lvl4pPr marL="346075" indent="-115888">
              <a:spcBef>
                <a:spcPts val="100"/>
              </a:spcBef>
              <a:buClr>
                <a:schemeClr val="accent1"/>
              </a:buClr>
              <a:tabLst/>
              <a:defRPr sz="750"/>
            </a:lvl4pPr>
            <a:lvl5pPr marL="460375" indent="-114300">
              <a:spcBef>
                <a:spcPts val="100"/>
              </a:spcBef>
              <a:buClr>
                <a:schemeClr val="accent1"/>
              </a:buClr>
              <a:tabLst/>
              <a:defRPr sz="75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3861088"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3861088"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5780156"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5780157"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699225"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699226"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12" name="Footer Placeholder 4">
            <a:extLst>
              <a:ext uri="{FF2B5EF4-FFF2-40B4-BE49-F238E27FC236}">
                <a16:creationId xmlns:a16="http://schemas.microsoft.com/office/drawing/2014/main" id="{9C240F33-C742-49C8-8DE8-183098A7D65C}"/>
              </a:ext>
            </a:extLst>
          </p:cNvPr>
          <p:cNvSpPr txBox="1">
            <a:spLocks/>
          </p:cNvSpPr>
          <p:nvPr/>
        </p:nvSpPr>
        <p:spPr>
          <a:xfrm>
            <a:off x="3977906" y="6364225"/>
            <a:ext cx="1737813" cy="120649"/>
          </a:xfrm>
          <a:prstGeom prst="rect">
            <a:avLst/>
          </a:prstGeom>
        </p:spPr>
        <p:txBody>
          <a:bodyPr vert="horz" lIns="0" tIns="0" rIns="0" bIns="0" rtlCol="0" anchor="ctr"/>
          <a:lstStyle>
            <a:defPPr>
              <a:defRPr lang="en-US"/>
            </a:defPPr>
            <a:lvl1pPr marL="0" algn="l" defTabSz="457200" rtl="0" eaLnBrk="1" latinLnBrk="0" hangingPunct="1">
              <a:defRPr sz="700" b="0" i="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a:t>© 2005–2019 UiPath. All rights reserved.</a:t>
            </a:r>
          </a:p>
        </p:txBody>
      </p:sp>
    </p:spTree>
    <p:extLst>
      <p:ext uri="{BB962C8B-B14F-4D97-AF65-F5344CB8AC3E}">
        <p14:creationId xmlns:p14="http://schemas.microsoft.com/office/powerpoint/2010/main" val="171941302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id="{AF48B8C3-FDCD-43C6-850A-AA7EF28A95D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5136" y="15636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7048"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4806" y="499015"/>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8195" y="2"/>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5665" y="1"/>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10488" y="103505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50499" y="1564236"/>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2560" y="6327124"/>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5635" y="47548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2881" y="2635329"/>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2676" y="4743728"/>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99" y="4754882"/>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9131" y="4762951"/>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1133" y="5812785"/>
            <a:ext cx="1030447" cy="1059986"/>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9847" y="210312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spTree>
    <p:extLst>
      <p:ext uri="{BB962C8B-B14F-4D97-AF65-F5344CB8AC3E}">
        <p14:creationId xmlns:p14="http://schemas.microsoft.com/office/powerpoint/2010/main" val="186567710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8113" y="1828800"/>
            <a:ext cx="7974501"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12">
            <a:extLst>
              <a:ext uri="{FF2B5EF4-FFF2-40B4-BE49-F238E27FC236}">
                <a16:creationId xmlns:a16="http://schemas.microsoft.com/office/drawing/2014/main" id="{A7FE044F-6493-4ECB-B580-2318E1DA6255}"/>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84176008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1942019" y="1828800"/>
            <a:ext cx="4444566"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7367923" y="1828800"/>
            <a:ext cx="4444566"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p:nvCxnSpPr>
        <p:spPr>
          <a:xfrm>
            <a:off x="6877254" y="18288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 Placeholder 12">
            <a:extLst>
              <a:ext uri="{FF2B5EF4-FFF2-40B4-BE49-F238E27FC236}">
                <a16:creationId xmlns:a16="http://schemas.microsoft.com/office/drawing/2014/main" id="{E796A42C-DE52-45B9-BFE0-FB44316D1178}"/>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16" name="Rectangle 15">
            <a:extLst>
              <a:ext uri="{FF2B5EF4-FFF2-40B4-BE49-F238E27FC236}">
                <a16:creationId xmlns:a16="http://schemas.microsoft.com/office/drawing/2014/main" id="{92991E79-C023-4B16-9A60-E1C474F3893C}"/>
              </a:ext>
            </a:extLst>
          </p:cNvPr>
          <p:cNvSpPr/>
          <p:nvPr/>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Freeform: Shape 16">
            <a:extLst>
              <a:ext uri="{FF2B5EF4-FFF2-40B4-BE49-F238E27FC236}">
                <a16:creationId xmlns:a16="http://schemas.microsoft.com/office/drawing/2014/main" id="{3020BBEC-D3C3-43BF-956F-ED5BE5229802}"/>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sp>
        <p:nvSpPr>
          <p:cNvPr id="18" name="Graphic 16">
            <a:extLst>
              <a:ext uri="{FF2B5EF4-FFF2-40B4-BE49-F238E27FC236}">
                <a16:creationId xmlns:a16="http://schemas.microsoft.com/office/drawing/2014/main" id="{1B4F6861-2F66-4A90-88C7-5655B7385F92}"/>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19" name="Group 18">
            <a:extLst>
              <a:ext uri="{FF2B5EF4-FFF2-40B4-BE49-F238E27FC236}">
                <a16:creationId xmlns:a16="http://schemas.microsoft.com/office/drawing/2014/main" id="{CBAC028C-EC3F-435B-9DE8-13BCD26C5165}"/>
              </a:ext>
            </a:extLst>
          </p:cNvPr>
          <p:cNvGrpSpPr/>
          <p:nvPr/>
        </p:nvGrpSpPr>
        <p:grpSpPr>
          <a:xfrm>
            <a:off x="-3221" y="1"/>
            <a:ext cx="1571012" cy="6342667"/>
            <a:chOff x="-3221" y="0"/>
            <a:chExt cx="1570603" cy="6342667"/>
          </a:xfrm>
        </p:grpSpPr>
        <p:sp>
          <p:nvSpPr>
            <p:cNvPr id="20" name="Freeform: Shape 41">
              <a:extLst>
                <a:ext uri="{FF2B5EF4-FFF2-40B4-BE49-F238E27FC236}">
                  <a16:creationId xmlns:a16="http://schemas.microsoft.com/office/drawing/2014/main" id="{092BA1EB-2C6C-4E12-AB7D-72F5E1A4BD2A}"/>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1" name="Freeform: Shape 42">
              <a:extLst>
                <a:ext uri="{FF2B5EF4-FFF2-40B4-BE49-F238E27FC236}">
                  <a16:creationId xmlns:a16="http://schemas.microsoft.com/office/drawing/2014/main" id="{D4D4DDAE-2EFC-4241-AC8C-8B7DCE39EA30}"/>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2" name="Freeform: Shape 81">
              <a:extLst>
                <a:ext uri="{FF2B5EF4-FFF2-40B4-BE49-F238E27FC236}">
                  <a16:creationId xmlns:a16="http://schemas.microsoft.com/office/drawing/2014/main" id="{2AC27067-A52C-40F3-BB3C-698744CFAFBF}"/>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3" name="Freeform: Shape 41">
              <a:extLst>
                <a:ext uri="{FF2B5EF4-FFF2-40B4-BE49-F238E27FC236}">
                  <a16:creationId xmlns:a16="http://schemas.microsoft.com/office/drawing/2014/main" id="{1C0FA829-2C18-4B1F-9649-F2CAC02C699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4" name="Freeform: Shape 81">
              <a:extLst>
                <a:ext uri="{FF2B5EF4-FFF2-40B4-BE49-F238E27FC236}">
                  <a16:creationId xmlns:a16="http://schemas.microsoft.com/office/drawing/2014/main" id="{CCCD273D-DE19-4933-94D2-E7940BB47430}"/>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408289483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stimonial Color - Orange Bar">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7541" y="1828800"/>
            <a:ext cx="7975645" cy="3932238"/>
          </a:xfrm>
        </p:spPr>
        <p:txBody>
          <a:bodyPr anchor="ctr" anchorCtr="0"/>
          <a:lstStyle>
            <a:lvl1pPr>
              <a:defRPr sz="3200">
                <a:solidFill>
                  <a:schemeClr val="bg1"/>
                </a:solidFill>
              </a:defRPr>
            </a:lvl1pPr>
            <a:lvl2pPr marL="0" indent="0" algn="r">
              <a:spcBef>
                <a:spcPts val="1200"/>
              </a:spcBef>
              <a:buNone/>
              <a:defRPr sz="1800">
                <a:solidFill>
                  <a:schemeClr val="bg1"/>
                </a:solidFill>
              </a:defRPr>
            </a:lvl2pPr>
            <a:lvl3pPr marL="174625" indent="0" algn="r">
              <a:buNone/>
              <a:defRPr sz="1600">
                <a:solidFill>
                  <a:schemeClr val="bg1"/>
                </a:solidFill>
              </a:defRPr>
            </a:lvl3pPr>
          </a:lstStyle>
          <a:p>
            <a:pPr lvl="0"/>
            <a:r>
              <a:rPr lang="en-US"/>
              <a:t>“Quote text goes here”</a:t>
            </a:r>
          </a:p>
          <a:p>
            <a:pPr lvl="1"/>
            <a:r>
              <a:rPr lang="en-US"/>
              <a:t>Author Name goes here</a:t>
            </a:r>
          </a:p>
          <a:p>
            <a:pPr lvl="2"/>
            <a:r>
              <a:rPr lang="en-US"/>
              <a:t>Author Title goes here</a:t>
            </a:r>
          </a:p>
        </p:txBody>
      </p:sp>
      <p:sp>
        <p:nvSpPr>
          <p:cNvPr id="10" name="TextBox 9">
            <a:extLst>
              <a:ext uri="{FF2B5EF4-FFF2-40B4-BE49-F238E27FC236}">
                <a16:creationId xmlns:a16="http://schemas.microsoft.com/office/drawing/2014/main" id="{D4822471-3398-4552-96F7-7EA60CADBC26}"/>
              </a:ext>
            </a:extLst>
          </p:cNvPr>
          <p:cNvSpPr txBox="1"/>
          <p:nvPr/>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9" name="Text Placeholder 12">
            <a:extLst>
              <a:ext uri="{FF2B5EF4-FFF2-40B4-BE49-F238E27FC236}">
                <a16:creationId xmlns:a16="http://schemas.microsoft.com/office/drawing/2014/main" id="{42DD6031-164E-4831-8E83-587CABB29204}"/>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solidFill>
                  <a:schemeClr val="bg1"/>
                </a:solidFill>
              </a:defRPr>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13" name="Rectangle 12">
            <a:extLst>
              <a:ext uri="{FF2B5EF4-FFF2-40B4-BE49-F238E27FC236}">
                <a16:creationId xmlns:a16="http://schemas.microsoft.com/office/drawing/2014/main" id="{697A0B07-B0BE-486A-881E-FD6D79AB677C}"/>
              </a:ext>
            </a:extLst>
          </p:cNvPr>
          <p:cNvSpPr/>
          <p:nvPr/>
        </p:nvSpPr>
        <p:spPr>
          <a:xfrm>
            <a:off x="-1" y="1"/>
            <a:ext cx="156665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reeform: Shape 7">
            <a:extLst>
              <a:ext uri="{FF2B5EF4-FFF2-40B4-BE49-F238E27FC236}">
                <a16:creationId xmlns:a16="http://schemas.microsoft.com/office/drawing/2014/main" id="{653D4285-1DB8-4656-B5D8-8657A77446AA}"/>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sp>
        <p:nvSpPr>
          <p:cNvPr id="11" name="Graphic 16">
            <a:extLst>
              <a:ext uri="{FF2B5EF4-FFF2-40B4-BE49-F238E27FC236}">
                <a16:creationId xmlns:a16="http://schemas.microsoft.com/office/drawing/2014/main" id="{2EDF1707-6127-4F8E-BEB8-44E9C0C92390}"/>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12" name="Group 11">
            <a:extLst>
              <a:ext uri="{FF2B5EF4-FFF2-40B4-BE49-F238E27FC236}">
                <a16:creationId xmlns:a16="http://schemas.microsoft.com/office/drawing/2014/main" id="{B9B16792-2669-44C6-99F0-FBDEC98F5370}"/>
              </a:ext>
            </a:extLst>
          </p:cNvPr>
          <p:cNvGrpSpPr/>
          <p:nvPr/>
        </p:nvGrpSpPr>
        <p:grpSpPr>
          <a:xfrm>
            <a:off x="-3221" y="1"/>
            <a:ext cx="1571012" cy="6342667"/>
            <a:chOff x="-3221" y="0"/>
            <a:chExt cx="1570603" cy="6342667"/>
          </a:xfrm>
        </p:grpSpPr>
        <p:sp>
          <p:nvSpPr>
            <p:cNvPr id="15" name="Freeform: Shape 41">
              <a:extLst>
                <a:ext uri="{FF2B5EF4-FFF2-40B4-BE49-F238E27FC236}">
                  <a16:creationId xmlns:a16="http://schemas.microsoft.com/office/drawing/2014/main" id="{E6E49809-E893-468D-98B3-74D8A961DCC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7" name="Freeform: Shape 42">
              <a:extLst>
                <a:ext uri="{FF2B5EF4-FFF2-40B4-BE49-F238E27FC236}">
                  <a16:creationId xmlns:a16="http://schemas.microsoft.com/office/drawing/2014/main" id="{0710A4BE-62E5-41F4-9444-45003BFA549E}"/>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8" name="Freeform: Shape 81">
              <a:extLst>
                <a:ext uri="{FF2B5EF4-FFF2-40B4-BE49-F238E27FC236}">
                  <a16:creationId xmlns:a16="http://schemas.microsoft.com/office/drawing/2014/main" id="{27FC0547-E2A2-4081-B1D7-6BE307AB3225}"/>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9" name="Freeform: Shape 41">
              <a:extLst>
                <a:ext uri="{FF2B5EF4-FFF2-40B4-BE49-F238E27FC236}">
                  <a16:creationId xmlns:a16="http://schemas.microsoft.com/office/drawing/2014/main" id="{8C1F204C-8095-455F-9CD6-D9C61C26F743}"/>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Freeform: Shape 81">
              <a:extLst>
                <a:ext uri="{FF2B5EF4-FFF2-40B4-BE49-F238E27FC236}">
                  <a16:creationId xmlns:a16="http://schemas.microsoft.com/office/drawing/2014/main" id="{37826853-5609-472F-B8AA-C0A2F18E503C}"/>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294067434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estimonial Color - Blue Bar">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7541" y="1828800"/>
            <a:ext cx="7975645" cy="3932238"/>
          </a:xfrm>
        </p:spPr>
        <p:txBody>
          <a:bodyPr anchor="ctr" anchorCtr="0"/>
          <a:lstStyle>
            <a:lvl1pPr>
              <a:defRPr sz="3200">
                <a:solidFill>
                  <a:schemeClr val="bg1"/>
                </a:solidFill>
              </a:defRPr>
            </a:lvl1pPr>
            <a:lvl2pPr marL="0" indent="0" algn="r">
              <a:spcBef>
                <a:spcPts val="1200"/>
              </a:spcBef>
              <a:buNone/>
              <a:defRPr sz="1800">
                <a:solidFill>
                  <a:schemeClr val="bg1"/>
                </a:solidFill>
              </a:defRPr>
            </a:lvl2pPr>
            <a:lvl3pPr marL="174625" indent="0" algn="r">
              <a:buNone/>
              <a:defRPr sz="1600">
                <a:solidFill>
                  <a:schemeClr val="bg1"/>
                </a:solidFill>
              </a:defRPr>
            </a:lvl3pPr>
          </a:lstStyle>
          <a:p>
            <a:pPr lvl="0"/>
            <a:r>
              <a:rPr lang="en-US"/>
              <a:t>“Quote text goes here”</a:t>
            </a:r>
          </a:p>
          <a:p>
            <a:pPr lvl="1"/>
            <a:r>
              <a:rPr lang="en-US"/>
              <a:t>Author Name goes here</a:t>
            </a:r>
          </a:p>
          <a:p>
            <a:pPr lvl="2"/>
            <a:r>
              <a:rPr lang="en-US"/>
              <a:t>Author Title goes here</a:t>
            </a:r>
          </a:p>
        </p:txBody>
      </p:sp>
      <p:sp>
        <p:nvSpPr>
          <p:cNvPr id="10" name="TextBox 9">
            <a:extLst>
              <a:ext uri="{FF2B5EF4-FFF2-40B4-BE49-F238E27FC236}">
                <a16:creationId xmlns:a16="http://schemas.microsoft.com/office/drawing/2014/main" id="{D4822471-3398-4552-96F7-7EA60CADBC26}"/>
              </a:ext>
            </a:extLst>
          </p:cNvPr>
          <p:cNvSpPr txBox="1"/>
          <p:nvPr/>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9" name="Text Placeholder 12">
            <a:extLst>
              <a:ext uri="{FF2B5EF4-FFF2-40B4-BE49-F238E27FC236}">
                <a16:creationId xmlns:a16="http://schemas.microsoft.com/office/drawing/2014/main" id="{42DD6031-164E-4831-8E83-587CABB29204}"/>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solidFill>
                  <a:schemeClr val="bg1"/>
                </a:solidFill>
              </a:defRPr>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8" name="Rectangle 7">
            <a:extLst>
              <a:ext uri="{FF2B5EF4-FFF2-40B4-BE49-F238E27FC236}">
                <a16:creationId xmlns:a16="http://schemas.microsoft.com/office/drawing/2014/main" id="{A95CF21C-E7B5-4439-B2DB-EEEB59FDED86}"/>
              </a:ext>
            </a:extLst>
          </p:cNvPr>
          <p:cNvSpPr/>
          <p:nvPr/>
        </p:nvSpPr>
        <p:spPr>
          <a:xfrm>
            <a:off x="-1" y="1"/>
            <a:ext cx="156665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reeform: Shape 10">
            <a:extLst>
              <a:ext uri="{FF2B5EF4-FFF2-40B4-BE49-F238E27FC236}">
                <a16:creationId xmlns:a16="http://schemas.microsoft.com/office/drawing/2014/main" id="{A41559B3-96D0-4F48-A102-B609D1256790}"/>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sp>
        <p:nvSpPr>
          <p:cNvPr id="12" name="Graphic 16">
            <a:extLst>
              <a:ext uri="{FF2B5EF4-FFF2-40B4-BE49-F238E27FC236}">
                <a16:creationId xmlns:a16="http://schemas.microsoft.com/office/drawing/2014/main" id="{968D28B0-6EA1-4FAE-9CFF-4CCF72A3A89B}"/>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15" name="Group 14">
            <a:extLst>
              <a:ext uri="{FF2B5EF4-FFF2-40B4-BE49-F238E27FC236}">
                <a16:creationId xmlns:a16="http://schemas.microsoft.com/office/drawing/2014/main" id="{DA893849-2BA9-43AD-8843-76F1FB4EA349}"/>
              </a:ext>
            </a:extLst>
          </p:cNvPr>
          <p:cNvGrpSpPr/>
          <p:nvPr/>
        </p:nvGrpSpPr>
        <p:grpSpPr>
          <a:xfrm>
            <a:off x="-3221" y="1"/>
            <a:ext cx="1571012" cy="6342667"/>
            <a:chOff x="-3221" y="0"/>
            <a:chExt cx="1570603" cy="6342667"/>
          </a:xfrm>
        </p:grpSpPr>
        <p:sp>
          <p:nvSpPr>
            <p:cNvPr id="17" name="Freeform: Shape 41">
              <a:extLst>
                <a:ext uri="{FF2B5EF4-FFF2-40B4-BE49-F238E27FC236}">
                  <a16:creationId xmlns:a16="http://schemas.microsoft.com/office/drawing/2014/main" id="{89C9DA30-ECE0-4E7D-9E80-D7F47652DBA0}"/>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8" name="Freeform: Shape 42">
              <a:extLst>
                <a:ext uri="{FF2B5EF4-FFF2-40B4-BE49-F238E27FC236}">
                  <a16:creationId xmlns:a16="http://schemas.microsoft.com/office/drawing/2014/main" id="{A2AC4714-A49D-4495-92DF-0FBE5D776E59}"/>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9" name="Freeform: Shape 81">
              <a:extLst>
                <a:ext uri="{FF2B5EF4-FFF2-40B4-BE49-F238E27FC236}">
                  <a16:creationId xmlns:a16="http://schemas.microsoft.com/office/drawing/2014/main" id="{904F65D3-293C-40C5-937E-ED7FF073E45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Freeform: Shape 41">
              <a:extLst>
                <a:ext uri="{FF2B5EF4-FFF2-40B4-BE49-F238E27FC236}">
                  <a16:creationId xmlns:a16="http://schemas.microsoft.com/office/drawing/2014/main" id="{76255072-F33C-470C-8C8E-309BA847CEA5}"/>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1" name="Freeform: Shape 81">
              <a:extLst>
                <a:ext uri="{FF2B5EF4-FFF2-40B4-BE49-F238E27FC236}">
                  <a16:creationId xmlns:a16="http://schemas.microsoft.com/office/drawing/2014/main" id="{C277D8B4-B6FF-4DBF-A1D4-5303202F4ECD}"/>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329733315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943396" y="2804832"/>
            <a:ext cx="3066175" cy="2048436"/>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5345692" y="2804832"/>
            <a:ext cx="3064499" cy="2048436"/>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746312" y="2804832"/>
            <a:ext cx="3066177" cy="2048436"/>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15" name="Title 14">
            <a:extLst>
              <a:ext uri="{FF2B5EF4-FFF2-40B4-BE49-F238E27FC236}">
                <a16:creationId xmlns:a16="http://schemas.microsoft.com/office/drawing/2014/main" id="{7F8321D6-4F17-4250-BD31-B7184F6B8FE4}"/>
              </a:ext>
            </a:extLst>
          </p:cNvPr>
          <p:cNvSpPr>
            <a:spLocks noGrp="1"/>
          </p:cNvSpPr>
          <p:nvPr>
            <p:ph type="title"/>
          </p:nvPr>
        </p:nvSpPr>
        <p:spPr>
          <a:xfrm>
            <a:off x="1943395" y="912310"/>
            <a:ext cx="9867505" cy="916491"/>
          </a:xfrm>
        </p:spPr>
        <p:txBody>
          <a:bodyPr/>
          <a:lstStyle/>
          <a:p>
            <a:r>
              <a:rPr lang="en-US"/>
              <a:t>Click to edit Master title style</a:t>
            </a:r>
          </a:p>
        </p:txBody>
      </p:sp>
      <p:sp>
        <p:nvSpPr>
          <p:cNvPr id="7" name="Text Placeholder 12">
            <a:extLst>
              <a:ext uri="{FF2B5EF4-FFF2-40B4-BE49-F238E27FC236}">
                <a16:creationId xmlns:a16="http://schemas.microsoft.com/office/drawing/2014/main" id="{D7A812B9-81CD-4383-A969-F4547092EBDF}"/>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295652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943395" y="2804832"/>
            <a:ext cx="2259016"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480499" y="2804832"/>
            <a:ext cx="2257781"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016368" y="2804832"/>
            <a:ext cx="2259017"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553474" y="2804832"/>
            <a:ext cx="2259017"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9" name="Title 8">
            <a:extLst>
              <a:ext uri="{FF2B5EF4-FFF2-40B4-BE49-F238E27FC236}">
                <a16:creationId xmlns:a16="http://schemas.microsoft.com/office/drawing/2014/main" id="{0D5DF6B6-3F3C-445E-8CC3-BAFA3D7DECE1}"/>
              </a:ext>
            </a:extLst>
          </p:cNvPr>
          <p:cNvSpPr>
            <a:spLocks noGrp="1"/>
          </p:cNvSpPr>
          <p:nvPr>
            <p:ph type="title"/>
          </p:nvPr>
        </p:nvSpPr>
        <p:spPr>
          <a:xfrm>
            <a:off x="1943395" y="912310"/>
            <a:ext cx="9867505" cy="916491"/>
          </a:xfrm>
        </p:spPr>
        <p:txBody>
          <a:bodyPr/>
          <a:lstStyle/>
          <a:p>
            <a:r>
              <a:rPr lang="en-US"/>
              <a:t>Click to edit Master title style</a:t>
            </a:r>
          </a:p>
        </p:txBody>
      </p:sp>
      <p:sp>
        <p:nvSpPr>
          <p:cNvPr id="10" name="Text Placeholder 12">
            <a:extLst>
              <a:ext uri="{FF2B5EF4-FFF2-40B4-BE49-F238E27FC236}">
                <a16:creationId xmlns:a16="http://schemas.microsoft.com/office/drawing/2014/main" id="{38906123-3E6D-4E61-9AB6-6B1A42B7A23A}"/>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854856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7D3642F-C8EF-48BF-929A-740A77E433EC}"/>
              </a:ext>
            </a:extLst>
          </p:cNvPr>
          <p:cNvSpPr>
            <a:spLocks noGrp="1" noChangeAspect="1"/>
          </p:cNvSpPr>
          <p:nvPr>
            <p:ph type="body" sz="quarter" idx="15" hasCustomPrompt="1"/>
          </p:nvPr>
        </p:nvSpPr>
        <p:spPr>
          <a:xfrm>
            <a:off x="8040858" y="2187163"/>
            <a:ext cx="3568958" cy="3568029"/>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21" name="Text Placeholder 20">
            <a:extLst>
              <a:ext uri="{FF2B5EF4-FFF2-40B4-BE49-F238E27FC236}">
                <a16:creationId xmlns:a16="http://schemas.microsoft.com/office/drawing/2014/main" id="{F8E06C46-246C-4AC7-8CAA-09BB96286D58}"/>
              </a:ext>
            </a:extLst>
          </p:cNvPr>
          <p:cNvSpPr>
            <a:spLocks noGrp="1" noChangeAspect="1"/>
          </p:cNvSpPr>
          <p:nvPr>
            <p:ph type="body" sz="quarter" idx="12" hasCustomPrompt="1"/>
          </p:nvPr>
        </p:nvSpPr>
        <p:spPr>
          <a:xfrm>
            <a:off x="5149940" y="2187163"/>
            <a:ext cx="3568958" cy="3568029"/>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22" name="Text Placeholder 21">
            <a:extLst>
              <a:ext uri="{FF2B5EF4-FFF2-40B4-BE49-F238E27FC236}">
                <a16:creationId xmlns:a16="http://schemas.microsoft.com/office/drawing/2014/main" id="{19B353F2-F330-43C5-9393-227A937D64FA}"/>
              </a:ext>
            </a:extLst>
          </p:cNvPr>
          <p:cNvSpPr>
            <a:spLocks noGrp="1" noChangeAspect="1"/>
          </p:cNvSpPr>
          <p:nvPr>
            <p:ph type="body" sz="quarter" idx="14" hasCustomPrompt="1"/>
          </p:nvPr>
        </p:nvSpPr>
        <p:spPr>
          <a:xfrm>
            <a:off x="2259022" y="2187163"/>
            <a:ext cx="3568958" cy="3568029"/>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6" name="Title 5">
            <a:extLst>
              <a:ext uri="{FF2B5EF4-FFF2-40B4-BE49-F238E27FC236}">
                <a16:creationId xmlns:a16="http://schemas.microsoft.com/office/drawing/2014/main" id="{88A2412B-8E33-42C5-97C0-5A7B086A71B0}"/>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id="{58203ACF-B4F4-4A23-B2C8-CB9819B62000}"/>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156573061"/>
      </p:ext>
    </p:extLst>
  </p:cSld>
  <p:clrMapOvr>
    <a:masterClrMapping/>
  </p:clrMapOvr>
  <p:extLst>
    <p:ext uri="{DCECCB84-F9BA-43D5-87BE-67443E8EF086}">
      <p15:sldGuideLst xmlns:p15="http://schemas.microsoft.com/office/powerpoint/2012/main">
        <p15:guide id="1" pos="436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942019" y="1828800"/>
            <a:ext cx="3040721" cy="1945191"/>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5355306" y="1828800"/>
            <a:ext cx="3040721" cy="1945191"/>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768593" y="1828800"/>
            <a:ext cx="3040721" cy="1945191"/>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1942019" y="4227010"/>
            <a:ext cx="3040721" cy="1945191"/>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5355306" y="4227010"/>
            <a:ext cx="3040721" cy="1945191"/>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768593" y="4227010"/>
            <a:ext cx="3040721" cy="1945191"/>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30152A6C-6ED1-40F7-B704-C2FFFC324FCC}"/>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10" name="Text Placeholder 12">
            <a:extLst>
              <a:ext uri="{FF2B5EF4-FFF2-40B4-BE49-F238E27FC236}">
                <a16:creationId xmlns:a16="http://schemas.microsoft.com/office/drawing/2014/main" id="{864D036A-14BC-4EDC-89A2-414E9F17511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182511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942019" y="1828800"/>
            <a:ext cx="986888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79A42F2C-7E82-4877-964A-6674E60D1BD0}"/>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5" name="Text Placeholder 12">
            <a:extLst>
              <a:ext uri="{FF2B5EF4-FFF2-40B4-BE49-F238E27FC236}">
                <a16:creationId xmlns:a16="http://schemas.microsoft.com/office/drawing/2014/main" id="{96159052-C84A-4994-8122-D63877E7E41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23482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 Grid Light Custom">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CEC27FF5-8E56-4F2B-B215-23240F694B46}"/>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tx1">
              <a:alpha val="20000"/>
            </a:schemeClr>
          </a:solidFill>
          <a:ln w="10797" cap="flat">
            <a:noFill/>
            <a:prstDash val="solid"/>
            <a:miter/>
          </a:ln>
        </p:spPr>
        <p:txBody>
          <a:bodyPr rtlCol="0" anchor="ctr"/>
          <a:lstStyle/>
          <a:p>
            <a:endParaRPr lang="en-US" sz="1800"/>
          </a:p>
        </p:txBody>
      </p:sp>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5136" y="15636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tx2"/>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7048"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4806" y="499015"/>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8195" y="2"/>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txBody>
          <a:bodyPr wrap="square">
            <a:noAutofit/>
          </a:bodyPr>
          <a:lstStyle>
            <a:lvl1pPr>
              <a:defRPr>
                <a:solidFill>
                  <a:schemeClr val="bg1">
                    <a:alpha val="0"/>
                  </a:schemeClr>
                </a:solidFill>
              </a:defRPr>
            </a:lvl1pPr>
          </a:lstStyle>
          <a:p>
            <a:pPr lvl="0"/>
            <a:r>
              <a:rPr lang="en-US"/>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5665" y="1"/>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10488" y="103505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50499" y="1564236"/>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2560" y="6327124"/>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5635" y="47548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2881" y="2635329"/>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2676" y="4743728"/>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a:defRPr>
                <a:solidFill>
                  <a:schemeClr val="bg1">
                    <a:alpha val="0"/>
                  </a:schemeClr>
                </a:solidFill>
              </a:defRPr>
            </a:lvl1pPr>
          </a:lstStyle>
          <a:p>
            <a:pPr lvl="0"/>
            <a:r>
              <a:rPr lang="en-US"/>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99" y="4754882"/>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9131" y="4762951"/>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1133" y="5812785"/>
            <a:ext cx="1030447" cy="1059986"/>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9847" y="210312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a:defRPr>
                <a:solidFill>
                  <a:schemeClr val="bg1">
                    <a:alpha val="0"/>
                  </a:schemeClr>
                </a:solidFill>
              </a:defRPr>
            </a:lvl1pPr>
          </a:lstStyle>
          <a:p>
            <a:pPr lvl="0"/>
            <a:r>
              <a:rPr lang="en-US"/>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sz="1800"/>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accent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Tree>
    <p:extLst>
      <p:ext uri="{BB962C8B-B14F-4D97-AF65-F5344CB8AC3E}">
        <p14:creationId xmlns:p14="http://schemas.microsoft.com/office/powerpoint/2010/main" val="2529543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p:nvGrpSpPr>
        <p:grpSpPr bwMode="auto">
          <a:xfrm>
            <a:off x="3189488" y="1747063"/>
            <a:ext cx="6816061" cy="4457602"/>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sz="180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sz="180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sz="180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sz="180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sz="180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sz="180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sz="180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sz="180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sz="180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sz="180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sz="180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sz="180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sz="180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sz="180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sz="180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sz="180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sz="180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sz="180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sz="180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sz="180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sz="180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sz="180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sz="180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sz="180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sz="180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sz="180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sz="180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sz="180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sz="180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sz="180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sz="180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sz="180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sz="180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sz="180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sz="180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sz="180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sz="180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sz="180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sz="180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sz="180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sz="180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sz="180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sz="180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sz="180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sz="180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sz="180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sz="180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sz="180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sz="180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sz="180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sz="180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9217536" y="2512529"/>
            <a:ext cx="407195"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a:t>New York HQ</a:t>
            </a:r>
          </a:p>
        </p:txBody>
      </p:sp>
      <p:sp>
        <p:nvSpPr>
          <p:cNvPr id="2" name="Title 1">
            <a:extLst>
              <a:ext uri="{FF2B5EF4-FFF2-40B4-BE49-F238E27FC236}">
                <a16:creationId xmlns:a16="http://schemas.microsoft.com/office/drawing/2014/main" id="{1484717B-96BA-4987-9234-1FF68C152014}"/>
              </a:ext>
            </a:extLst>
          </p:cNvPr>
          <p:cNvSpPr>
            <a:spLocks noGrp="1"/>
          </p:cNvSpPr>
          <p:nvPr>
            <p:ph type="title"/>
          </p:nvPr>
        </p:nvSpPr>
        <p:spPr/>
        <p:txBody>
          <a:bodyPr/>
          <a:lstStyle/>
          <a:p>
            <a:r>
              <a:rPr lang="en-US"/>
              <a:t>Click to edit Master title style</a:t>
            </a:r>
          </a:p>
        </p:txBody>
      </p:sp>
      <p:sp>
        <p:nvSpPr>
          <p:cNvPr id="61" name="Text Placeholder 12">
            <a:extLst>
              <a:ext uri="{FF2B5EF4-FFF2-40B4-BE49-F238E27FC236}">
                <a16:creationId xmlns:a16="http://schemas.microsoft.com/office/drawing/2014/main" id="{E084D80B-777D-4C21-BA02-1D5F121A2259}"/>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60" name="Rectangle 59">
            <a:extLst>
              <a:ext uri="{FF2B5EF4-FFF2-40B4-BE49-F238E27FC236}">
                <a16:creationId xmlns:a16="http://schemas.microsoft.com/office/drawing/2014/main" id="{CD5F0905-40B9-48EF-BDA6-B822EFCC4FA7}"/>
              </a:ext>
            </a:extLst>
          </p:cNvPr>
          <p:cNvSpPr/>
          <p:nvPr/>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2" name="Freeform: Shape 61">
            <a:extLst>
              <a:ext uri="{FF2B5EF4-FFF2-40B4-BE49-F238E27FC236}">
                <a16:creationId xmlns:a16="http://schemas.microsoft.com/office/drawing/2014/main" id="{5E1A1B11-BA89-44BD-9907-1C9287EBF07B}"/>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sz="1800"/>
          </a:p>
        </p:txBody>
      </p:sp>
      <p:sp>
        <p:nvSpPr>
          <p:cNvPr id="63" name="Graphic 16">
            <a:extLst>
              <a:ext uri="{FF2B5EF4-FFF2-40B4-BE49-F238E27FC236}">
                <a16:creationId xmlns:a16="http://schemas.microsoft.com/office/drawing/2014/main" id="{A3F8AF1A-9FEA-433C-BE5D-0EDAB7989414}"/>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65" name="Group 64">
            <a:extLst>
              <a:ext uri="{FF2B5EF4-FFF2-40B4-BE49-F238E27FC236}">
                <a16:creationId xmlns:a16="http://schemas.microsoft.com/office/drawing/2014/main" id="{0DBFD993-DD6E-4B3F-9A6E-B7933F79299E}"/>
              </a:ext>
            </a:extLst>
          </p:cNvPr>
          <p:cNvGrpSpPr/>
          <p:nvPr/>
        </p:nvGrpSpPr>
        <p:grpSpPr>
          <a:xfrm>
            <a:off x="-3221" y="1"/>
            <a:ext cx="1571012" cy="6342667"/>
            <a:chOff x="-3221" y="0"/>
            <a:chExt cx="1570603" cy="6342667"/>
          </a:xfrm>
        </p:grpSpPr>
        <p:sp>
          <p:nvSpPr>
            <p:cNvPr id="66" name="Freeform: Shape 41">
              <a:extLst>
                <a:ext uri="{FF2B5EF4-FFF2-40B4-BE49-F238E27FC236}">
                  <a16:creationId xmlns:a16="http://schemas.microsoft.com/office/drawing/2014/main" id="{0588EF54-9BB3-4429-BAC1-E1847B4484B4}"/>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7" name="Freeform: Shape 42">
              <a:extLst>
                <a:ext uri="{FF2B5EF4-FFF2-40B4-BE49-F238E27FC236}">
                  <a16:creationId xmlns:a16="http://schemas.microsoft.com/office/drawing/2014/main" id="{21E0E6CA-6A9D-4569-BC93-704DC69FEE2C}"/>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8" name="Freeform: Shape 81">
              <a:extLst>
                <a:ext uri="{FF2B5EF4-FFF2-40B4-BE49-F238E27FC236}">
                  <a16:creationId xmlns:a16="http://schemas.microsoft.com/office/drawing/2014/main" id="{9D722FA0-DCDF-4702-9787-DB2DD115F74C}"/>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9" name="Freeform: Shape 41">
              <a:extLst>
                <a:ext uri="{FF2B5EF4-FFF2-40B4-BE49-F238E27FC236}">
                  <a16:creationId xmlns:a16="http://schemas.microsoft.com/office/drawing/2014/main" id="{D81DC9BC-E321-481F-B873-E490F6441D38}"/>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0" name="Freeform: Shape 81">
              <a:extLst>
                <a:ext uri="{FF2B5EF4-FFF2-40B4-BE49-F238E27FC236}">
                  <a16:creationId xmlns:a16="http://schemas.microsoft.com/office/drawing/2014/main" id="{3E9C190A-9D40-4775-A772-2B1EC3EF7EB6}"/>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300187943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World Map">
    <p:bg>
      <p:bgPr>
        <a:solidFill>
          <a:schemeClr val="bg1"/>
        </a:solidFill>
        <a:effectLst/>
      </p:bgPr>
    </p:bg>
    <p:spTree>
      <p:nvGrpSpPr>
        <p:cNvPr id="1" name=""/>
        <p:cNvGrpSpPr/>
        <p:nvPr/>
      </p:nvGrpSpPr>
      <p:grpSpPr>
        <a:xfrm>
          <a:off x="0" y="0"/>
          <a:ext cx="0" cy="0"/>
          <a:chOff x="0" y="0"/>
          <a:chExt cx="0" cy="0"/>
        </a:xfrm>
      </p:grpSpPr>
      <p:grpSp>
        <p:nvGrpSpPr>
          <p:cNvPr id="376" name="Group 375">
            <a:extLst>
              <a:ext uri="{FF2B5EF4-FFF2-40B4-BE49-F238E27FC236}">
                <a16:creationId xmlns:a16="http://schemas.microsoft.com/office/drawing/2014/main" id="{3C1813E0-C3DF-4E16-8A08-72BA4DB066C0}"/>
              </a:ext>
            </a:extLst>
          </p:cNvPr>
          <p:cNvGrpSpPr>
            <a:grpSpLocks noChangeAspect="1"/>
          </p:cNvGrpSpPr>
          <p:nvPr/>
        </p:nvGrpSpPr>
        <p:grpSpPr>
          <a:xfrm>
            <a:off x="2572677" y="1811526"/>
            <a:ext cx="8860227" cy="4369060"/>
            <a:chOff x="2235200" y="1676289"/>
            <a:chExt cx="8248805" cy="4068623"/>
          </a:xfrm>
          <a:solidFill>
            <a:schemeClr val="bg2"/>
          </a:solidFill>
        </p:grpSpPr>
        <p:sp>
          <p:nvSpPr>
            <p:cNvPr id="377" name="Freeform 107">
              <a:extLst>
                <a:ext uri="{FF2B5EF4-FFF2-40B4-BE49-F238E27FC236}">
                  <a16:creationId xmlns:a16="http://schemas.microsoft.com/office/drawing/2014/main" id="{ECC6CC15-C9C4-456B-91EF-1E977C7AF660}"/>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8" name="Freeform 126">
              <a:extLst>
                <a:ext uri="{FF2B5EF4-FFF2-40B4-BE49-F238E27FC236}">
                  <a16:creationId xmlns:a16="http://schemas.microsoft.com/office/drawing/2014/main" id="{80A8E6DB-3627-40BD-89B2-38DED4FD6F35}"/>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9" name="Freeform 158">
              <a:extLst>
                <a:ext uri="{FF2B5EF4-FFF2-40B4-BE49-F238E27FC236}">
                  <a16:creationId xmlns:a16="http://schemas.microsoft.com/office/drawing/2014/main" id="{7C4B7C39-D759-4BDC-B585-9D7388FD6129}"/>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0" name="Freeform 164">
              <a:extLst>
                <a:ext uri="{FF2B5EF4-FFF2-40B4-BE49-F238E27FC236}">
                  <a16:creationId xmlns:a16="http://schemas.microsoft.com/office/drawing/2014/main" id="{D7482F7E-F0FB-4C03-A5D9-C1C98AE9F926}"/>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381" name="Group 380">
              <a:extLst>
                <a:ext uri="{FF2B5EF4-FFF2-40B4-BE49-F238E27FC236}">
                  <a16:creationId xmlns:a16="http://schemas.microsoft.com/office/drawing/2014/main" id="{B2028B9D-2F1A-4DD9-8F04-161991FD8CC1}"/>
                </a:ext>
              </a:extLst>
            </p:cNvPr>
            <p:cNvGrpSpPr/>
            <p:nvPr userDrawn="1"/>
          </p:nvGrpSpPr>
          <p:grpSpPr>
            <a:xfrm>
              <a:off x="2235200" y="1676289"/>
              <a:ext cx="8248805" cy="4068623"/>
              <a:chOff x="1785409" y="1960529"/>
              <a:chExt cx="6680161" cy="3294909"/>
            </a:xfrm>
            <a:grpFill/>
          </p:grpSpPr>
          <p:sp>
            <p:nvSpPr>
              <p:cNvPr id="382" name="Freeform 5">
                <a:extLst>
                  <a:ext uri="{FF2B5EF4-FFF2-40B4-BE49-F238E27FC236}">
                    <a16:creationId xmlns:a16="http://schemas.microsoft.com/office/drawing/2014/main" id="{F239AAEA-AB39-4319-ABFC-CCC0BCADB74D}"/>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3" name="Freeform 6">
                <a:extLst>
                  <a:ext uri="{FF2B5EF4-FFF2-40B4-BE49-F238E27FC236}">
                    <a16:creationId xmlns:a16="http://schemas.microsoft.com/office/drawing/2014/main" id="{E0375934-23F9-41D6-B327-D4F880453B8B}"/>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4" name="Freeform 7">
                <a:extLst>
                  <a:ext uri="{FF2B5EF4-FFF2-40B4-BE49-F238E27FC236}">
                    <a16:creationId xmlns:a16="http://schemas.microsoft.com/office/drawing/2014/main" id="{74C41EF3-A5E4-4526-83E8-BF477333F689}"/>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5" name="Freeform 8">
                <a:extLst>
                  <a:ext uri="{FF2B5EF4-FFF2-40B4-BE49-F238E27FC236}">
                    <a16:creationId xmlns:a16="http://schemas.microsoft.com/office/drawing/2014/main" id="{1980BEE7-CAA4-44BA-BE9C-6592CC468F3A}"/>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6" name="Freeform 9">
                <a:extLst>
                  <a:ext uri="{FF2B5EF4-FFF2-40B4-BE49-F238E27FC236}">
                    <a16:creationId xmlns:a16="http://schemas.microsoft.com/office/drawing/2014/main" id="{9218CC2D-82E7-46C2-BE63-9A3878D393A7}"/>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7" name="Freeform 10">
                <a:extLst>
                  <a:ext uri="{FF2B5EF4-FFF2-40B4-BE49-F238E27FC236}">
                    <a16:creationId xmlns:a16="http://schemas.microsoft.com/office/drawing/2014/main" id="{7950C59B-7BD5-43C6-ACB1-AF87DF81503F}"/>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8" name="Freeform 11">
                <a:extLst>
                  <a:ext uri="{FF2B5EF4-FFF2-40B4-BE49-F238E27FC236}">
                    <a16:creationId xmlns:a16="http://schemas.microsoft.com/office/drawing/2014/main" id="{294E618B-6F21-4CC9-AB19-AD0130DDC51E}"/>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9" name="Freeform 12">
                <a:extLst>
                  <a:ext uri="{FF2B5EF4-FFF2-40B4-BE49-F238E27FC236}">
                    <a16:creationId xmlns:a16="http://schemas.microsoft.com/office/drawing/2014/main" id="{FBC3EA44-D52F-4914-886C-CCD918FDAA6A}"/>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0" name="Freeform 13">
                <a:extLst>
                  <a:ext uri="{FF2B5EF4-FFF2-40B4-BE49-F238E27FC236}">
                    <a16:creationId xmlns:a16="http://schemas.microsoft.com/office/drawing/2014/main" id="{5A2FBF15-4FA8-4C27-9041-B1317E1A6894}"/>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1" name="Freeform 14">
                <a:extLst>
                  <a:ext uri="{FF2B5EF4-FFF2-40B4-BE49-F238E27FC236}">
                    <a16:creationId xmlns:a16="http://schemas.microsoft.com/office/drawing/2014/main" id="{CC1A8FC0-0F2A-49E4-A6BF-5820F7390F65}"/>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2" name="Freeform 15">
                <a:extLst>
                  <a:ext uri="{FF2B5EF4-FFF2-40B4-BE49-F238E27FC236}">
                    <a16:creationId xmlns:a16="http://schemas.microsoft.com/office/drawing/2014/main" id="{E09DCBA2-AA64-4179-9F31-538128497A74}"/>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3" name="Freeform 16">
                <a:extLst>
                  <a:ext uri="{FF2B5EF4-FFF2-40B4-BE49-F238E27FC236}">
                    <a16:creationId xmlns:a16="http://schemas.microsoft.com/office/drawing/2014/main" id="{A66F132C-B60B-412A-B86D-5C28B47993BE}"/>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4" name="Freeform 17">
                <a:extLst>
                  <a:ext uri="{FF2B5EF4-FFF2-40B4-BE49-F238E27FC236}">
                    <a16:creationId xmlns:a16="http://schemas.microsoft.com/office/drawing/2014/main" id="{1D558BD2-5571-425D-813F-03FA465E3A32}"/>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5" name="Freeform 18">
                <a:extLst>
                  <a:ext uri="{FF2B5EF4-FFF2-40B4-BE49-F238E27FC236}">
                    <a16:creationId xmlns:a16="http://schemas.microsoft.com/office/drawing/2014/main" id="{D6F09C87-94D9-4F8C-8190-F0393B92AB3A}"/>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6" name="Freeform 19">
                <a:extLst>
                  <a:ext uri="{FF2B5EF4-FFF2-40B4-BE49-F238E27FC236}">
                    <a16:creationId xmlns:a16="http://schemas.microsoft.com/office/drawing/2014/main" id="{AF872C09-DC0C-491D-8281-84EF91E638E6}"/>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7" name="Freeform 20">
                <a:extLst>
                  <a:ext uri="{FF2B5EF4-FFF2-40B4-BE49-F238E27FC236}">
                    <a16:creationId xmlns:a16="http://schemas.microsoft.com/office/drawing/2014/main" id="{D3F16D57-23A6-4EEF-B74C-D2EA66D3E780}"/>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8" name="Freeform 21">
                <a:extLst>
                  <a:ext uri="{FF2B5EF4-FFF2-40B4-BE49-F238E27FC236}">
                    <a16:creationId xmlns:a16="http://schemas.microsoft.com/office/drawing/2014/main" id="{C397EA24-6879-4CF5-925D-BD6BBA3AFB34}"/>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9" name="Freeform 22">
                <a:extLst>
                  <a:ext uri="{FF2B5EF4-FFF2-40B4-BE49-F238E27FC236}">
                    <a16:creationId xmlns:a16="http://schemas.microsoft.com/office/drawing/2014/main" id="{DE782E4C-AB27-44B3-982A-DA0633ADCC11}"/>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0" name="Freeform 23">
                <a:extLst>
                  <a:ext uri="{FF2B5EF4-FFF2-40B4-BE49-F238E27FC236}">
                    <a16:creationId xmlns:a16="http://schemas.microsoft.com/office/drawing/2014/main" id="{240BDA7B-D9AC-422C-9F6C-FAE3A5D6EE9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1" name="Freeform 24">
                <a:extLst>
                  <a:ext uri="{FF2B5EF4-FFF2-40B4-BE49-F238E27FC236}">
                    <a16:creationId xmlns:a16="http://schemas.microsoft.com/office/drawing/2014/main" id="{A5A0FEA1-BBB5-4FF4-9E32-0E705A63A36D}"/>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2" name="Freeform 25">
                <a:extLst>
                  <a:ext uri="{FF2B5EF4-FFF2-40B4-BE49-F238E27FC236}">
                    <a16:creationId xmlns:a16="http://schemas.microsoft.com/office/drawing/2014/main" id="{45EC8509-16EC-4590-987F-DD9EDDA39022}"/>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3" name="Freeform 26">
                <a:extLst>
                  <a:ext uri="{FF2B5EF4-FFF2-40B4-BE49-F238E27FC236}">
                    <a16:creationId xmlns:a16="http://schemas.microsoft.com/office/drawing/2014/main" id="{AAF89E55-7232-436A-A31E-29A73AD2102D}"/>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4" name="Freeform 27">
                <a:extLst>
                  <a:ext uri="{FF2B5EF4-FFF2-40B4-BE49-F238E27FC236}">
                    <a16:creationId xmlns:a16="http://schemas.microsoft.com/office/drawing/2014/main" id="{40AE91B4-F36E-404A-83F5-7017321A4D70}"/>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5" name="Freeform 28">
                <a:extLst>
                  <a:ext uri="{FF2B5EF4-FFF2-40B4-BE49-F238E27FC236}">
                    <a16:creationId xmlns:a16="http://schemas.microsoft.com/office/drawing/2014/main" id="{0B050F08-49F7-4862-890C-12D9951F17B2}"/>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6" name="Freeform 29">
                <a:extLst>
                  <a:ext uri="{FF2B5EF4-FFF2-40B4-BE49-F238E27FC236}">
                    <a16:creationId xmlns:a16="http://schemas.microsoft.com/office/drawing/2014/main" id="{3C059288-E2C7-49D9-B83B-207D793E5609}"/>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7" name="Freeform 30">
                <a:extLst>
                  <a:ext uri="{FF2B5EF4-FFF2-40B4-BE49-F238E27FC236}">
                    <a16:creationId xmlns:a16="http://schemas.microsoft.com/office/drawing/2014/main" id="{149444A0-CE4E-490A-B29A-A0C0B88F3873}"/>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8" name="Freeform 31">
                <a:extLst>
                  <a:ext uri="{FF2B5EF4-FFF2-40B4-BE49-F238E27FC236}">
                    <a16:creationId xmlns:a16="http://schemas.microsoft.com/office/drawing/2014/main" id="{78CFA99B-E94F-4043-AE68-59D1BA056E08}"/>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9" name="Freeform 32">
                <a:extLst>
                  <a:ext uri="{FF2B5EF4-FFF2-40B4-BE49-F238E27FC236}">
                    <a16:creationId xmlns:a16="http://schemas.microsoft.com/office/drawing/2014/main" id="{4811BD5E-BD65-4C3F-94C9-CE54BDEEED6B}"/>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0" name="Freeform 33">
                <a:extLst>
                  <a:ext uri="{FF2B5EF4-FFF2-40B4-BE49-F238E27FC236}">
                    <a16:creationId xmlns:a16="http://schemas.microsoft.com/office/drawing/2014/main" id="{E131F1EB-6C74-4BCF-8EB2-BCC897873C19}"/>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1" name="Freeform 34">
                <a:extLst>
                  <a:ext uri="{FF2B5EF4-FFF2-40B4-BE49-F238E27FC236}">
                    <a16:creationId xmlns:a16="http://schemas.microsoft.com/office/drawing/2014/main" id="{C2491BC2-4204-4CAE-9B1A-BDEB32BFF0A9}"/>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2" name="Freeform 35">
                <a:extLst>
                  <a:ext uri="{FF2B5EF4-FFF2-40B4-BE49-F238E27FC236}">
                    <a16:creationId xmlns:a16="http://schemas.microsoft.com/office/drawing/2014/main" id="{71CCD0AE-31F0-4C5E-9CA9-C1853A21B00B}"/>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3" name="Freeform 36">
                <a:extLst>
                  <a:ext uri="{FF2B5EF4-FFF2-40B4-BE49-F238E27FC236}">
                    <a16:creationId xmlns:a16="http://schemas.microsoft.com/office/drawing/2014/main" id="{F1BA516F-86B8-469C-B54A-B99EE134F218}"/>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4" name="Freeform 37">
                <a:extLst>
                  <a:ext uri="{FF2B5EF4-FFF2-40B4-BE49-F238E27FC236}">
                    <a16:creationId xmlns:a16="http://schemas.microsoft.com/office/drawing/2014/main" id="{0C0C75E3-6554-4853-A60A-9DE34A2B28B3}"/>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5" name="Freeform 38">
                <a:extLst>
                  <a:ext uri="{FF2B5EF4-FFF2-40B4-BE49-F238E27FC236}">
                    <a16:creationId xmlns:a16="http://schemas.microsoft.com/office/drawing/2014/main" id="{E2CBFD1A-0310-4663-8D09-181598A80BBB}"/>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6" name="Freeform 39">
                <a:extLst>
                  <a:ext uri="{FF2B5EF4-FFF2-40B4-BE49-F238E27FC236}">
                    <a16:creationId xmlns:a16="http://schemas.microsoft.com/office/drawing/2014/main" id="{1940B90D-8D4C-4592-8F9F-1C6636B3189E}"/>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7" name="Freeform 40">
                <a:extLst>
                  <a:ext uri="{FF2B5EF4-FFF2-40B4-BE49-F238E27FC236}">
                    <a16:creationId xmlns:a16="http://schemas.microsoft.com/office/drawing/2014/main" id="{1E017C19-BEFE-47C0-9E38-36B059A03E01}"/>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8" name="Freeform 41">
                <a:extLst>
                  <a:ext uri="{FF2B5EF4-FFF2-40B4-BE49-F238E27FC236}">
                    <a16:creationId xmlns:a16="http://schemas.microsoft.com/office/drawing/2014/main" id="{868EC439-4C77-432B-81FB-C323EAA37677}"/>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9" name="Freeform 42">
                <a:extLst>
                  <a:ext uri="{FF2B5EF4-FFF2-40B4-BE49-F238E27FC236}">
                    <a16:creationId xmlns:a16="http://schemas.microsoft.com/office/drawing/2014/main" id="{E324632C-AC41-4CDB-8265-D30ABAB87FD0}"/>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0" name="Freeform 43">
                <a:extLst>
                  <a:ext uri="{FF2B5EF4-FFF2-40B4-BE49-F238E27FC236}">
                    <a16:creationId xmlns:a16="http://schemas.microsoft.com/office/drawing/2014/main" id="{F54868A2-9312-4DD8-B8AF-4261C1D24DB8}"/>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1" name="Freeform 44">
                <a:extLst>
                  <a:ext uri="{FF2B5EF4-FFF2-40B4-BE49-F238E27FC236}">
                    <a16:creationId xmlns:a16="http://schemas.microsoft.com/office/drawing/2014/main" id="{0F7A334A-C9B6-42BC-AF6A-A8A365370D32}"/>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2" name="Freeform 45">
                <a:extLst>
                  <a:ext uri="{FF2B5EF4-FFF2-40B4-BE49-F238E27FC236}">
                    <a16:creationId xmlns:a16="http://schemas.microsoft.com/office/drawing/2014/main" id="{C5551098-BE7F-4B68-AB72-10D1C729A16F}"/>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3" name="Freeform 46">
                <a:extLst>
                  <a:ext uri="{FF2B5EF4-FFF2-40B4-BE49-F238E27FC236}">
                    <a16:creationId xmlns:a16="http://schemas.microsoft.com/office/drawing/2014/main" id="{FD89D17A-D91B-4C51-9AB7-7DB4A68A63BB}"/>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4" name="Freeform 47">
                <a:extLst>
                  <a:ext uri="{FF2B5EF4-FFF2-40B4-BE49-F238E27FC236}">
                    <a16:creationId xmlns:a16="http://schemas.microsoft.com/office/drawing/2014/main" id="{DDAF589B-A52B-4D1A-8EFE-D7924A3575A5}"/>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5" name="Freeform 48">
                <a:extLst>
                  <a:ext uri="{FF2B5EF4-FFF2-40B4-BE49-F238E27FC236}">
                    <a16:creationId xmlns:a16="http://schemas.microsoft.com/office/drawing/2014/main" id="{E00FD0E7-FAB5-4B0B-BE22-6C18A4C1D5F7}"/>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6" name="Freeform 49">
                <a:extLst>
                  <a:ext uri="{FF2B5EF4-FFF2-40B4-BE49-F238E27FC236}">
                    <a16:creationId xmlns:a16="http://schemas.microsoft.com/office/drawing/2014/main" id="{AFB9205C-4C1D-44B7-B103-6FC891790738}"/>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7" name="Freeform 50">
                <a:extLst>
                  <a:ext uri="{FF2B5EF4-FFF2-40B4-BE49-F238E27FC236}">
                    <a16:creationId xmlns:a16="http://schemas.microsoft.com/office/drawing/2014/main" id="{F22C0583-EBFE-49F1-AF1C-6A2FE41A2E26}"/>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8" name="Freeform 51">
                <a:extLst>
                  <a:ext uri="{FF2B5EF4-FFF2-40B4-BE49-F238E27FC236}">
                    <a16:creationId xmlns:a16="http://schemas.microsoft.com/office/drawing/2014/main" id="{8ABEC045-6D99-46D7-BEBC-0B663627A6D1}"/>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9" name="Freeform 52">
                <a:extLst>
                  <a:ext uri="{FF2B5EF4-FFF2-40B4-BE49-F238E27FC236}">
                    <a16:creationId xmlns:a16="http://schemas.microsoft.com/office/drawing/2014/main" id="{4C6E17BF-8549-46E8-ABA3-3461E9163E62}"/>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0" name="Freeform 53">
                <a:extLst>
                  <a:ext uri="{FF2B5EF4-FFF2-40B4-BE49-F238E27FC236}">
                    <a16:creationId xmlns:a16="http://schemas.microsoft.com/office/drawing/2014/main" id="{C453B886-5201-4F7A-8B31-E04A504E4180}"/>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1" name="Freeform 54">
                <a:extLst>
                  <a:ext uri="{FF2B5EF4-FFF2-40B4-BE49-F238E27FC236}">
                    <a16:creationId xmlns:a16="http://schemas.microsoft.com/office/drawing/2014/main" id="{F1041B2D-EB3A-4E41-A763-425F26E812DC}"/>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2" name="Freeform 55">
                <a:extLst>
                  <a:ext uri="{FF2B5EF4-FFF2-40B4-BE49-F238E27FC236}">
                    <a16:creationId xmlns:a16="http://schemas.microsoft.com/office/drawing/2014/main" id="{237F28F5-D49A-4C12-932C-292E3330C7E8}"/>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3" name="Freeform 56">
                <a:extLst>
                  <a:ext uri="{FF2B5EF4-FFF2-40B4-BE49-F238E27FC236}">
                    <a16:creationId xmlns:a16="http://schemas.microsoft.com/office/drawing/2014/main" id="{6335F1BD-2344-4D7D-BB30-F753CF63E741}"/>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4" name="Freeform 57">
                <a:extLst>
                  <a:ext uri="{FF2B5EF4-FFF2-40B4-BE49-F238E27FC236}">
                    <a16:creationId xmlns:a16="http://schemas.microsoft.com/office/drawing/2014/main" id="{21424409-E7A1-40CC-B830-EE76889C967F}"/>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5" name="Freeform 58">
                <a:extLst>
                  <a:ext uri="{FF2B5EF4-FFF2-40B4-BE49-F238E27FC236}">
                    <a16:creationId xmlns:a16="http://schemas.microsoft.com/office/drawing/2014/main" id="{18327372-7DF9-4CAA-927E-1002C3E1050C}"/>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6" name="Freeform 59">
                <a:extLst>
                  <a:ext uri="{FF2B5EF4-FFF2-40B4-BE49-F238E27FC236}">
                    <a16:creationId xmlns:a16="http://schemas.microsoft.com/office/drawing/2014/main" id="{8E320C88-8D0D-4DF1-9F73-913D44A76A56}"/>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7" name="Freeform 60">
                <a:extLst>
                  <a:ext uri="{FF2B5EF4-FFF2-40B4-BE49-F238E27FC236}">
                    <a16:creationId xmlns:a16="http://schemas.microsoft.com/office/drawing/2014/main" id="{B21510CB-E110-488B-900C-BA72743F7738}"/>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8" name="Freeform 61">
                <a:extLst>
                  <a:ext uri="{FF2B5EF4-FFF2-40B4-BE49-F238E27FC236}">
                    <a16:creationId xmlns:a16="http://schemas.microsoft.com/office/drawing/2014/main" id="{A86675C8-F5A4-4D52-B853-2441A6B4589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9" name="Freeform 62">
                <a:extLst>
                  <a:ext uri="{FF2B5EF4-FFF2-40B4-BE49-F238E27FC236}">
                    <a16:creationId xmlns:a16="http://schemas.microsoft.com/office/drawing/2014/main" id="{340578EA-76B8-4582-A75E-7B56FA6DA532}"/>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0" name="Freeform 63">
                <a:extLst>
                  <a:ext uri="{FF2B5EF4-FFF2-40B4-BE49-F238E27FC236}">
                    <a16:creationId xmlns:a16="http://schemas.microsoft.com/office/drawing/2014/main" id="{55A1EDDE-7A9C-4D59-BEEC-C607011C35C9}"/>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1" name="Freeform 64">
                <a:extLst>
                  <a:ext uri="{FF2B5EF4-FFF2-40B4-BE49-F238E27FC236}">
                    <a16:creationId xmlns:a16="http://schemas.microsoft.com/office/drawing/2014/main" id="{AF6A6209-8AA6-46A9-99BC-C8EF6CCDF8C7}"/>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2" name="Freeform 65">
                <a:extLst>
                  <a:ext uri="{FF2B5EF4-FFF2-40B4-BE49-F238E27FC236}">
                    <a16:creationId xmlns:a16="http://schemas.microsoft.com/office/drawing/2014/main" id="{53C1C0B6-9C9D-47ED-8AEC-BEEBDFCA9F5A}"/>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3" name="Freeform 66">
                <a:extLst>
                  <a:ext uri="{FF2B5EF4-FFF2-40B4-BE49-F238E27FC236}">
                    <a16:creationId xmlns:a16="http://schemas.microsoft.com/office/drawing/2014/main" id="{9859E915-D1A1-4ACF-88C6-7AFD3BE0243D}"/>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4" name="Freeform 67">
                <a:extLst>
                  <a:ext uri="{FF2B5EF4-FFF2-40B4-BE49-F238E27FC236}">
                    <a16:creationId xmlns:a16="http://schemas.microsoft.com/office/drawing/2014/main" id="{A8D435D2-D236-4A2C-8F21-8439AFD84BE2}"/>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5" name="Freeform 68">
                <a:extLst>
                  <a:ext uri="{FF2B5EF4-FFF2-40B4-BE49-F238E27FC236}">
                    <a16:creationId xmlns:a16="http://schemas.microsoft.com/office/drawing/2014/main" id="{D0D9C13B-CD68-408B-8FCA-864962981047}"/>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6" name="Freeform 69">
                <a:extLst>
                  <a:ext uri="{FF2B5EF4-FFF2-40B4-BE49-F238E27FC236}">
                    <a16:creationId xmlns:a16="http://schemas.microsoft.com/office/drawing/2014/main" id="{4B08F23B-CE6C-4404-AE85-2DFA97EC7AFF}"/>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7" name="Freeform 70">
                <a:extLst>
                  <a:ext uri="{FF2B5EF4-FFF2-40B4-BE49-F238E27FC236}">
                    <a16:creationId xmlns:a16="http://schemas.microsoft.com/office/drawing/2014/main" id="{92126944-BAF8-4B78-994A-5897D431E1E1}"/>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8" name="Freeform 71">
                <a:extLst>
                  <a:ext uri="{FF2B5EF4-FFF2-40B4-BE49-F238E27FC236}">
                    <a16:creationId xmlns:a16="http://schemas.microsoft.com/office/drawing/2014/main" id="{71B24195-BA59-4F26-893A-FE93CC8B7594}"/>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9" name="Freeform 72">
                <a:extLst>
                  <a:ext uri="{FF2B5EF4-FFF2-40B4-BE49-F238E27FC236}">
                    <a16:creationId xmlns:a16="http://schemas.microsoft.com/office/drawing/2014/main" id="{69EAFDD8-7154-4826-B874-A4FCA5A03641}"/>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0" name="Freeform 73">
                <a:extLst>
                  <a:ext uri="{FF2B5EF4-FFF2-40B4-BE49-F238E27FC236}">
                    <a16:creationId xmlns:a16="http://schemas.microsoft.com/office/drawing/2014/main" id="{248BCDD7-2117-4A62-BCD3-841BFEA3D94D}"/>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1" name="Freeform 74">
                <a:extLst>
                  <a:ext uri="{FF2B5EF4-FFF2-40B4-BE49-F238E27FC236}">
                    <a16:creationId xmlns:a16="http://schemas.microsoft.com/office/drawing/2014/main" id="{2B2597F1-69A5-44A6-AC43-E8A32E4385EC}"/>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2" name="Freeform 75">
                <a:extLst>
                  <a:ext uri="{FF2B5EF4-FFF2-40B4-BE49-F238E27FC236}">
                    <a16:creationId xmlns:a16="http://schemas.microsoft.com/office/drawing/2014/main" id="{A6A986E7-CAFA-4759-B9F2-A50502ADF81C}"/>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3" name="Freeform 76">
                <a:extLst>
                  <a:ext uri="{FF2B5EF4-FFF2-40B4-BE49-F238E27FC236}">
                    <a16:creationId xmlns:a16="http://schemas.microsoft.com/office/drawing/2014/main" id="{0FDF2EAA-4AF5-4F7F-A0A9-1EAA33E35700}"/>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4" name="Freeform 77">
                <a:extLst>
                  <a:ext uri="{FF2B5EF4-FFF2-40B4-BE49-F238E27FC236}">
                    <a16:creationId xmlns:a16="http://schemas.microsoft.com/office/drawing/2014/main" id="{50B23541-2AAC-49E3-AB53-7411D0C5AFF9}"/>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5" name="Freeform 78">
                <a:extLst>
                  <a:ext uri="{FF2B5EF4-FFF2-40B4-BE49-F238E27FC236}">
                    <a16:creationId xmlns:a16="http://schemas.microsoft.com/office/drawing/2014/main" id="{400259BA-849D-43C9-958B-C6A524030AD7}"/>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6" name="Freeform 79">
                <a:extLst>
                  <a:ext uri="{FF2B5EF4-FFF2-40B4-BE49-F238E27FC236}">
                    <a16:creationId xmlns:a16="http://schemas.microsoft.com/office/drawing/2014/main" id="{0A09B8F9-EA53-441C-99E2-79146C84BD6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7" name="Freeform 80">
                <a:extLst>
                  <a:ext uri="{FF2B5EF4-FFF2-40B4-BE49-F238E27FC236}">
                    <a16:creationId xmlns:a16="http://schemas.microsoft.com/office/drawing/2014/main" id="{E571E2B8-668C-4411-AEE8-531497818EDF}"/>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8" name="Freeform 81">
                <a:extLst>
                  <a:ext uri="{FF2B5EF4-FFF2-40B4-BE49-F238E27FC236}">
                    <a16:creationId xmlns:a16="http://schemas.microsoft.com/office/drawing/2014/main" id="{4E75D8C8-767D-4C4A-A786-17CF9DF4C5E9}"/>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9" name="Freeform 82">
                <a:extLst>
                  <a:ext uri="{FF2B5EF4-FFF2-40B4-BE49-F238E27FC236}">
                    <a16:creationId xmlns:a16="http://schemas.microsoft.com/office/drawing/2014/main" id="{D4078342-5F9B-4126-9645-3BF42CAC2E8C}"/>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0" name="Freeform 83">
                <a:extLst>
                  <a:ext uri="{FF2B5EF4-FFF2-40B4-BE49-F238E27FC236}">
                    <a16:creationId xmlns:a16="http://schemas.microsoft.com/office/drawing/2014/main" id="{50397EE4-C06E-41E4-9D35-DFD7125CBC96}"/>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1" name="Freeform 84">
                <a:extLst>
                  <a:ext uri="{FF2B5EF4-FFF2-40B4-BE49-F238E27FC236}">
                    <a16:creationId xmlns:a16="http://schemas.microsoft.com/office/drawing/2014/main" id="{C48900EE-A201-40E1-9C6E-2C90C068D651}"/>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2" name="Freeform 85">
                <a:extLst>
                  <a:ext uri="{FF2B5EF4-FFF2-40B4-BE49-F238E27FC236}">
                    <a16:creationId xmlns:a16="http://schemas.microsoft.com/office/drawing/2014/main" id="{FE65D09D-0D2E-4AFE-B4B7-0D80201E96EF}"/>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3" name="Freeform 86">
                <a:extLst>
                  <a:ext uri="{FF2B5EF4-FFF2-40B4-BE49-F238E27FC236}">
                    <a16:creationId xmlns:a16="http://schemas.microsoft.com/office/drawing/2014/main" id="{721EAA8B-68EA-4FF6-9CDA-7E2AA1E03387}"/>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4" name="Freeform 87">
                <a:extLst>
                  <a:ext uri="{FF2B5EF4-FFF2-40B4-BE49-F238E27FC236}">
                    <a16:creationId xmlns:a16="http://schemas.microsoft.com/office/drawing/2014/main" id="{96113F4B-9DBA-4365-A7E2-70ECFC510DFC}"/>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5" name="Freeform 88">
                <a:extLst>
                  <a:ext uri="{FF2B5EF4-FFF2-40B4-BE49-F238E27FC236}">
                    <a16:creationId xmlns:a16="http://schemas.microsoft.com/office/drawing/2014/main" id="{7083D917-B696-4DFC-98F0-598094192F92}"/>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6" name="Freeform 89">
                <a:extLst>
                  <a:ext uri="{FF2B5EF4-FFF2-40B4-BE49-F238E27FC236}">
                    <a16:creationId xmlns:a16="http://schemas.microsoft.com/office/drawing/2014/main" id="{4DFF9FF0-4B80-422A-941F-71ABF2287E7F}"/>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7" name="Freeform 90">
                <a:extLst>
                  <a:ext uri="{FF2B5EF4-FFF2-40B4-BE49-F238E27FC236}">
                    <a16:creationId xmlns:a16="http://schemas.microsoft.com/office/drawing/2014/main" id="{A4ADB565-C757-445D-9863-2FE7251CFA3A}"/>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8" name="Freeform 91">
                <a:extLst>
                  <a:ext uri="{FF2B5EF4-FFF2-40B4-BE49-F238E27FC236}">
                    <a16:creationId xmlns:a16="http://schemas.microsoft.com/office/drawing/2014/main" id="{D3BB68B9-DF29-40C1-A429-6525230341B1}"/>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9" name="Freeform 92">
                <a:extLst>
                  <a:ext uri="{FF2B5EF4-FFF2-40B4-BE49-F238E27FC236}">
                    <a16:creationId xmlns:a16="http://schemas.microsoft.com/office/drawing/2014/main" id="{4A81A5B1-CF91-4524-A1EE-8629A3E7F5C5}"/>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0" name="Freeform 93">
                <a:extLst>
                  <a:ext uri="{FF2B5EF4-FFF2-40B4-BE49-F238E27FC236}">
                    <a16:creationId xmlns:a16="http://schemas.microsoft.com/office/drawing/2014/main" id="{5E306E0C-1FBE-41C7-AE7E-82D856329DB7}"/>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1" name="Freeform 94">
                <a:extLst>
                  <a:ext uri="{FF2B5EF4-FFF2-40B4-BE49-F238E27FC236}">
                    <a16:creationId xmlns:a16="http://schemas.microsoft.com/office/drawing/2014/main" id="{BC6AFC1B-AD00-49F1-B15D-C560290058E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2" name="Freeform 95">
                <a:extLst>
                  <a:ext uri="{FF2B5EF4-FFF2-40B4-BE49-F238E27FC236}">
                    <a16:creationId xmlns:a16="http://schemas.microsoft.com/office/drawing/2014/main" id="{420880B7-4782-4ADF-9A0B-56D564728B0D}"/>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3" name="Freeform 96">
                <a:extLst>
                  <a:ext uri="{FF2B5EF4-FFF2-40B4-BE49-F238E27FC236}">
                    <a16:creationId xmlns:a16="http://schemas.microsoft.com/office/drawing/2014/main" id="{8196D3F1-E8E8-4EB6-A0EA-4CA666E6F7C3}"/>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4" name="Freeform 97">
                <a:extLst>
                  <a:ext uri="{FF2B5EF4-FFF2-40B4-BE49-F238E27FC236}">
                    <a16:creationId xmlns:a16="http://schemas.microsoft.com/office/drawing/2014/main" id="{055F75DF-4510-4006-AC80-2AD0EA2AE60A}"/>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5" name="Freeform 98">
                <a:extLst>
                  <a:ext uri="{FF2B5EF4-FFF2-40B4-BE49-F238E27FC236}">
                    <a16:creationId xmlns:a16="http://schemas.microsoft.com/office/drawing/2014/main" id="{F026B57F-92E5-45BF-94BF-39CD18427AE6}"/>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6" name="Freeform 99">
                <a:extLst>
                  <a:ext uri="{FF2B5EF4-FFF2-40B4-BE49-F238E27FC236}">
                    <a16:creationId xmlns:a16="http://schemas.microsoft.com/office/drawing/2014/main" id="{0E4191A0-058D-4E92-9B11-2CA4C5A97F7D}"/>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7" name="Freeform 100">
                <a:extLst>
                  <a:ext uri="{FF2B5EF4-FFF2-40B4-BE49-F238E27FC236}">
                    <a16:creationId xmlns:a16="http://schemas.microsoft.com/office/drawing/2014/main" id="{FEFD11F1-8BD9-402B-8E39-CAF269C8591B}"/>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8" name="Freeform 101">
                <a:extLst>
                  <a:ext uri="{FF2B5EF4-FFF2-40B4-BE49-F238E27FC236}">
                    <a16:creationId xmlns:a16="http://schemas.microsoft.com/office/drawing/2014/main" id="{D8F310A6-BDA5-4165-B939-781AD098398E}"/>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9" name="Freeform 102">
                <a:extLst>
                  <a:ext uri="{FF2B5EF4-FFF2-40B4-BE49-F238E27FC236}">
                    <a16:creationId xmlns:a16="http://schemas.microsoft.com/office/drawing/2014/main" id="{488A709B-7436-4EC4-84ED-41E4A5A7ACAE}"/>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0" name="Freeform 103">
                <a:extLst>
                  <a:ext uri="{FF2B5EF4-FFF2-40B4-BE49-F238E27FC236}">
                    <a16:creationId xmlns:a16="http://schemas.microsoft.com/office/drawing/2014/main" id="{9E9ECD08-6059-4064-8C34-874CAAB0CA97}"/>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1" name="Freeform 104">
                <a:extLst>
                  <a:ext uri="{FF2B5EF4-FFF2-40B4-BE49-F238E27FC236}">
                    <a16:creationId xmlns:a16="http://schemas.microsoft.com/office/drawing/2014/main" id="{152044DE-A118-4FB8-BD27-40EE34A5BC79}"/>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2" name="Freeform 105">
                <a:extLst>
                  <a:ext uri="{FF2B5EF4-FFF2-40B4-BE49-F238E27FC236}">
                    <a16:creationId xmlns:a16="http://schemas.microsoft.com/office/drawing/2014/main" id="{5942A75B-466A-438A-B012-96BC48373B7A}"/>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3" name="Freeform 106">
                <a:extLst>
                  <a:ext uri="{FF2B5EF4-FFF2-40B4-BE49-F238E27FC236}">
                    <a16:creationId xmlns:a16="http://schemas.microsoft.com/office/drawing/2014/main" id="{264A03FB-E301-4E7C-A02C-9903F617F41B}"/>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4" name="Freeform 108">
                <a:extLst>
                  <a:ext uri="{FF2B5EF4-FFF2-40B4-BE49-F238E27FC236}">
                    <a16:creationId xmlns:a16="http://schemas.microsoft.com/office/drawing/2014/main" id="{732AA408-C8C5-45E3-A16F-4819BCEE2689}"/>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5" name="Freeform 109">
                <a:extLst>
                  <a:ext uri="{FF2B5EF4-FFF2-40B4-BE49-F238E27FC236}">
                    <a16:creationId xmlns:a16="http://schemas.microsoft.com/office/drawing/2014/main" id="{589BF098-E3C9-4518-9CD5-ABC3C81229E0}"/>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6" name="Freeform 110">
                <a:extLst>
                  <a:ext uri="{FF2B5EF4-FFF2-40B4-BE49-F238E27FC236}">
                    <a16:creationId xmlns:a16="http://schemas.microsoft.com/office/drawing/2014/main" id="{16E26DAB-F62E-43B1-A420-54A042A6C28F}"/>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7" name="Freeform 111">
                <a:extLst>
                  <a:ext uri="{FF2B5EF4-FFF2-40B4-BE49-F238E27FC236}">
                    <a16:creationId xmlns:a16="http://schemas.microsoft.com/office/drawing/2014/main" id="{A7EE6722-76BE-40EB-95DD-A569BE390FA1}"/>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8" name="Freeform 112">
                <a:extLst>
                  <a:ext uri="{FF2B5EF4-FFF2-40B4-BE49-F238E27FC236}">
                    <a16:creationId xmlns:a16="http://schemas.microsoft.com/office/drawing/2014/main" id="{36DE37ED-F73F-411A-951B-8E3B4A7025D4}"/>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9" name="Freeform 113">
                <a:extLst>
                  <a:ext uri="{FF2B5EF4-FFF2-40B4-BE49-F238E27FC236}">
                    <a16:creationId xmlns:a16="http://schemas.microsoft.com/office/drawing/2014/main" id="{1F999971-649E-43F4-80AD-9E4ACA763714}"/>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0" name="Freeform 114">
                <a:extLst>
                  <a:ext uri="{FF2B5EF4-FFF2-40B4-BE49-F238E27FC236}">
                    <a16:creationId xmlns:a16="http://schemas.microsoft.com/office/drawing/2014/main" id="{CAB7727B-6D94-4867-A76F-05C5C721C34E}"/>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1" name="Freeform 115">
                <a:extLst>
                  <a:ext uri="{FF2B5EF4-FFF2-40B4-BE49-F238E27FC236}">
                    <a16:creationId xmlns:a16="http://schemas.microsoft.com/office/drawing/2014/main" id="{5CDBF866-C997-48C9-83FF-220017E55054}"/>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2" name="Freeform 116">
                <a:extLst>
                  <a:ext uri="{FF2B5EF4-FFF2-40B4-BE49-F238E27FC236}">
                    <a16:creationId xmlns:a16="http://schemas.microsoft.com/office/drawing/2014/main" id="{726A35A3-2B2B-447D-959A-BDA13EEBAA5E}"/>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 name="Freeform 117">
                <a:extLst>
                  <a:ext uri="{FF2B5EF4-FFF2-40B4-BE49-F238E27FC236}">
                    <a16:creationId xmlns:a16="http://schemas.microsoft.com/office/drawing/2014/main" id="{7600CE04-9AF8-460D-8707-17B3F6AE1137}"/>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4" name="Freeform 118">
                <a:extLst>
                  <a:ext uri="{FF2B5EF4-FFF2-40B4-BE49-F238E27FC236}">
                    <a16:creationId xmlns:a16="http://schemas.microsoft.com/office/drawing/2014/main" id="{01D81DC2-1528-47B5-A22E-7E9C02C452D8}"/>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5" name="Freeform 119">
                <a:extLst>
                  <a:ext uri="{FF2B5EF4-FFF2-40B4-BE49-F238E27FC236}">
                    <a16:creationId xmlns:a16="http://schemas.microsoft.com/office/drawing/2014/main" id="{A30EEEED-6710-42C8-9C90-BBF2FE0AE833}"/>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6" name="Freeform 120">
                <a:extLst>
                  <a:ext uri="{FF2B5EF4-FFF2-40B4-BE49-F238E27FC236}">
                    <a16:creationId xmlns:a16="http://schemas.microsoft.com/office/drawing/2014/main" id="{0F7D3686-C6B0-4838-BDCE-8C41485D6506}"/>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7" name="Freeform 121">
                <a:extLst>
                  <a:ext uri="{FF2B5EF4-FFF2-40B4-BE49-F238E27FC236}">
                    <a16:creationId xmlns:a16="http://schemas.microsoft.com/office/drawing/2014/main" id="{382C31FB-8C44-46F1-AD63-0A89BE611103}"/>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8" name="Freeform 122">
                <a:extLst>
                  <a:ext uri="{FF2B5EF4-FFF2-40B4-BE49-F238E27FC236}">
                    <a16:creationId xmlns:a16="http://schemas.microsoft.com/office/drawing/2014/main" id="{A077E060-466C-4D96-B840-A0443D7A4702}"/>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9" name="Freeform 123">
                <a:extLst>
                  <a:ext uri="{FF2B5EF4-FFF2-40B4-BE49-F238E27FC236}">
                    <a16:creationId xmlns:a16="http://schemas.microsoft.com/office/drawing/2014/main" id="{C738CECD-793F-4B5E-8A71-6F514C6A8B58}"/>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0" name="Freeform 124">
                <a:extLst>
                  <a:ext uri="{FF2B5EF4-FFF2-40B4-BE49-F238E27FC236}">
                    <a16:creationId xmlns:a16="http://schemas.microsoft.com/office/drawing/2014/main" id="{32163B25-8B73-4810-BC67-F2E47635455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1" name="Freeform 125">
                <a:extLst>
                  <a:ext uri="{FF2B5EF4-FFF2-40B4-BE49-F238E27FC236}">
                    <a16:creationId xmlns:a16="http://schemas.microsoft.com/office/drawing/2014/main" id="{4D08AC84-EC57-484F-B559-9A3EFFAF922E}"/>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2" name="Freeform 127">
                <a:extLst>
                  <a:ext uri="{FF2B5EF4-FFF2-40B4-BE49-F238E27FC236}">
                    <a16:creationId xmlns:a16="http://schemas.microsoft.com/office/drawing/2014/main" id="{73F5609B-470D-48E4-9062-B8DD90BE8D13}"/>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3" name="Freeform 128">
                <a:extLst>
                  <a:ext uri="{FF2B5EF4-FFF2-40B4-BE49-F238E27FC236}">
                    <a16:creationId xmlns:a16="http://schemas.microsoft.com/office/drawing/2014/main" id="{EB2261DC-F93F-484E-931D-A8077E0CF77A}"/>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4" name="Freeform 129">
                <a:extLst>
                  <a:ext uri="{FF2B5EF4-FFF2-40B4-BE49-F238E27FC236}">
                    <a16:creationId xmlns:a16="http://schemas.microsoft.com/office/drawing/2014/main" id="{08143082-C407-4CC6-8E15-EBA6A52120A7}"/>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5" name="Freeform 130">
                <a:extLst>
                  <a:ext uri="{FF2B5EF4-FFF2-40B4-BE49-F238E27FC236}">
                    <a16:creationId xmlns:a16="http://schemas.microsoft.com/office/drawing/2014/main" id="{E345FDD8-5132-44DF-BA17-2ED611C3EA0D}"/>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6" name="Freeform 131">
                <a:extLst>
                  <a:ext uri="{FF2B5EF4-FFF2-40B4-BE49-F238E27FC236}">
                    <a16:creationId xmlns:a16="http://schemas.microsoft.com/office/drawing/2014/main" id="{B6B7F8FF-406D-4E6C-80F9-B519A3AEC100}"/>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7" name="Freeform 132">
                <a:extLst>
                  <a:ext uri="{FF2B5EF4-FFF2-40B4-BE49-F238E27FC236}">
                    <a16:creationId xmlns:a16="http://schemas.microsoft.com/office/drawing/2014/main" id="{BCF57A9A-A36A-4795-BF8B-93C22AA621C3}"/>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8" name="Freeform 133">
                <a:extLst>
                  <a:ext uri="{FF2B5EF4-FFF2-40B4-BE49-F238E27FC236}">
                    <a16:creationId xmlns:a16="http://schemas.microsoft.com/office/drawing/2014/main" id="{FB5F7FD9-34BE-47F1-B479-8B503940BCC8}"/>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9" name="Freeform 134">
                <a:extLst>
                  <a:ext uri="{FF2B5EF4-FFF2-40B4-BE49-F238E27FC236}">
                    <a16:creationId xmlns:a16="http://schemas.microsoft.com/office/drawing/2014/main" id="{33FD2D54-93BC-4398-8060-C1A86CD2A0D1}"/>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0" name="Freeform 135">
                <a:extLst>
                  <a:ext uri="{FF2B5EF4-FFF2-40B4-BE49-F238E27FC236}">
                    <a16:creationId xmlns:a16="http://schemas.microsoft.com/office/drawing/2014/main" id="{E6E52DA4-1FDA-4A71-8988-7FEB7E7D0938}"/>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1" name="Freeform 136">
                <a:extLst>
                  <a:ext uri="{FF2B5EF4-FFF2-40B4-BE49-F238E27FC236}">
                    <a16:creationId xmlns:a16="http://schemas.microsoft.com/office/drawing/2014/main" id="{8142026D-474F-404E-8874-6CE9202E7CA6}"/>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2" name="Freeform 137">
                <a:extLst>
                  <a:ext uri="{FF2B5EF4-FFF2-40B4-BE49-F238E27FC236}">
                    <a16:creationId xmlns:a16="http://schemas.microsoft.com/office/drawing/2014/main" id="{3DFEF067-F3B0-4CE3-B118-B02C0FC383C2}"/>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3" name="Freeform 138">
                <a:extLst>
                  <a:ext uri="{FF2B5EF4-FFF2-40B4-BE49-F238E27FC236}">
                    <a16:creationId xmlns:a16="http://schemas.microsoft.com/office/drawing/2014/main" id="{2A6C0521-8C00-4DFC-A900-5DED75226172}"/>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4" name="Freeform 139">
                <a:extLst>
                  <a:ext uri="{FF2B5EF4-FFF2-40B4-BE49-F238E27FC236}">
                    <a16:creationId xmlns:a16="http://schemas.microsoft.com/office/drawing/2014/main" id="{D8C5B048-7B88-4E38-BD43-A9C907522AC6}"/>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5" name="Freeform 140">
                <a:extLst>
                  <a:ext uri="{FF2B5EF4-FFF2-40B4-BE49-F238E27FC236}">
                    <a16:creationId xmlns:a16="http://schemas.microsoft.com/office/drawing/2014/main" id="{897AFA47-18DB-46A7-B6A0-A3FE9945EABC}"/>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6" name="Freeform 141">
                <a:extLst>
                  <a:ext uri="{FF2B5EF4-FFF2-40B4-BE49-F238E27FC236}">
                    <a16:creationId xmlns:a16="http://schemas.microsoft.com/office/drawing/2014/main" id="{B93B729A-E696-4F4A-8E2D-20F69C5DE340}"/>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7" name="Freeform 142">
                <a:extLst>
                  <a:ext uri="{FF2B5EF4-FFF2-40B4-BE49-F238E27FC236}">
                    <a16:creationId xmlns:a16="http://schemas.microsoft.com/office/drawing/2014/main" id="{0A405C1B-A40D-4C5E-9BDB-2494B50B6091}"/>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8" name="Freeform 143">
                <a:extLst>
                  <a:ext uri="{FF2B5EF4-FFF2-40B4-BE49-F238E27FC236}">
                    <a16:creationId xmlns:a16="http://schemas.microsoft.com/office/drawing/2014/main" id="{B13BD0D9-10F7-400F-9871-2ABAE1575165}"/>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9" name="Freeform 144">
                <a:extLst>
                  <a:ext uri="{FF2B5EF4-FFF2-40B4-BE49-F238E27FC236}">
                    <a16:creationId xmlns:a16="http://schemas.microsoft.com/office/drawing/2014/main" id="{011E64AB-7E8B-4A2E-9F0A-4247846D9E6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0" name="Freeform 145">
                <a:extLst>
                  <a:ext uri="{FF2B5EF4-FFF2-40B4-BE49-F238E27FC236}">
                    <a16:creationId xmlns:a16="http://schemas.microsoft.com/office/drawing/2014/main" id="{DCBEC40D-B9E1-4A30-A437-CB5ECB1BC22E}"/>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1" name="Freeform 146">
                <a:extLst>
                  <a:ext uri="{FF2B5EF4-FFF2-40B4-BE49-F238E27FC236}">
                    <a16:creationId xmlns:a16="http://schemas.microsoft.com/office/drawing/2014/main" id="{3B07DD0F-D540-4074-ACDA-37E4405D545A}"/>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2" name="Freeform 147">
                <a:extLst>
                  <a:ext uri="{FF2B5EF4-FFF2-40B4-BE49-F238E27FC236}">
                    <a16:creationId xmlns:a16="http://schemas.microsoft.com/office/drawing/2014/main" id="{9CAA8FA0-9828-4CD4-8316-068AD1F4B90E}"/>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3" name="Freeform 148">
                <a:extLst>
                  <a:ext uri="{FF2B5EF4-FFF2-40B4-BE49-F238E27FC236}">
                    <a16:creationId xmlns:a16="http://schemas.microsoft.com/office/drawing/2014/main" id="{D4E3D30F-77F0-4705-875B-D56CCC328CBB}"/>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4" name="Freeform 149">
                <a:extLst>
                  <a:ext uri="{FF2B5EF4-FFF2-40B4-BE49-F238E27FC236}">
                    <a16:creationId xmlns:a16="http://schemas.microsoft.com/office/drawing/2014/main" id="{5B0923CE-DF90-42E2-9D08-0B344C4CBCD0}"/>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5" name="Freeform 150">
                <a:extLst>
                  <a:ext uri="{FF2B5EF4-FFF2-40B4-BE49-F238E27FC236}">
                    <a16:creationId xmlns:a16="http://schemas.microsoft.com/office/drawing/2014/main" id="{7F95A7AE-37A9-40E4-AF5B-60A72385A3A4}"/>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6" name="Freeform 151">
                <a:extLst>
                  <a:ext uri="{FF2B5EF4-FFF2-40B4-BE49-F238E27FC236}">
                    <a16:creationId xmlns:a16="http://schemas.microsoft.com/office/drawing/2014/main" id="{874FDE24-9A76-4EDD-8FB8-ADAE7E943453}"/>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7" name="Freeform 152">
                <a:extLst>
                  <a:ext uri="{FF2B5EF4-FFF2-40B4-BE49-F238E27FC236}">
                    <a16:creationId xmlns:a16="http://schemas.microsoft.com/office/drawing/2014/main" id="{A3D2FED7-37BF-4CC9-A401-082DFCAA1CEF}"/>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8" name="Freeform 153">
                <a:extLst>
                  <a:ext uri="{FF2B5EF4-FFF2-40B4-BE49-F238E27FC236}">
                    <a16:creationId xmlns:a16="http://schemas.microsoft.com/office/drawing/2014/main" id="{D1AC6BE5-7CE3-4381-9D46-2A02E33A78FD}"/>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9" name="Freeform 154">
                <a:extLst>
                  <a:ext uri="{FF2B5EF4-FFF2-40B4-BE49-F238E27FC236}">
                    <a16:creationId xmlns:a16="http://schemas.microsoft.com/office/drawing/2014/main" id="{6E58A02D-A45B-495F-A351-EC4812D21DF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0" name="Freeform 155">
                <a:extLst>
                  <a:ext uri="{FF2B5EF4-FFF2-40B4-BE49-F238E27FC236}">
                    <a16:creationId xmlns:a16="http://schemas.microsoft.com/office/drawing/2014/main" id="{D690C938-9EED-4175-AC93-193D7A0CDA7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1" name="Freeform 156">
                <a:extLst>
                  <a:ext uri="{FF2B5EF4-FFF2-40B4-BE49-F238E27FC236}">
                    <a16:creationId xmlns:a16="http://schemas.microsoft.com/office/drawing/2014/main" id="{C0EC4DF2-1FD8-44ED-9A2C-5465F067D4A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2" name="Freeform 157">
                <a:extLst>
                  <a:ext uri="{FF2B5EF4-FFF2-40B4-BE49-F238E27FC236}">
                    <a16:creationId xmlns:a16="http://schemas.microsoft.com/office/drawing/2014/main" id="{1D49F763-ABA5-49BF-8A69-C142D4C404D4}"/>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3" name="Freeform 159">
                <a:extLst>
                  <a:ext uri="{FF2B5EF4-FFF2-40B4-BE49-F238E27FC236}">
                    <a16:creationId xmlns:a16="http://schemas.microsoft.com/office/drawing/2014/main" id="{78A22E5E-B55A-437C-B6A5-35EB30C1F0BD}"/>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4" name="Freeform 160">
                <a:extLst>
                  <a:ext uri="{FF2B5EF4-FFF2-40B4-BE49-F238E27FC236}">
                    <a16:creationId xmlns:a16="http://schemas.microsoft.com/office/drawing/2014/main" id="{B3FDE063-B562-4A8D-9AC2-F244D4C37DC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5" name="Freeform 161">
                <a:extLst>
                  <a:ext uri="{FF2B5EF4-FFF2-40B4-BE49-F238E27FC236}">
                    <a16:creationId xmlns:a16="http://schemas.microsoft.com/office/drawing/2014/main" id="{E530CC17-7D86-4984-B168-A68304EF87A4}"/>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6" name="Freeform 162">
                <a:extLst>
                  <a:ext uri="{FF2B5EF4-FFF2-40B4-BE49-F238E27FC236}">
                    <a16:creationId xmlns:a16="http://schemas.microsoft.com/office/drawing/2014/main" id="{44D4AE0C-85E3-4771-A58E-6DA10AC3AD06}"/>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7" name="Freeform 165">
                <a:extLst>
                  <a:ext uri="{FF2B5EF4-FFF2-40B4-BE49-F238E27FC236}">
                    <a16:creationId xmlns:a16="http://schemas.microsoft.com/office/drawing/2014/main" id="{F1E6A9CA-0DE2-4CA8-9D75-0CE9355B6215}"/>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8" name="Freeform 166">
                <a:extLst>
                  <a:ext uri="{FF2B5EF4-FFF2-40B4-BE49-F238E27FC236}">
                    <a16:creationId xmlns:a16="http://schemas.microsoft.com/office/drawing/2014/main" id="{12E4732A-2001-455E-BE7D-4633BBFA93AB}"/>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9" name="Freeform 167">
                <a:extLst>
                  <a:ext uri="{FF2B5EF4-FFF2-40B4-BE49-F238E27FC236}">
                    <a16:creationId xmlns:a16="http://schemas.microsoft.com/office/drawing/2014/main" id="{EE792D4E-C1F3-4D8A-9CB7-E7CB43DC0FF3}"/>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0" name="Freeform 168">
                <a:extLst>
                  <a:ext uri="{FF2B5EF4-FFF2-40B4-BE49-F238E27FC236}">
                    <a16:creationId xmlns:a16="http://schemas.microsoft.com/office/drawing/2014/main" id="{130E6E25-E49F-4545-99B9-2EB97EA76957}"/>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1" name="Freeform 169">
                <a:extLst>
                  <a:ext uri="{FF2B5EF4-FFF2-40B4-BE49-F238E27FC236}">
                    <a16:creationId xmlns:a16="http://schemas.microsoft.com/office/drawing/2014/main" id="{20168B6D-23FF-4DDB-835C-3FA129E413D4}"/>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2" name="Freeform 170">
                <a:extLst>
                  <a:ext uri="{FF2B5EF4-FFF2-40B4-BE49-F238E27FC236}">
                    <a16:creationId xmlns:a16="http://schemas.microsoft.com/office/drawing/2014/main" id="{E6F7B78D-6635-4878-B211-217597B31819}"/>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3" name="Freeform 171">
                <a:extLst>
                  <a:ext uri="{FF2B5EF4-FFF2-40B4-BE49-F238E27FC236}">
                    <a16:creationId xmlns:a16="http://schemas.microsoft.com/office/drawing/2014/main" id="{A907A4B2-B1E4-48DC-A9F6-F18DAF53D4E2}"/>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4" name="Freeform 172">
                <a:extLst>
                  <a:ext uri="{FF2B5EF4-FFF2-40B4-BE49-F238E27FC236}">
                    <a16:creationId xmlns:a16="http://schemas.microsoft.com/office/drawing/2014/main" id="{9ABA51A6-3CB3-45BC-953E-247EF9C02724}"/>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5" name="Freeform 173">
                <a:extLst>
                  <a:ext uri="{FF2B5EF4-FFF2-40B4-BE49-F238E27FC236}">
                    <a16:creationId xmlns:a16="http://schemas.microsoft.com/office/drawing/2014/main" id="{B70C6705-F3CA-4723-B523-AD417BBB051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6" name="Freeform 174">
                <a:extLst>
                  <a:ext uri="{FF2B5EF4-FFF2-40B4-BE49-F238E27FC236}">
                    <a16:creationId xmlns:a16="http://schemas.microsoft.com/office/drawing/2014/main" id="{E702EE19-D644-47FD-B18C-BF9BF1438450}"/>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7" name="Freeform 175">
                <a:extLst>
                  <a:ext uri="{FF2B5EF4-FFF2-40B4-BE49-F238E27FC236}">
                    <a16:creationId xmlns:a16="http://schemas.microsoft.com/office/drawing/2014/main" id="{ADF49DDB-5DC7-40D3-BB82-98D5F37894CC}"/>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8" name="Freeform 176">
                <a:extLst>
                  <a:ext uri="{FF2B5EF4-FFF2-40B4-BE49-F238E27FC236}">
                    <a16:creationId xmlns:a16="http://schemas.microsoft.com/office/drawing/2014/main" id="{82D65AED-D74F-4C2C-AF21-EAB10F15B6CB}"/>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9" name="Freeform 177">
                <a:extLst>
                  <a:ext uri="{FF2B5EF4-FFF2-40B4-BE49-F238E27FC236}">
                    <a16:creationId xmlns:a16="http://schemas.microsoft.com/office/drawing/2014/main" id="{6D5606AF-8FA7-4B90-8B88-1A4BA5D0D8F8}"/>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0" name="Freeform 178">
                <a:extLst>
                  <a:ext uri="{FF2B5EF4-FFF2-40B4-BE49-F238E27FC236}">
                    <a16:creationId xmlns:a16="http://schemas.microsoft.com/office/drawing/2014/main" id="{A56DF3C5-E0A6-4416-83FD-9ADCF71EF508}"/>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1" name="Freeform 179">
                <a:extLst>
                  <a:ext uri="{FF2B5EF4-FFF2-40B4-BE49-F238E27FC236}">
                    <a16:creationId xmlns:a16="http://schemas.microsoft.com/office/drawing/2014/main" id="{F8BD9548-D375-4F70-89F0-970DAC688951}"/>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2" name="Freeform 180">
                <a:extLst>
                  <a:ext uri="{FF2B5EF4-FFF2-40B4-BE49-F238E27FC236}">
                    <a16:creationId xmlns:a16="http://schemas.microsoft.com/office/drawing/2014/main" id="{0662A772-E77E-4CDD-A885-FC3BA5B817E2}"/>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3" name="Freeform 181">
                <a:extLst>
                  <a:ext uri="{FF2B5EF4-FFF2-40B4-BE49-F238E27FC236}">
                    <a16:creationId xmlns:a16="http://schemas.microsoft.com/office/drawing/2014/main" id="{9FE2EFE4-65E3-47E2-947A-6DBBD8024F35}"/>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grpSp>
      <p:sp>
        <p:nvSpPr>
          <p:cNvPr id="2" name="Title 1">
            <a:extLst>
              <a:ext uri="{FF2B5EF4-FFF2-40B4-BE49-F238E27FC236}">
                <a16:creationId xmlns:a16="http://schemas.microsoft.com/office/drawing/2014/main" id="{4B31608B-6C61-4FCE-8E47-19B88988D236}"/>
              </a:ext>
            </a:extLst>
          </p:cNvPr>
          <p:cNvSpPr>
            <a:spLocks noGrp="1"/>
          </p:cNvSpPr>
          <p:nvPr>
            <p:ph type="title"/>
          </p:nvPr>
        </p:nvSpPr>
        <p:spPr/>
        <p:txBody>
          <a:bodyPr/>
          <a:lstStyle/>
          <a:p>
            <a:r>
              <a:rPr lang="en-US"/>
              <a:t>Click to edit Master title style</a:t>
            </a:r>
          </a:p>
        </p:txBody>
      </p:sp>
      <p:sp>
        <p:nvSpPr>
          <p:cNvPr id="554" name="Text Placeholder 553">
            <a:extLst>
              <a:ext uri="{FF2B5EF4-FFF2-40B4-BE49-F238E27FC236}">
                <a16:creationId xmlns:a16="http://schemas.microsoft.com/office/drawing/2014/main" id="{837B16FC-1A13-4F19-B156-BBBF820F80FF}"/>
              </a:ext>
            </a:extLst>
          </p:cNvPr>
          <p:cNvSpPr>
            <a:spLocks noGrp="1"/>
          </p:cNvSpPr>
          <p:nvPr>
            <p:ph type="body" sz="quarter" idx="14" hasCustomPrompt="1"/>
          </p:nvPr>
        </p:nvSpPr>
        <p:spPr>
          <a:xfrm>
            <a:off x="7169037" y="2920945"/>
            <a:ext cx="446355" cy="538660"/>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a:t>Bucharest, Romania</a:t>
            </a:r>
          </a:p>
        </p:txBody>
      </p:sp>
      <p:sp>
        <p:nvSpPr>
          <p:cNvPr id="183" name="Text Placeholder 12">
            <a:extLst>
              <a:ext uri="{FF2B5EF4-FFF2-40B4-BE49-F238E27FC236}">
                <a16:creationId xmlns:a16="http://schemas.microsoft.com/office/drawing/2014/main" id="{1F20FC42-6317-47E1-B5C1-1858D0EEA01B}"/>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193" name="Rectangle 192">
            <a:extLst>
              <a:ext uri="{FF2B5EF4-FFF2-40B4-BE49-F238E27FC236}">
                <a16:creationId xmlns:a16="http://schemas.microsoft.com/office/drawing/2014/main" id="{641249BC-643B-4CA9-8363-6912FC21535C}"/>
              </a:ext>
            </a:extLst>
          </p:cNvPr>
          <p:cNvSpPr/>
          <p:nvPr/>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4" name="Freeform: Shape 193">
            <a:extLst>
              <a:ext uri="{FF2B5EF4-FFF2-40B4-BE49-F238E27FC236}">
                <a16:creationId xmlns:a16="http://schemas.microsoft.com/office/drawing/2014/main" id="{6BC82101-B058-4AB9-A98C-BB640AA0540A}"/>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sz="1800"/>
          </a:p>
        </p:txBody>
      </p:sp>
      <p:sp>
        <p:nvSpPr>
          <p:cNvPr id="195" name="Graphic 16">
            <a:extLst>
              <a:ext uri="{FF2B5EF4-FFF2-40B4-BE49-F238E27FC236}">
                <a16:creationId xmlns:a16="http://schemas.microsoft.com/office/drawing/2014/main" id="{35D57756-59C3-41DA-AA34-305DDC249972}"/>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196" name="Group 195">
            <a:extLst>
              <a:ext uri="{FF2B5EF4-FFF2-40B4-BE49-F238E27FC236}">
                <a16:creationId xmlns:a16="http://schemas.microsoft.com/office/drawing/2014/main" id="{2871ABBE-46A9-462B-917C-B5E1CEA096A1}"/>
              </a:ext>
            </a:extLst>
          </p:cNvPr>
          <p:cNvGrpSpPr/>
          <p:nvPr/>
        </p:nvGrpSpPr>
        <p:grpSpPr>
          <a:xfrm>
            <a:off x="-3221" y="1"/>
            <a:ext cx="1571012" cy="6342667"/>
            <a:chOff x="-3221" y="0"/>
            <a:chExt cx="1570603" cy="6342667"/>
          </a:xfrm>
        </p:grpSpPr>
        <p:sp>
          <p:nvSpPr>
            <p:cNvPr id="197" name="Freeform: Shape 41">
              <a:extLst>
                <a:ext uri="{FF2B5EF4-FFF2-40B4-BE49-F238E27FC236}">
                  <a16:creationId xmlns:a16="http://schemas.microsoft.com/office/drawing/2014/main" id="{1BDAA0C7-6AC2-4219-B125-DB8A01DDF156}"/>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98" name="Freeform: Shape 42">
              <a:extLst>
                <a:ext uri="{FF2B5EF4-FFF2-40B4-BE49-F238E27FC236}">
                  <a16:creationId xmlns:a16="http://schemas.microsoft.com/office/drawing/2014/main" id="{3C545C6B-84BE-4B2C-8D99-679A88B10F48}"/>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99" name="Freeform: Shape 81">
              <a:extLst>
                <a:ext uri="{FF2B5EF4-FFF2-40B4-BE49-F238E27FC236}">
                  <a16:creationId xmlns:a16="http://schemas.microsoft.com/office/drawing/2014/main" id="{C6E77901-A921-4F45-B78D-4695A1C40DCD}"/>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0" name="Freeform: Shape 41">
              <a:extLst>
                <a:ext uri="{FF2B5EF4-FFF2-40B4-BE49-F238E27FC236}">
                  <a16:creationId xmlns:a16="http://schemas.microsoft.com/office/drawing/2014/main" id="{2162A28F-4B74-465B-A932-0B1BBB90E6E3}"/>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1" name="Freeform: Shape 81">
              <a:extLst>
                <a:ext uri="{FF2B5EF4-FFF2-40B4-BE49-F238E27FC236}">
                  <a16:creationId xmlns:a16="http://schemas.microsoft.com/office/drawing/2014/main" id="{14B3A904-4D3E-483C-8D73-1E35D43E1A9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423092704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esktop Screensho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9DD10-E4F9-4261-8098-2D30DE1253EC}"/>
              </a:ext>
            </a:extLst>
          </p:cNvPr>
          <p:cNvSpPr/>
          <p:nvPr/>
        </p:nvSpPr>
        <p:spPr>
          <a:xfrm>
            <a:off x="3462104" y="721778"/>
            <a:ext cx="6706959" cy="38302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pic>
        <p:nvPicPr>
          <p:cNvPr id="3" name="Picture 2">
            <a:extLst>
              <a:ext uri="{FF2B5EF4-FFF2-40B4-BE49-F238E27FC236}">
                <a16:creationId xmlns:a16="http://schemas.microsoft.com/office/drawing/2014/main" id="{C92C32A2-735E-4F61-B7C3-7EDF7AB8BD88}"/>
              </a:ext>
            </a:extLst>
          </p:cNvPr>
          <p:cNvPicPr>
            <a:picLocks noChangeAspect="1"/>
          </p:cNvPicPr>
          <p:nvPr/>
        </p:nvPicPr>
        <p:blipFill>
          <a:blip r:embed="rId2"/>
          <a:stretch>
            <a:fillRect/>
          </a:stretch>
        </p:blipFill>
        <p:spPr>
          <a:xfrm>
            <a:off x="3273258" y="367947"/>
            <a:ext cx="7144476" cy="6005330"/>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562632" y="744721"/>
            <a:ext cx="6565726" cy="3689676"/>
          </a:xfrm>
        </p:spPr>
        <p:txBody>
          <a:bodyPr anchor="ctr"/>
          <a:lstStyle>
            <a:lvl1pPr algn="ctr">
              <a:defRPr/>
            </a:lvl1pPr>
          </a:lstStyle>
          <a:p>
            <a:endParaRPr lang="en-US"/>
          </a:p>
        </p:txBody>
      </p:sp>
      <p:sp>
        <p:nvSpPr>
          <p:cNvPr id="5" name="Rectangle 4">
            <a:extLst>
              <a:ext uri="{FF2B5EF4-FFF2-40B4-BE49-F238E27FC236}">
                <a16:creationId xmlns:a16="http://schemas.microsoft.com/office/drawing/2014/main" id="{44AD1263-C35A-4BDC-8A54-036B083FB63E}"/>
              </a:ext>
            </a:extLst>
          </p:cNvPr>
          <p:cNvSpPr/>
          <p:nvPr/>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Freeform: Shape 6">
            <a:extLst>
              <a:ext uri="{FF2B5EF4-FFF2-40B4-BE49-F238E27FC236}">
                <a16:creationId xmlns:a16="http://schemas.microsoft.com/office/drawing/2014/main" id="{DB7F8835-FA25-4BD5-9E52-27A8105F1CBA}"/>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sz="1800"/>
          </a:p>
        </p:txBody>
      </p:sp>
      <p:sp>
        <p:nvSpPr>
          <p:cNvPr id="8" name="Graphic 16">
            <a:extLst>
              <a:ext uri="{FF2B5EF4-FFF2-40B4-BE49-F238E27FC236}">
                <a16:creationId xmlns:a16="http://schemas.microsoft.com/office/drawing/2014/main" id="{0A06BD9D-C9E5-46DA-B94E-3773DE04F59F}"/>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9" name="Group 8">
            <a:extLst>
              <a:ext uri="{FF2B5EF4-FFF2-40B4-BE49-F238E27FC236}">
                <a16:creationId xmlns:a16="http://schemas.microsoft.com/office/drawing/2014/main" id="{F939D155-EE25-4544-9305-C396B87D1380}"/>
              </a:ext>
            </a:extLst>
          </p:cNvPr>
          <p:cNvGrpSpPr/>
          <p:nvPr/>
        </p:nvGrpSpPr>
        <p:grpSpPr>
          <a:xfrm>
            <a:off x="-3221" y="1"/>
            <a:ext cx="1571012" cy="6342667"/>
            <a:chOff x="-3221" y="0"/>
            <a:chExt cx="1570603" cy="6342667"/>
          </a:xfrm>
        </p:grpSpPr>
        <p:sp>
          <p:nvSpPr>
            <p:cNvPr id="10" name="Freeform: Shape 41">
              <a:extLst>
                <a:ext uri="{FF2B5EF4-FFF2-40B4-BE49-F238E27FC236}">
                  <a16:creationId xmlns:a16="http://schemas.microsoft.com/office/drawing/2014/main" id="{295FE130-F6EF-42DA-86EC-517DBF4701D9}"/>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1" name="Freeform: Shape 42">
              <a:extLst>
                <a:ext uri="{FF2B5EF4-FFF2-40B4-BE49-F238E27FC236}">
                  <a16:creationId xmlns:a16="http://schemas.microsoft.com/office/drawing/2014/main" id="{D3CD3C93-E3E2-4931-AFD8-F266020491A3}"/>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2" name="Freeform: Shape 81">
              <a:extLst>
                <a:ext uri="{FF2B5EF4-FFF2-40B4-BE49-F238E27FC236}">
                  <a16:creationId xmlns:a16="http://schemas.microsoft.com/office/drawing/2014/main" id="{1A501290-2DE8-466C-8D25-D288FA76144F}"/>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3" name="Freeform: Shape 41">
              <a:extLst>
                <a:ext uri="{FF2B5EF4-FFF2-40B4-BE49-F238E27FC236}">
                  <a16:creationId xmlns:a16="http://schemas.microsoft.com/office/drawing/2014/main" id="{7032E997-8728-46EB-BE87-C4ABFFD88737}"/>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4" name="Freeform: Shape 81">
              <a:extLst>
                <a:ext uri="{FF2B5EF4-FFF2-40B4-BE49-F238E27FC236}">
                  <a16:creationId xmlns:a16="http://schemas.microsoft.com/office/drawing/2014/main" id="{B0CFB3D0-F722-4B6D-9485-50599304701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33341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8AA178-7695-486F-AE3D-C1BB3F583729}"/>
              </a:ext>
            </a:extLst>
          </p:cNvPr>
          <p:cNvSpPr/>
          <p:nvPr/>
        </p:nvSpPr>
        <p:spPr>
          <a:xfrm>
            <a:off x="3290157" y="903594"/>
            <a:ext cx="7278996" cy="47171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pic>
        <p:nvPicPr>
          <p:cNvPr id="4" name="Picture 3">
            <a:extLst>
              <a:ext uri="{FF2B5EF4-FFF2-40B4-BE49-F238E27FC236}">
                <a16:creationId xmlns:a16="http://schemas.microsoft.com/office/drawing/2014/main" id="{C3ED9E8F-DE34-408C-8ECF-DE7BEEA6A1A0}"/>
              </a:ext>
            </a:extLst>
          </p:cNvPr>
          <p:cNvPicPr>
            <a:picLocks noChangeAspect="1"/>
          </p:cNvPicPr>
          <p:nvPr/>
        </p:nvPicPr>
        <p:blipFill>
          <a:blip r:embed="rId2"/>
          <a:stretch>
            <a:fillRect/>
          </a:stretch>
        </p:blipFill>
        <p:spPr>
          <a:xfrm>
            <a:off x="1988975" y="386810"/>
            <a:ext cx="9944876" cy="5998674"/>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448468" y="1095945"/>
            <a:ext cx="6997309" cy="4375936"/>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id="{17CDA781-D5FC-4C3F-93B0-299A1CC43D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706" y="715198"/>
            <a:ext cx="9304268" cy="5352540"/>
          </a:xfrm>
          <a:prstGeom prst="rect">
            <a:avLst/>
          </a:prstGeom>
        </p:spPr>
      </p:pic>
      <p:sp>
        <p:nvSpPr>
          <p:cNvPr id="6" name="Rectangle 5">
            <a:extLst>
              <a:ext uri="{FF2B5EF4-FFF2-40B4-BE49-F238E27FC236}">
                <a16:creationId xmlns:a16="http://schemas.microsoft.com/office/drawing/2014/main" id="{98945077-0E94-460B-AEC2-6AA169A59062}"/>
              </a:ext>
            </a:extLst>
          </p:cNvPr>
          <p:cNvSpPr/>
          <p:nvPr/>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Freeform: Shape 6">
            <a:extLst>
              <a:ext uri="{FF2B5EF4-FFF2-40B4-BE49-F238E27FC236}">
                <a16:creationId xmlns:a16="http://schemas.microsoft.com/office/drawing/2014/main" id="{788C18AE-24FD-4174-9C9F-652E31711C1F}"/>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sz="1800"/>
          </a:p>
        </p:txBody>
      </p:sp>
      <p:sp>
        <p:nvSpPr>
          <p:cNvPr id="8" name="Graphic 16">
            <a:extLst>
              <a:ext uri="{FF2B5EF4-FFF2-40B4-BE49-F238E27FC236}">
                <a16:creationId xmlns:a16="http://schemas.microsoft.com/office/drawing/2014/main" id="{ED1FF589-2058-4911-B235-46251C808136}"/>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9" name="Group 8">
            <a:extLst>
              <a:ext uri="{FF2B5EF4-FFF2-40B4-BE49-F238E27FC236}">
                <a16:creationId xmlns:a16="http://schemas.microsoft.com/office/drawing/2014/main" id="{B5ED8F1A-DF55-4373-A1AF-0BB681AB979F}"/>
              </a:ext>
            </a:extLst>
          </p:cNvPr>
          <p:cNvGrpSpPr/>
          <p:nvPr/>
        </p:nvGrpSpPr>
        <p:grpSpPr>
          <a:xfrm>
            <a:off x="-3221" y="1"/>
            <a:ext cx="1571012" cy="6342667"/>
            <a:chOff x="-3221" y="0"/>
            <a:chExt cx="1570603" cy="6342667"/>
          </a:xfrm>
        </p:grpSpPr>
        <p:sp>
          <p:nvSpPr>
            <p:cNvPr id="11" name="Freeform: Shape 41">
              <a:extLst>
                <a:ext uri="{FF2B5EF4-FFF2-40B4-BE49-F238E27FC236}">
                  <a16:creationId xmlns:a16="http://schemas.microsoft.com/office/drawing/2014/main" id="{BF704692-7ED8-4734-8CC3-6EE81F8C6559}"/>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2" name="Freeform: Shape 42">
              <a:extLst>
                <a:ext uri="{FF2B5EF4-FFF2-40B4-BE49-F238E27FC236}">
                  <a16:creationId xmlns:a16="http://schemas.microsoft.com/office/drawing/2014/main" id="{DC73A71E-57FB-4CCE-9BA4-0C7150E061ED}"/>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3" name="Freeform: Shape 81">
              <a:extLst>
                <a:ext uri="{FF2B5EF4-FFF2-40B4-BE49-F238E27FC236}">
                  <a16:creationId xmlns:a16="http://schemas.microsoft.com/office/drawing/2014/main" id="{08BB9E74-EFA9-4C0C-AC35-AEB701E345AB}"/>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4" name="Freeform: Shape 41">
              <a:extLst>
                <a:ext uri="{FF2B5EF4-FFF2-40B4-BE49-F238E27FC236}">
                  <a16:creationId xmlns:a16="http://schemas.microsoft.com/office/drawing/2014/main" id="{9EFF1AB5-4303-4404-9E20-E5E5A6E0DE45}"/>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5" name="Freeform: Shape 81">
              <a:extLst>
                <a:ext uri="{FF2B5EF4-FFF2-40B4-BE49-F238E27FC236}">
                  <a16:creationId xmlns:a16="http://schemas.microsoft.com/office/drawing/2014/main" id="{7A0B1BA6-2386-4BBD-9C5A-2334DD333E2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2734436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92000"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1350706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CA78F-5F80-4B38-954B-2CFBFFFDE882}"/>
              </a:ext>
            </a:extLst>
          </p:cNvPr>
          <p:cNvSpPr/>
          <p:nvPr/>
        </p:nvSpPr>
        <p:spPr>
          <a:xfrm>
            <a:off x="11555231" y="0"/>
            <a:ext cx="63676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942023" y="1828800"/>
            <a:ext cx="6937591" cy="4343400"/>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23" y="912310"/>
            <a:ext cx="6937916" cy="916491"/>
          </a:xfrm>
        </p:spPr>
        <p:txBody>
          <a:bodyPr/>
          <a:lstStyle/>
          <a:p>
            <a:r>
              <a:rPr lang="en-US"/>
              <a:t>Click to edit Master title style</a:t>
            </a:r>
          </a:p>
        </p:txBody>
      </p:sp>
      <p:sp>
        <p:nvSpPr>
          <p:cNvPr id="15" name="Text Placeholder 12">
            <a:extLst>
              <a:ext uri="{FF2B5EF4-FFF2-40B4-BE49-F238E27FC236}">
                <a16:creationId xmlns:a16="http://schemas.microsoft.com/office/drawing/2014/main" id="{6FB7D808-B18A-40C2-A394-71CFF8345D74}"/>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5" name="Freeform: Shape 4">
            <a:extLst>
              <a:ext uri="{FF2B5EF4-FFF2-40B4-BE49-F238E27FC236}">
                <a16:creationId xmlns:a16="http://schemas.microsoft.com/office/drawing/2014/main" id="{0579B13F-2545-4CBA-AB8D-7DE27099664D}"/>
              </a:ext>
            </a:extLst>
          </p:cNvPr>
          <p:cNvSpPr/>
          <p:nvPr/>
        </p:nvSpPr>
        <p:spPr>
          <a:xfrm>
            <a:off x="9270143" y="217489"/>
            <a:ext cx="2689889" cy="6412736"/>
          </a:xfrm>
          <a:custGeom>
            <a:avLst/>
            <a:gdLst>
              <a:gd name="connsiteX0" fmla="*/ 2659604 w 2689189"/>
              <a:gd name="connsiteY0" fmla="*/ 6383150 h 6412736"/>
              <a:gd name="connsiteX1" fmla="*/ 2689189 w 2689189"/>
              <a:gd name="connsiteY1" fmla="*/ 6383150 h 6412736"/>
              <a:gd name="connsiteX2" fmla="*/ 2689189 w 2689189"/>
              <a:gd name="connsiteY2" fmla="*/ 6412736 h 6412736"/>
              <a:gd name="connsiteX3" fmla="*/ 2659604 w 2689189"/>
              <a:gd name="connsiteY3" fmla="*/ 6412736 h 6412736"/>
              <a:gd name="connsiteX4" fmla="*/ 2393644 w 2689189"/>
              <a:gd name="connsiteY4" fmla="*/ 6383150 h 6412736"/>
              <a:gd name="connsiteX5" fmla="*/ 2423230 w 2689189"/>
              <a:gd name="connsiteY5" fmla="*/ 6383150 h 6412736"/>
              <a:gd name="connsiteX6" fmla="*/ 2423230 w 2689189"/>
              <a:gd name="connsiteY6" fmla="*/ 6412736 h 6412736"/>
              <a:gd name="connsiteX7" fmla="*/ 2393644 w 2689189"/>
              <a:gd name="connsiteY7" fmla="*/ 6412736 h 6412736"/>
              <a:gd name="connsiteX8" fmla="*/ 2127683 w 2689189"/>
              <a:gd name="connsiteY8" fmla="*/ 6383150 h 6412736"/>
              <a:gd name="connsiteX9" fmla="*/ 2157268 w 2689189"/>
              <a:gd name="connsiteY9" fmla="*/ 6383150 h 6412736"/>
              <a:gd name="connsiteX10" fmla="*/ 2157268 w 2689189"/>
              <a:gd name="connsiteY10" fmla="*/ 6412736 h 6412736"/>
              <a:gd name="connsiteX11" fmla="*/ 2127683 w 2689189"/>
              <a:gd name="connsiteY11" fmla="*/ 6412736 h 6412736"/>
              <a:gd name="connsiteX12" fmla="*/ 1861723 w 2689189"/>
              <a:gd name="connsiteY12" fmla="*/ 6383150 h 6412736"/>
              <a:gd name="connsiteX13" fmla="*/ 1891309 w 2689189"/>
              <a:gd name="connsiteY13" fmla="*/ 6383150 h 6412736"/>
              <a:gd name="connsiteX14" fmla="*/ 1891309 w 2689189"/>
              <a:gd name="connsiteY14" fmla="*/ 6412736 h 6412736"/>
              <a:gd name="connsiteX15" fmla="*/ 1861723 w 2689189"/>
              <a:gd name="connsiteY15" fmla="*/ 6412736 h 6412736"/>
              <a:gd name="connsiteX16" fmla="*/ 1595763 w 2689189"/>
              <a:gd name="connsiteY16" fmla="*/ 6383150 h 6412736"/>
              <a:gd name="connsiteX17" fmla="*/ 1625348 w 2689189"/>
              <a:gd name="connsiteY17" fmla="*/ 6383150 h 6412736"/>
              <a:gd name="connsiteX18" fmla="*/ 1625348 w 2689189"/>
              <a:gd name="connsiteY18" fmla="*/ 6412736 h 6412736"/>
              <a:gd name="connsiteX19" fmla="*/ 1595763 w 2689189"/>
              <a:gd name="connsiteY19" fmla="*/ 6412736 h 6412736"/>
              <a:gd name="connsiteX20" fmla="*/ 1329802 w 2689189"/>
              <a:gd name="connsiteY20" fmla="*/ 6383150 h 6412736"/>
              <a:gd name="connsiteX21" fmla="*/ 1359387 w 2689189"/>
              <a:gd name="connsiteY21" fmla="*/ 6383150 h 6412736"/>
              <a:gd name="connsiteX22" fmla="*/ 1359387 w 2689189"/>
              <a:gd name="connsiteY22" fmla="*/ 6412736 h 6412736"/>
              <a:gd name="connsiteX23" fmla="*/ 1329802 w 2689189"/>
              <a:gd name="connsiteY23" fmla="*/ 6412736 h 6412736"/>
              <a:gd name="connsiteX24" fmla="*/ 1063842 w 2689189"/>
              <a:gd name="connsiteY24" fmla="*/ 6383150 h 6412736"/>
              <a:gd name="connsiteX25" fmla="*/ 1093428 w 2689189"/>
              <a:gd name="connsiteY25" fmla="*/ 6383150 h 6412736"/>
              <a:gd name="connsiteX26" fmla="*/ 1093428 w 2689189"/>
              <a:gd name="connsiteY26" fmla="*/ 6412736 h 6412736"/>
              <a:gd name="connsiteX27" fmla="*/ 1063842 w 2689189"/>
              <a:gd name="connsiteY27" fmla="*/ 6412736 h 6412736"/>
              <a:gd name="connsiteX28" fmla="*/ 797881 w 2689189"/>
              <a:gd name="connsiteY28" fmla="*/ 6383150 h 6412736"/>
              <a:gd name="connsiteX29" fmla="*/ 827466 w 2689189"/>
              <a:gd name="connsiteY29" fmla="*/ 6383150 h 6412736"/>
              <a:gd name="connsiteX30" fmla="*/ 827466 w 2689189"/>
              <a:gd name="connsiteY30" fmla="*/ 6412736 h 6412736"/>
              <a:gd name="connsiteX31" fmla="*/ 797881 w 2689189"/>
              <a:gd name="connsiteY31" fmla="*/ 6412736 h 6412736"/>
              <a:gd name="connsiteX32" fmla="*/ 531921 w 2689189"/>
              <a:gd name="connsiteY32" fmla="*/ 6383150 h 6412736"/>
              <a:gd name="connsiteX33" fmla="*/ 561507 w 2689189"/>
              <a:gd name="connsiteY33" fmla="*/ 6383150 h 6412736"/>
              <a:gd name="connsiteX34" fmla="*/ 561507 w 2689189"/>
              <a:gd name="connsiteY34" fmla="*/ 6412736 h 6412736"/>
              <a:gd name="connsiteX35" fmla="*/ 531921 w 2689189"/>
              <a:gd name="connsiteY35" fmla="*/ 6412736 h 6412736"/>
              <a:gd name="connsiteX36" fmla="*/ 265961 w 2689189"/>
              <a:gd name="connsiteY36" fmla="*/ 6383150 h 6412736"/>
              <a:gd name="connsiteX37" fmla="*/ 295546 w 2689189"/>
              <a:gd name="connsiteY37" fmla="*/ 6383150 h 6412736"/>
              <a:gd name="connsiteX38" fmla="*/ 295546 w 2689189"/>
              <a:gd name="connsiteY38" fmla="*/ 6412736 h 6412736"/>
              <a:gd name="connsiteX39" fmla="*/ 265961 w 2689189"/>
              <a:gd name="connsiteY39" fmla="*/ 6412736 h 6412736"/>
              <a:gd name="connsiteX40" fmla="*/ 0 w 2689189"/>
              <a:gd name="connsiteY40" fmla="*/ 6383150 h 6412736"/>
              <a:gd name="connsiteX41" fmla="*/ 29585 w 2689189"/>
              <a:gd name="connsiteY41" fmla="*/ 6383150 h 6412736"/>
              <a:gd name="connsiteX42" fmla="*/ 29585 w 2689189"/>
              <a:gd name="connsiteY42" fmla="*/ 6412736 h 6412736"/>
              <a:gd name="connsiteX43" fmla="*/ 0 w 2689189"/>
              <a:gd name="connsiteY43" fmla="*/ 6412736 h 6412736"/>
              <a:gd name="connsiteX44" fmla="*/ 2659604 w 2689189"/>
              <a:gd name="connsiteY44" fmla="*/ 6117190 h 6412736"/>
              <a:gd name="connsiteX45" fmla="*/ 2689189 w 2689189"/>
              <a:gd name="connsiteY45" fmla="*/ 6117190 h 6412736"/>
              <a:gd name="connsiteX46" fmla="*/ 2689189 w 2689189"/>
              <a:gd name="connsiteY46" fmla="*/ 6146775 h 6412736"/>
              <a:gd name="connsiteX47" fmla="*/ 2659604 w 2689189"/>
              <a:gd name="connsiteY47" fmla="*/ 6146775 h 6412736"/>
              <a:gd name="connsiteX48" fmla="*/ 2393644 w 2689189"/>
              <a:gd name="connsiteY48" fmla="*/ 6117190 h 6412736"/>
              <a:gd name="connsiteX49" fmla="*/ 2423230 w 2689189"/>
              <a:gd name="connsiteY49" fmla="*/ 6117190 h 6412736"/>
              <a:gd name="connsiteX50" fmla="*/ 2423230 w 2689189"/>
              <a:gd name="connsiteY50" fmla="*/ 6146775 h 6412736"/>
              <a:gd name="connsiteX51" fmla="*/ 2393644 w 2689189"/>
              <a:gd name="connsiteY51" fmla="*/ 6146775 h 6412736"/>
              <a:gd name="connsiteX52" fmla="*/ 2127683 w 2689189"/>
              <a:gd name="connsiteY52" fmla="*/ 6117190 h 6412736"/>
              <a:gd name="connsiteX53" fmla="*/ 2157268 w 2689189"/>
              <a:gd name="connsiteY53" fmla="*/ 6117190 h 6412736"/>
              <a:gd name="connsiteX54" fmla="*/ 2157268 w 2689189"/>
              <a:gd name="connsiteY54" fmla="*/ 6146775 h 6412736"/>
              <a:gd name="connsiteX55" fmla="*/ 2127683 w 2689189"/>
              <a:gd name="connsiteY55" fmla="*/ 6146775 h 6412736"/>
              <a:gd name="connsiteX56" fmla="*/ 1861723 w 2689189"/>
              <a:gd name="connsiteY56" fmla="*/ 6117190 h 6412736"/>
              <a:gd name="connsiteX57" fmla="*/ 1891309 w 2689189"/>
              <a:gd name="connsiteY57" fmla="*/ 6117190 h 6412736"/>
              <a:gd name="connsiteX58" fmla="*/ 1891309 w 2689189"/>
              <a:gd name="connsiteY58" fmla="*/ 6146775 h 6412736"/>
              <a:gd name="connsiteX59" fmla="*/ 1861723 w 2689189"/>
              <a:gd name="connsiteY59" fmla="*/ 6146775 h 6412736"/>
              <a:gd name="connsiteX60" fmla="*/ 1595763 w 2689189"/>
              <a:gd name="connsiteY60" fmla="*/ 6117190 h 6412736"/>
              <a:gd name="connsiteX61" fmla="*/ 1625348 w 2689189"/>
              <a:gd name="connsiteY61" fmla="*/ 6117190 h 6412736"/>
              <a:gd name="connsiteX62" fmla="*/ 1625348 w 2689189"/>
              <a:gd name="connsiteY62" fmla="*/ 6146775 h 6412736"/>
              <a:gd name="connsiteX63" fmla="*/ 1595763 w 2689189"/>
              <a:gd name="connsiteY63" fmla="*/ 6146775 h 6412736"/>
              <a:gd name="connsiteX64" fmla="*/ 1329802 w 2689189"/>
              <a:gd name="connsiteY64" fmla="*/ 6117190 h 6412736"/>
              <a:gd name="connsiteX65" fmla="*/ 1359387 w 2689189"/>
              <a:gd name="connsiteY65" fmla="*/ 6117190 h 6412736"/>
              <a:gd name="connsiteX66" fmla="*/ 1359387 w 2689189"/>
              <a:gd name="connsiteY66" fmla="*/ 6146775 h 6412736"/>
              <a:gd name="connsiteX67" fmla="*/ 1329802 w 2689189"/>
              <a:gd name="connsiteY67" fmla="*/ 6146775 h 6412736"/>
              <a:gd name="connsiteX68" fmla="*/ 1063842 w 2689189"/>
              <a:gd name="connsiteY68" fmla="*/ 6117190 h 6412736"/>
              <a:gd name="connsiteX69" fmla="*/ 1093428 w 2689189"/>
              <a:gd name="connsiteY69" fmla="*/ 6117190 h 6412736"/>
              <a:gd name="connsiteX70" fmla="*/ 1093428 w 2689189"/>
              <a:gd name="connsiteY70" fmla="*/ 6146775 h 6412736"/>
              <a:gd name="connsiteX71" fmla="*/ 1063842 w 2689189"/>
              <a:gd name="connsiteY71" fmla="*/ 6146775 h 6412736"/>
              <a:gd name="connsiteX72" fmla="*/ 797881 w 2689189"/>
              <a:gd name="connsiteY72" fmla="*/ 6117190 h 6412736"/>
              <a:gd name="connsiteX73" fmla="*/ 827466 w 2689189"/>
              <a:gd name="connsiteY73" fmla="*/ 6117190 h 6412736"/>
              <a:gd name="connsiteX74" fmla="*/ 827466 w 2689189"/>
              <a:gd name="connsiteY74" fmla="*/ 6146775 h 6412736"/>
              <a:gd name="connsiteX75" fmla="*/ 797881 w 2689189"/>
              <a:gd name="connsiteY75" fmla="*/ 6146775 h 6412736"/>
              <a:gd name="connsiteX76" fmla="*/ 531921 w 2689189"/>
              <a:gd name="connsiteY76" fmla="*/ 6117190 h 6412736"/>
              <a:gd name="connsiteX77" fmla="*/ 561507 w 2689189"/>
              <a:gd name="connsiteY77" fmla="*/ 6117190 h 6412736"/>
              <a:gd name="connsiteX78" fmla="*/ 561507 w 2689189"/>
              <a:gd name="connsiteY78" fmla="*/ 6146775 h 6412736"/>
              <a:gd name="connsiteX79" fmla="*/ 531921 w 2689189"/>
              <a:gd name="connsiteY79" fmla="*/ 6146775 h 6412736"/>
              <a:gd name="connsiteX80" fmla="*/ 265961 w 2689189"/>
              <a:gd name="connsiteY80" fmla="*/ 6117190 h 6412736"/>
              <a:gd name="connsiteX81" fmla="*/ 295546 w 2689189"/>
              <a:gd name="connsiteY81" fmla="*/ 6117190 h 6412736"/>
              <a:gd name="connsiteX82" fmla="*/ 295546 w 2689189"/>
              <a:gd name="connsiteY82" fmla="*/ 6146775 h 6412736"/>
              <a:gd name="connsiteX83" fmla="*/ 265961 w 2689189"/>
              <a:gd name="connsiteY83" fmla="*/ 6146775 h 6412736"/>
              <a:gd name="connsiteX84" fmla="*/ 0 w 2689189"/>
              <a:gd name="connsiteY84" fmla="*/ 6117190 h 6412736"/>
              <a:gd name="connsiteX85" fmla="*/ 29585 w 2689189"/>
              <a:gd name="connsiteY85" fmla="*/ 6117190 h 6412736"/>
              <a:gd name="connsiteX86" fmla="*/ 29585 w 2689189"/>
              <a:gd name="connsiteY86" fmla="*/ 6146775 h 6412736"/>
              <a:gd name="connsiteX87" fmla="*/ 0 w 2689189"/>
              <a:gd name="connsiteY87" fmla="*/ 6146775 h 6412736"/>
              <a:gd name="connsiteX88" fmla="*/ 2659604 w 2689189"/>
              <a:gd name="connsiteY88" fmla="*/ 5851229 h 6412736"/>
              <a:gd name="connsiteX89" fmla="*/ 2689189 w 2689189"/>
              <a:gd name="connsiteY89" fmla="*/ 5851229 h 6412736"/>
              <a:gd name="connsiteX90" fmla="*/ 2689189 w 2689189"/>
              <a:gd name="connsiteY90" fmla="*/ 5880814 h 6412736"/>
              <a:gd name="connsiteX91" fmla="*/ 2659604 w 2689189"/>
              <a:gd name="connsiteY91" fmla="*/ 5880814 h 6412736"/>
              <a:gd name="connsiteX92" fmla="*/ 2393644 w 2689189"/>
              <a:gd name="connsiteY92" fmla="*/ 5851229 h 6412736"/>
              <a:gd name="connsiteX93" fmla="*/ 2423230 w 2689189"/>
              <a:gd name="connsiteY93" fmla="*/ 5851229 h 6412736"/>
              <a:gd name="connsiteX94" fmla="*/ 2423230 w 2689189"/>
              <a:gd name="connsiteY94" fmla="*/ 5880814 h 6412736"/>
              <a:gd name="connsiteX95" fmla="*/ 2393644 w 2689189"/>
              <a:gd name="connsiteY95" fmla="*/ 5880814 h 6412736"/>
              <a:gd name="connsiteX96" fmla="*/ 2127683 w 2689189"/>
              <a:gd name="connsiteY96" fmla="*/ 5851229 h 6412736"/>
              <a:gd name="connsiteX97" fmla="*/ 2157268 w 2689189"/>
              <a:gd name="connsiteY97" fmla="*/ 5851229 h 6412736"/>
              <a:gd name="connsiteX98" fmla="*/ 2157268 w 2689189"/>
              <a:gd name="connsiteY98" fmla="*/ 5880814 h 6412736"/>
              <a:gd name="connsiteX99" fmla="*/ 2127683 w 2689189"/>
              <a:gd name="connsiteY99" fmla="*/ 5880814 h 6412736"/>
              <a:gd name="connsiteX100" fmla="*/ 1861723 w 2689189"/>
              <a:gd name="connsiteY100" fmla="*/ 5851229 h 6412736"/>
              <a:gd name="connsiteX101" fmla="*/ 1891309 w 2689189"/>
              <a:gd name="connsiteY101" fmla="*/ 5851229 h 6412736"/>
              <a:gd name="connsiteX102" fmla="*/ 1891309 w 2689189"/>
              <a:gd name="connsiteY102" fmla="*/ 5880814 h 6412736"/>
              <a:gd name="connsiteX103" fmla="*/ 1861723 w 2689189"/>
              <a:gd name="connsiteY103" fmla="*/ 5880814 h 6412736"/>
              <a:gd name="connsiteX104" fmla="*/ 1595763 w 2689189"/>
              <a:gd name="connsiteY104" fmla="*/ 5851229 h 6412736"/>
              <a:gd name="connsiteX105" fmla="*/ 1625348 w 2689189"/>
              <a:gd name="connsiteY105" fmla="*/ 5851229 h 6412736"/>
              <a:gd name="connsiteX106" fmla="*/ 1625348 w 2689189"/>
              <a:gd name="connsiteY106" fmla="*/ 5880814 h 6412736"/>
              <a:gd name="connsiteX107" fmla="*/ 1595763 w 2689189"/>
              <a:gd name="connsiteY107" fmla="*/ 5880814 h 6412736"/>
              <a:gd name="connsiteX108" fmla="*/ 1329802 w 2689189"/>
              <a:gd name="connsiteY108" fmla="*/ 5851229 h 6412736"/>
              <a:gd name="connsiteX109" fmla="*/ 1359387 w 2689189"/>
              <a:gd name="connsiteY109" fmla="*/ 5851229 h 6412736"/>
              <a:gd name="connsiteX110" fmla="*/ 1359387 w 2689189"/>
              <a:gd name="connsiteY110" fmla="*/ 5880814 h 6412736"/>
              <a:gd name="connsiteX111" fmla="*/ 1329802 w 2689189"/>
              <a:gd name="connsiteY111" fmla="*/ 5880814 h 6412736"/>
              <a:gd name="connsiteX112" fmla="*/ 1063842 w 2689189"/>
              <a:gd name="connsiteY112" fmla="*/ 5851229 h 6412736"/>
              <a:gd name="connsiteX113" fmla="*/ 1093428 w 2689189"/>
              <a:gd name="connsiteY113" fmla="*/ 5851229 h 6412736"/>
              <a:gd name="connsiteX114" fmla="*/ 1093428 w 2689189"/>
              <a:gd name="connsiteY114" fmla="*/ 5880814 h 6412736"/>
              <a:gd name="connsiteX115" fmla="*/ 1063842 w 2689189"/>
              <a:gd name="connsiteY115" fmla="*/ 5880814 h 6412736"/>
              <a:gd name="connsiteX116" fmla="*/ 797881 w 2689189"/>
              <a:gd name="connsiteY116" fmla="*/ 5851229 h 6412736"/>
              <a:gd name="connsiteX117" fmla="*/ 827466 w 2689189"/>
              <a:gd name="connsiteY117" fmla="*/ 5851229 h 6412736"/>
              <a:gd name="connsiteX118" fmla="*/ 827466 w 2689189"/>
              <a:gd name="connsiteY118" fmla="*/ 5880814 h 6412736"/>
              <a:gd name="connsiteX119" fmla="*/ 797881 w 2689189"/>
              <a:gd name="connsiteY119" fmla="*/ 5880814 h 6412736"/>
              <a:gd name="connsiteX120" fmla="*/ 531921 w 2689189"/>
              <a:gd name="connsiteY120" fmla="*/ 5851229 h 6412736"/>
              <a:gd name="connsiteX121" fmla="*/ 561507 w 2689189"/>
              <a:gd name="connsiteY121" fmla="*/ 5851229 h 6412736"/>
              <a:gd name="connsiteX122" fmla="*/ 561507 w 2689189"/>
              <a:gd name="connsiteY122" fmla="*/ 5880814 h 6412736"/>
              <a:gd name="connsiteX123" fmla="*/ 531921 w 2689189"/>
              <a:gd name="connsiteY123" fmla="*/ 5880814 h 6412736"/>
              <a:gd name="connsiteX124" fmla="*/ 265961 w 2689189"/>
              <a:gd name="connsiteY124" fmla="*/ 5851229 h 6412736"/>
              <a:gd name="connsiteX125" fmla="*/ 295546 w 2689189"/>
              <a:gd name="connsiteY125" fmla="*/ 5851229 h 6412736"/>
              <a:gd name="connsiteX126" fmla="*/ 295546 w 2689189"/>
              <a:gd name="connsiteY126" fmla="*/ 5880814 h 6412736"/>
              <a:gd name="connsiteX127" fmla="*/ 265961 w 2689189"/>
              <a:gd name="connsiteY127" fmla="*/ 5880814 h 6412736"/>
              <a:gd name="connsiteX128" fmla="*/ 0 w 2689189"/>
              <a:gd name="connsiteY128" fmla="*/ 5851229 h 6412736"/>
              <a:gd name="connsiteX129" fmla="*/ 29585 w 2689189"/>
              <a:gd name="connsiteY129" fmla="*/ 5851229 h 6412736"/>
              <a:gd name="connsiteX130" fmla="*/ 29585 w 2689189"/>
              <a:gd name="connsiteY130" fmla="*/ 5880814 h 6412736"/>
              <a:gd name="connsiteX131" fmla="*/ 0 w 2689189"/>
              <a:gd name="connsiteY131" fmla="*/ 5880814 h 6412736"/>
              <a:gd name="connsiteX132" fmla="*/ 2659604 w 2689189"/>
              <a:gd name="connsiteY132" fmla="*/ 5585269 h 6412736"/>
              <a:gd name="connsiteX133" fmla="*/ 2689189 w 2689189"/>
              <a:gd name="connsiteY133" fmla="*/ 5585269 h 6412736"/>
              <a:gd name="connsiteX134" fmla="*/ 2689189 w 2689189"/>
              <a:gd name="connsiteY134" fmla="*/ 5614854 h 6412736"/>
              <a:gd name="connsiteX135" fmla="*/ 2659604 w 2689189"/>
              <a:gd name="connsiteY135" fmla="*/ 5614854 h 6412736"/>
              <a:gd name="connsiteX136" fmla="*/ 2393644 w 2689189"/>
              <a:gd name="connsiteY136" fmla="*/ 5585269 h 6412736"/>
              <a:gd name="connsiteX137" fmla="*/ 2423230 w 2689189"/>
              <a:gd name="connsiteY137" fmla="*/ 5585269 h 6412736"/>
              <a:gd name="connsiteX138" fmla="*/ 2423230 w 2689189"/>
              <a:gd name="connsiteY138" fmla="*/ 5614854 h 6412736"/>
              <a:gd name="connsiteX139" fmla="*/ 2393644 w 2689189"/>
              <a:gd name="connsiteY139" fmla="*/ 5614854 h 6412736"/>
              <a:gd name="connsiteX140" fmla="*/ 2127683 w 2689189"/>
              <a:gd name="connsiteY140" fmla="*/ 5585269 h 6412736"/>
              <a:gd name="connsiteX141" fmla="*/ 2157268 w 2689189"/>
              <a:gd name="connsiteY141" fmla="*/ 5585269 h 6412736"/>
              <a:gd name="connsiteX142" fmla="*/ 2157268 w 2689189"/>
              <a:gd name="connsiteY142" fmla="*/ 5614854 h 6412736"/>
              <a:gd name="connsiteX143" fmla="*/ 2127683 w 2689189"/>
              <a:gd name="connsiteY143" fmla="*/ 5614854 h 6412736"/>
              <a:gd name="connsiteX144" fmla="*/ 1861723 w 2689189"/>
              <a:gd name="connsiteY144" fmla="*/ 5585269 h 6412736"/>
              <a:gd name="connsiteX145" fmla="*/ 1891309 w 2689189"/>
              <a:gd name="connsiteY145" fmla="*/ 5585269 h 6412736"/>
              <a:gd name="connsiteX146" fmla="*/ 1891309 w 2689189"/>
              <a:gd name="connsiteY146" fmla="*/ 5614854 h 6412736"/>
              <a:gd name="connsiteX147" fmla="*/ 1861723 w 2689189"/>
              <a:gd name="connsiteY147" fmla="*/ 5614854 h 6412736"/>
              <a:gd name="connsiteX148" fmla="*/ 1595763 w 2689189"/>
              <a:gd name="connsiteY148" fmla="*/ 5585269 h 6412736"/>
              <a:gd name="connsiteX149" fmla="*/ 1625348 w 2689189"/>
              <a:gd name="connsiteY149" fmla="*/ 5585269 h 6412736"/>
              <a:gd name="connsiteX150" fmla="*/ 1625348 w 2689189"/>
              <a:gd name="connsiteY150" fmla="*/ 5614854 h 6412736"/>
              <a:gd name="connsiteX151" fmla="*/ 1595763 w 2689189"/>
              <a:gd name="connsiteY151" fmla="*/ 5614854 h 6412736"/>
              <a:gd name="connsiteX152" fmla="*/ 1329802 w 2689189"/>
              <a:gd name="connsiteY152" fmla="*/ 5585269 h 6412736"/>
              <a:gd name="connsiteX153" fmla="*/ 1359387 w 2689189"/>
              <a:gd name="connsiteY153" fmla="*/ 5585269 h 6412736"/>
              <a:gd name="connsiteX154" fmla="*/ 1359387 w 2689189"/>
              <a:gd name="connsiteY154" fmla="*/ 5614854 h 6412736"/>
              <a:gd name="connsiteX155" fmla="*/ 1329802 w 2689189"/>
              <a:gd name="connsiteY155" fmla="*/ 5614854 h 6412736"/>
              <a:gd name="connsiteX156" fmla="*/ 1063842 w 2689189"/>
              <a:gd name="connsiteY156" fmla="*/ 5585269 h 6412736"/>
              <a:gd name="connsiteX157" fmla="*/ 1093428 w 2689189"/>
              <a:gd name="connsiteY157" fmla="*/ 5585269 h 6412736"/>
              <a:gd name="connsiteX158" fmla="*/ 1093428 w 2689189"/>
              <a:gd name="connsiteY158" fmla="*/ 5614854 h 6412736"/>
              <a:gd name="connsiteX159" fmla="*/ 1063842 w 2689189"/>
              <a:gd name="connsiteY159" fmla="*/ 5614854 h 6412736"/>
              <a:gd name="connsiteX160" fmla="*/ 797881 w 2689189"/>
              <a:gd name="connsiteY160" fmla="*/ 5585269 h 6412736"/>
              <a:gd name="connsiteX161" fmla="*/ 827466 w 2689189"/>
              <a:gd name="connsiteY161" fmla="*/ 5585269 h 6412736"/>
              <a:gd name="connsiteX162" fmla="*/ 827466 w 2689189"/>
              <a:gd name="connsiteY162" fmla="*/ 5614854 h 6412736"/>
              <a:gd name="connsiteX163" fmla="*/ 797881 w 2689189"/>
              <a:gd name="connsiteY163" fmla="*/ 5614854 h 6412736"/>
              <a:gd name="connsiteX164" fmla="*/ 531921 w 2689189"/>
              <a:gd name="connsiteY164" fmla="*/ 5585269 h 6412736"/>
              <a:gd name="connsiteX165" fmla="*/ 561507 w 2689189"/>
              <a:gd name="connsiteY165" fmla="*/ 5585269 h 6412736"/>
              <a:gd name="connsiteX166" fmla="*/ 561507 w 2689189"/>
              <a:gd name="connsiteY166" fmla="*/ 5614854 h 6412736"/>
              <a:gd name="connsiteX167" fmla="*/ 531921 w 2689189"/>
              <a:gd name="connsiteY167" fmla="*/ 5614854 h 6412736"/>
              <a:gd name="connsiteX168" fmla="*/ 265961 w 2689189"/>
              <a:gd name="connsiteY168" fmla="*/ 5585269 h 6412736"/>
              <a:gd name="connsiteX169" fmla="*/ 295546 w 2689189"/>
              <a:gd name="connsiteY169" fmla="*/ 5585269 h 6412736"/>
              <a:gd name="connsiteX170" fmla="*/ 295546 w 2689189"/>
              <a:gd name="connsiteY170" fmla="*/ 5614854 h 6412736"/>
              <a:gd name="connsiteX171" fmla="*/ 265961 w 2689189"/>
              <a:gd name="connsiteY171" fmla="*/ 5614854 h 6412736"/>
              <a:gd name="connsiteX172" fmla="*/ 0 w 2689189"/>
              <a:gd name="connsiteY172" fmla="*/ 5585269 h 6412736"/>
              <a:gd name="connsiteX173" fmla="*/ 29585 w 2689189"/>
              <a:gd name="connsiteY173" fmla="*/ 5585269 h 6412736"/>
              <a:gd name="connsiteX174" fmla="*/ 29585 w 2689189"/>
              <a:gd name="connsiteY174" fmla="*/ 5614854 h 6412736"/>
              <a:gd name="connsiteX175" fmla="*/ 0 w 2689189"/>
              <a:gd name="connsiteY175" fmla="*/ 5614854 h 6412736"/>
              <a:gd name="connsiteX176" fmla="*/ 2659604 w 2689189"/>
              <a:gd name="connsiteY176" fmla="*/ 5319309 h 6412736"/>
              <a:gd name="connsiteX177" fmla="*/ 2689189 w 2689189"/>
              <a:gd name="connsiteY177" fmla="*/ 5319309 h 6412736"/>
              <a:gd name="connsiteX178" fmla="*/ 2689189 w 2689189"/>
              <a:gd name="connsiteY178" fmla="*/ 5348895 h 6412736"/>
              <a:gd name="connsiteX179" fmla="*/ 2659604 w 2689189"/>
              <a:gd name="connsiteY179" fmla="*/ 5348895 h 6412736"/>
              <a:gd name="connsiteX180" fmla="*/ 2393644 w 2689189"/>
              <a:gd name="connsiteY180" fmla="*/ 5319309 h 6412736"/>
              <a:gd name="connsiteX181" fmla="*/ 2423230 w 2689189"/>
              <a:gd name="connsiteY181" fmla="*/ 5319309 h 6412736"/>
              <a:gd name="connsiteX182" fmla="*/ 2423230 w 2689189"/>
              <a:gd name="connsiteY182" fmla="*/ 5348895 h 6412736"/>
              <a:gd name="connsiteX183" fmla="*/ 2393644 w 2689189"/>
              <a:gd name="connsiteY183" fmla="*/ 5348895 h 6412736"/>
              <a:gd name="connsiteX184" fmla="*/ 2127683 w 2689189"/>
              <a:gd name="connsiteY184" fmla="*/ 5319309 h 6412736"/>
              <a:gd name="connsiteX185" fmla="*/ 2157268 w 2689189"/>
              <a:gd name="connsiteY185" fmla="*/ 5319309 h 6412736"/>
              <a:gd name="connsiteX186" fmla="*/ 2157268 w 2689189"/>
              <a:gd name="connsiteY186" fmla="*/ 5348895 h 6412736"/>
              <a:gd name="connsiteX187" fmla="*/ 2127683 w 2689189"/>
              <a:gd name="connsiteY187" fmla="*/ 5348895 h 6412736"/>
              <a:gd name="connsiteX188" fmla="*/ 1861723 w 2689189"/>
              <a:gd name="connsiteY188" fmla="*/ 5319309 h 6412736"/>
              <a:gd name="connsiteX189" fmla="*/ 1891309 w 2689189"/>
              <a:gd name="connsiteY189" fmla="*/ 5319309 h 6412736"/>
              <a:gd name="connsiteX190" fmla="*/ 1891309 w 2689189"/>
              <a:gd name="connsiteY190" fmla="*/ 5348895 h 6412736"/>
              <a:gd name="connsiteX191" fmla="*/ 1861723 w 2689189"/>
              <a:gd name="connsiteY191" fmla="*/ 5348895 h 6412736"/>
              <a:gd name="connsiteX192" fmla="*/ 1595763 w 2689189"/>
              <a:gd name="connsiteY192" fmla="*/ 5319309 h 6412736"/>
              <a:gd name="connsiteX193" fmla="*/ 1625348 w 2689189"/>
              <a:gd name="connsiteY193" fmla="*/ 5319309 h 6412736"/>
              <a:gd name="connsiteX194" fmla="*/ 1625348 w 2689189"/>
              <a:gd name="connsiteY194" fmla="*/ 5348895 h 6412736"/>
              <a:gd name="connsiteX195" fmla="*/ 1595763 w 2689189"/>
              <a:gd name="connsiteY195" fmla="*/ 5348895 h 6412736"/>
              <a:gd name="connsiteX196" fmla="*/ 1329802 w 2689189"/>
              <a:gd name="connsiteY196" fmla="*/ 5319309 h 6412736"/>
              <a:gd name="connsiteX197" fmla="*/ 1359387 w 2689189"/>
              <a:gd name="connsiteY197" fmla="*/ 5319309 h 6412736"/>
              <a:gd name="connsiteX198" fmla="*/ 1359387 w 2689189"/>
              <a:gd name="connsiteY198" fmla="*/ 5348895 h 6412736"/>
              <a:gd name="connsiteX199" fmla="*/ 1329802 w 2689189"/>
              <a:gd name="connsiteY199" fmla="*/ 5348895 h 6412736"/>
              <a:gd name="connsiteX200" fmla="*/ 1063842 w 2689189"/>
              <a:gd name="connsiteY200" fmla="*/ 5319309 h 6412736"/>
              <a:gd name="connsiteX201" fmla="*/ 1093428 w 2689189"/>
              <a:gd name="connsiteY201" fmla="*/ 5319309 h 6412736"/>
              <a:gd name="connsiteX202" fmla="*/ 1093428 w 2689189"/>
              <a:gd name="connsiteY202" fmla="*/ 5348895 h 6412736"/>
              <a:gd name="connsiteX203" fmla="*/ 1063842 w 2689189"/>
              <a:gd name="connsiteY203" fmla="*/ 5348895 h 6412736"/>
              <a:gd name="connsiteX204" fmla="*/ 797881 w 2689189"/>
              <a:gd name="connsiteY204" fmla="*/ 5319309 h 6412736"/>
              <a:gd name="connsiteX205" fmla="*/ 827466 w 2689189"/>
              <a:gd name="connsiteY205" fmla="*/ 5319309 h 6412736"/>
              <a:gd name="connsiteX206" fmla="*/ 827466 w 2689189"/>
              <a:gd name="connsiteY206" fmla="*/ 5348895 h 6412736"/>
              <a:gd name="connsiteX207" fmla="*/ 797881 w 2689189"/>
              <a:gd name="connsiteY207" fmla="*/ 5348895 h 6412736"/>
              <a:gd name="connsiteX208" fmla="*/ 531921 w 2689189"/>
              <a:gd name="connsiteY208" fmla="*/ 5319309 h 6412736"/>
              <a:gd name="connsiteX209" fmla="*/ 561507 w 2689189"/>
              <a:gd name="connsiteY209" fmla="*/ 5319309 h 6412736"/>
              <a:gd name="connsiteX210" fmla="*/ 561507 w 2689189"/>
              <a:gd name="connsiteY210" fmla="*/ 5348895 h 6412736"/>
              <a:gd name="connsiteX211" fmla="*/ 531921 w 2689189"/>
              <a:gd name="connsiteY211" fmla="*/ 5348895 h 6412736"/>
              <a:gd name="connsiteX212" fmla="*/ 265961 w 2689189"/>
              <a:gd name="connsiteY212" fmla="*/ 5319309 h 6412736"/>
              <a:gd name="connsiteX213" fmla="*/ 295546 w 2689189"/>
              <a:gd name="connsiteY213" fmla="*/ 5319309 h 6412736"/>
              <a:gd name="connsiteX214" fmla="*/ 295546 w 2689189"/>
              <a:gd name="connsiteY214" fmla="*/ 5348895 h 6412736"/>
              <a:gd name="connsiteX215" fmla="*/ 265961 w 2689189"/>
              <a:gd name="connsiteY215" fmla="*/ 5348895 h 6412736"/>
              <a:gd name="connsiteX216" fmla="*/ 0 w 2689189"/>
              <a:gd name="connsiteY216" fmla="*/ 5319309 h 6412736"/>
              <a:gd name="connsiteX217" fmla="*/ 29585 w 2689189"/>
              <a:gd name="connsiteY217" fmla="*/ 5319309 h 6412736"/>
              <a:gd name="connsiteX218" fmla="*/ 29585 w 2689189"/>
              <a:gd name="connsiteY218" fmla="*/ 5348895 h 6412736"/>
              <a:gd name="connsiteX219" fmla="*/ 0 w 2689189"/>
              <a:gd name="connsiteY219" fmla="*/ 5348895 h 6412736"/>
              <a:gd name="connsiteX220" fmla="*/ 2659604 w 2689189"/>
              <a:gd name="connsiteY220" fmla="*/ 5053348 h 6412736"/>
              <a:gd name="connsiteX221" fmla="*/ 2689189 w 2689189"/>
              <a:gd name="connsiteY221" fmla="*/ 5053348 h 6412736"/>
              <a:gd name="connsiteX222" fmla="*/ 2689189 w 2689189"/>
              <a:gd name="connsiteY222" fmla="*/ 5082933 h 6412736"/>
              <a:gd name="connsiteX223" fmla="*/ 2659604 w 2689189"/>
              <a:gd name="connsiteY223" fmla="*/ 5082933 h 6412736"/>
              <a:gd name="connsiteX224" fmla="*/ 2393644 w 2689189"/>
              <a:gd name="connsiteY224" fmla="*/ 5053348 h 6412736"/>
              <a:gd name="connsiteX225" fmla="*/ 2423230 w 2689189"/>
              <a:gd name="connsiteY225" fmla="*/ 5053348 h 6412736"/>
              <a:gd name="connsiteX226" fmla="*/ 2423230 w 2689189"/>
              <a:gd name="connsiteY226" fmla="*/ 5082933 h 6412736"/>
              <a:gd name="connsiteX227" fmla="*/ 2393644 w 2689189"/>
              <a:gd name="connsiteY227" fmla="*/ 5082933 h 6412736"/>
              <a:gd name="connsiteX228" fmla="*/ 2127683 w 2689189"/>
              <a:gd name="connsiteY228" fmla="*/ 5053348 h 6412736"/>
              <a:gd name="connsiteX229" fmla="*/ 2157268 w 2689189"/>
              <a:gd name="connsiteY229" fmla="*/ 5053348 h 6412736"/>
              <a:gd name="connsiteX230" fmla="*/ 2157268 w 2689189"/>
              <a:gd name="connsiteY230" fmla="*/ 5082933 h 6412736"/>
              <a:gd name="connsiteX231" fmla="*/ 2127683 w 2689189"/>
              <a:gd name="connsiteY231" fmla="*/ 5082933 h 6412736"/>
              <a:gd name="connsiteX232" fmla="*/ 1861723 w 2689189"/>
              <a:gd name="connsiteY232" fmla="*/ 5053348 h 6412736"/>
              <a:gd name="connsiteX233" fmla="*/ 1891309 w 2689189"/>
              <a:gd name="connsiteY233" fmla="*/ 5053348 h 6412736"/>
              <a:gd name="connsiteX234" fmla="*/ 1891309 w 2689189"/>
              <a:gd name="connsiteY234" fmla="*/ 5082933 h 6412736"/>
              <a:gd name="connsiteX235" fmla="*/ 1861723 w 2689189"/>
              <a:gd name="connsiteY235" fmla="*/ 5082933 h 6412736"/>
              <a:gd name="connsiteX236" fmla="*/ 1595763 w 2689189"/>
              <a:gd name="connsiteY236" fmla="*/ 5053348 h 6412736"/>
              <a:gd name="connsiteX237" fmla="*/ 1625348 w 2689189"/>
              <a:gd name="connsiteY237" fmla="*/ 5053348 h 6412736"/>
              <a:gd name="connsiteX238" fmla="*/ 1625348 w 2689189"/>
              <a:gd name="connsiteY238" fmla="*/ 5082933 h 6412736"/>
              <a:gd name="connsiteX239" fmla="*/ 1595763 w 2689189"/>
              <a:gd name="connsiteY239" fmla="*/ 5082933 h 6412736"/>
              <a:gd name="connsiteX240" fmla="*/ 1329802 w 2689189"/>
              <a:gd name="connsiteY240" fmla="*/ 5053348 h 6412736"/>
              <a:gd name="connsiteX241" fmla="*/ 1359387 w 2689189"/>
              <a:gd name="connsiteY241" fmla="*/ 5053348 h 6412736"/>
              <a:gd name="connsiteX242" fmla="*/ 1359387 w 2689189"/>
              <a:gd name="connsiteY242" fmla="*/ 5082933 h 6412736"/>
              <a:gd name="connsiteX243" fmla="*/ 1329802 w 2689189"/>
              <a:gd name="connsiteY243" fmla="*/ 5082933 h 6412736"/>
              <a:gd name="connsiteX244" fmla="*/ 1063842 w 2689189"/>
              <a:gd name="connsiteY244" fmla="*/ 5053348 h 6412736"/>
              <a:gd name="connsiteX245" fmla="*/ 1093428 w 2689189"/>
              <a:gd name="connsiteY245" fmla="*/ 5053348 h 6412736"/>
              <a:gd name="connsiteX246" fmla="*/ 1093428 w 2689189"/>
              <a:gd name="connsiteY246" fmla="*/ 5082933 h 6412736"/>
              <a:gd name="connsiteX247" fmla="*/ 1063842 w 2689189"/>
              <a:gd name="connsiteY247" fmla="*/ 5082933 h 6412736"/>
              <a:gd name="connsiteX248" fmla="*/ 797881 w 2689189"/>
              <a:gd name="connsiteY248" fmla="*/ 5053348 h 6412736"/>
              <a:gd name="connsiteX249" fmla="*/ 827466 w 2689189"/>
              <a:gd name="connsiteY249" fmla="*/ 5053348 h 6412736"/>
              <a:gd name="connsiteX250" fmla="*/ 827466 w 2689189"/>
              <a:gd name="connsiteY250" fmla="*/ 5082933 h 6412736"/>
              <a:gd name="connsiteX251" fmla="*/ 797881 w 2689189"/>
              <a:gd name="connsiteY251" fmla="*/ 5082933 h 6412736"/>
              <a:gd name="connsiteX252" fmla="*/ 531921 w 2689189"/>
              <a:gd name="connsiteY252" fmla="*/ 5053348 h 6412736"/>
              <a:gd name="connsiteX253" fmla="*/ 561507 w 2689189"/>
              <a:gd name="connsiteY253" fmla="*/ 5053348 h 6412736"/>
              <a:gd name="connsiteX254" fmla="*/ 561507 w 2689189"/>
              <a:gd name="connsiteY254" fmla="*/ 5082933 h 6412736"/>
              <a:gd name="connsiteX255" fmla="*/ 531921 w 2689189"/>
              <a:gd name="connsiteY255" fmla="*/ 5082933 h 6412736"/>
              <a:gd name="connsiteX256" fmla="*/ 265961 w 2689189"/>
              <a:gd name="connsiteY256" fmla="*/ 5053348 h 6412736"/>
              <a:gd name="connsiteX257" fmla="*/ 295546 w 2689189"/>
              <a:gd name="connsiteY257" fmla="*/ 5053348 h 6412736"/>
              <a:gd name="connsiteX258" fmla="*/ 295546 w 2689189"/>
              <a:gd name="connsiteY258" fmla="*/ 5082933 h 6412736"/>
              <a:gd name="connsiteX259" fmla="*/ 265961 w 2689189"/>
              <a:gd name="connsiteY259" fmla="*/ 5082933 h 6412736"/>
              <a:gd name="connsiteX260" fmla="*/ 0 w 2689189"/>
              <a:gd name="connsiteY260" fmla="*/ 5053348 h 6412736"/>
              <a:gd name="connsiteX261" fmla="*/ 29585 w 2689189"/>
              <a:gd name="connsiteY261" fmla="*/ 5053348 h 6412736"/>
              <a:gd name="connsiteX262" fmla="*/ 29585 w 2689189"/>
              <a:gd name="connsiteY262" fmla="*/ 5082933 h 6412736"/>
              <a:gd name="connsiteX263" fmla="*/ 0 w 2689189"/>
              <a:gd name="connsiteY263" fmla="*/ 5082933 h 6412736"/>
              <a:gd name="connsiteX264" fmla="*/ 2659604 w 2689189"/>
              <a:gd name="connsiteY264" fmla="*/ 4787388 h 6412736"/>
              <a:gd name="connsiteX265" fmla="*/ 2689189 w 2689189"/>
              <a:gd name="connsiteY265" fmla="*/ 4787388 h 6412736"/>
              <a:gd name="connsiteX266" fmla="*/ 2689189 w 2689189"/>
              <a:gd name="connsiteY266" fmla="*/ 4816974 h 6412736"/>
              <a:gd name="connsiteX267" fmla="*/ 2659604 w 2689189"/>
              <a:gd name="connsiteY267" fmla="*/ 4816974 h 6412736"/>
              <a:gd name="connsiteX268" fmla="*/ 2393644 w 2689189"/>
              <a:gd name="connsiteY268" fmla="*/ 4787388 h 6412736"/>
              <a:gd name="connsiteX269" fmla="*/ 2423230 w 2689189"/>
              <a:gd name="connsiteY269" fmla="*/ 4787388 h 6412736"/>
              <a:gd name="connsiteX270" fmla="*/ 2423230 w 2689189"/>
              <a:gd name="connsiteY270" fmla="*/ 4816974 h 6412736"/>
              <a:gd name="connsiteX271" fmla="*/ 2393644 w 2689189"/>
              <a:gd name="connsiteY271" fmla="*/ 4816974 h 6412736"/>
              <a:gd name="connsiteX272" fmla="*/ 2127683 w 2689189"/>
              <a:gd name="connsiteY272" fmla="*/ 4787388 h 6412736"/>
              <a:gd name="connsiteX273" fmla="*/ 2157268 w 2689189"/>
              <a:gd name="connsiteY273" fmla="*/ 4787388 h 6412736"/>
              <a:gd name="connsiteX274" fmla="*/ 2157268 w 2689189"/>
              <a:gd name="connsiteY274" fmla="*/ 4816974 h 6412736"/>
              <a:gd name="connsiteX275" fmla="*/ 2127683 w 2689189"/>
              <a:gd name="connsiteY275" fmla="*/ 4816974 h 6412736"/>
              <a:gd name="connsiteX276" fmla="*/ 1861723 w 2689189"/>
              <a:gd name="connsiteY276" fmla="*/ 4787388 h 6412736"/>
              <a:gd name="connsiteX277" fmla="*/ 1891309 w 2689189"/>
              <a:gd name="connsiteY277" fmla="*/ 4787388 h 6412736"/>
              <a:gd name="connsiteX278" fmla="*/ 1891309 w 2689189"/>
              <a:gd name="connsiteY278" fmla="*/ 4816974 h 6412736"/>
              <a:gd name="connsiteX279" fmla="*/ 1861723 w 2689189"/>
              <a:gd name="connsiteY279" fmla="*/ 4816974 h 6412736"/>
              <a:gd name="connsiteX280" fmla="*/ 1595763 w 2689189"/>
              <a:gd name="connsiteY280" fmla="*/ 4787388 h 6412736"/>
              <a:gd name="connsiteX281" fmla="*/ 1625348 w 2689189"/>
              <a:gd name="connsiteY281" fmla="*/ 4787388 h 6412736"/>
              <a:gd name="connsiteX282" fmla="*/ 1625348 w 2689189"/>
              <a:gd name="connsiteY282" fmla="*/ 4816974 h 6412736"/>
              <a:gd name="connsiteX283" fmla="*/ 1595763 w 2689189"/>
              <a:gd name="connsiteY283" fmla="*/ 4816974 h 6412736"/>
              <a:gd name="connsiteX284" fmla="*/ 1329802 w 2689189"/>
              <a:gd name="connsiteY284" fmla="*/ 4787388 h 6412736"/>
              <a:gd name="connsiteX285" fmla="*/ 1359387 w 2689189"/>
              <a:gd name="connsiteY285" fmla="*/ 4787388 h 6412736"/>
              <a:gd name="connsiteX286" fmla="*/ 1359387 w 2689189"/>
              <a:gd name="connsiteY286" fmla="*/ 4816974 h 6412736"/>
              <a:gd name="connsiteX287" fmla="*/ 1329802 w 2689189"/>
              <a:gd name="connsiteY287" fmla="*/ 4816974 h 6412736"/>
              <a:gd name="connsiteX288" fmla="*/ 1063842 w 2689189"/>
              <a:gd name="connsiteY288" fmla="*/ 4787388 h 6412736"/>
              <a:gd name="connsiteX289" fmla="*/ 1093428 w 2689189"/>
              <a:gd name="connsiteY289" fmla="*/ 4787388 h 6412736"/>
              <a:gd name="connsiteX290" fmla="*/ 1093428 w 2689189"/>
              <a:gd name="connsiteY290" fmla="*/ 4816974 h 6412736"/>
              <a:gd name="connsiteX291" fmla="*/ 1063842 w 2689189"/>
              <a:gd name="connsiteY291" fmla="*/ 4816974 h 6412736"/>
              <a:gd name="connsiteX292" fmla="*/ 797881 w 2689189"/>
              <a:gd name="connsiteY292" fmla="*/ 4787388 h 6412736"/>
              <a:gd name="connsiteX293" fmla="*/ 827466 w 2689189"/>
              <a:gd name="connsiteY293" fmla="*/ 4787388 h 6412736"/>
              <a:gd name="connsiteX294" fmla="*/ 827466 w 2689189"/>
              <a:gd name="connsiteY294" fmla="*/ 4816974 h 6412736"/>
              <a:gd name="connsiteX295" fmla="*/ 797881 w 2689189"/>
              <a:gd name="connsiteY295" fmla="*/ 4816974 h 6412736"/>
              <a:gd name="connsiteX296" fmla="*/ 531921 w 2689189"/>
              <a:gd name="connsiteY296" fmla="*/ 4787388 h 6412736"/>
              <a:gd name="connsiteX297" fmla="*/ 561507 w 2689189"/>
              <a:gd name="connsiteY297" fmla="*/ 4787388 h 6412736"/>
              <a:gd name="connsiteX298" fmla="*/ 561507 w 2689189"/>
              <a:gd name="connsiteY298" fmla="*/ 4816974 h 6412736"/>
              <a:gd name="connsiteX299" fmla="*/ 531921 w 2689189"/>
              <a:gd name="connsiteY299" fmla="*/ 4816974 h 6412736"/>
              <a:gd name="connsiteX300" fmla="*/ 265961 w 2689189"/>
              <a:gd name="connsiteY300" fmla="*/ 4787388 h 6412736"/>
              <a:gd name="connsiteX301" fmla="*/ 295546 w 2689189"/>
              <a:gd name="connsiteY301" fmla="*/ 4787388 h 6412736"/>
              <a:gd name="connsiteX302" fmla="*/ 295546 w 2689189"/>
              <a:gd name="connsiteY302" fmla="*/ 4816974 h 6412736"/>
              <a:gd name="connsiteX303" fmla="*/ 265961 w 2689189"/>
              <a:gd name="connsiteY303" fmla="*/ 4816974 h 6412736"/>
              <a:gd name="connsiteX304" fmla="*/ 0 w 2689189"/>
              <a:gd name="connsiteY304" fmla="*/ 4787388 h 6412736"/>
              <a:gd name="connsiteX305" fmla="*/ 29585 w 2689189"/>
              <a:gd name="connsiteY305" fmla="*/ 4787388 h 6412736"/>
              <a:gd name="connsiteX306" fmla="*/ 29585 w 2689189"/>
              <a:gd name="connsiteY306" fmla="*/ 4816974 h 6412736"/>
              <a:gd name="connsiteX307" fmla="*/ 0 w 2689189"/>
              <a:gd name="connsiteY307" fmla="*/ 4816974 h 6412736"/>
              <a:gd name="connsiteX308" fmla="*/ 2659604 w 2689189"/>
              <a:gd name="connsiteY308" fmla="*/ 4521428 h 6412736"/>
              <a:gd name="connsiteX309" fmla="*/ 2689189 w 2689189"/>
              <a:gd name="connsiteY309" fmla="*/ 4521428 h 6412736"/>
              <a:gd name="connsiteX310" fmla="*/ 2689189 w 2689189"/>
              <a:gd name="connsiteY310" fmla="*/ 4551013 h 6412736"/>
              <a:gd name="connsiteX311" fmla="*/ 2659604 w 2689189"/>
              <a:gd name="connsiteY311" fmla="*/ 4551013 h 6412736"/>
              <a:gd name="connsiteX312" fmla="*/ 2393644 w 2689189"/>
              <a:gd name="connsiteY312" fmla="*/ 4521428 h 6412736"/>
              <a:gd name="connsiteX313" fmla="*/ 2423230 w 2689189"/>
              <a:gd name="connsiteY313" fmla="*/ 4521428 h 6412736"/>
              <a:gd name="connsiteX314" fmla="*/ 2423230 w 2689189"/>
              <a:gd name="connsiteY314" fmla="*/ 4551013 h 6412736"/>
              <a:gd name="connsiteX315" fmla="*/ 2393644 w 2689189"/>
              <a:gd name="connsiteY315" fmla="*/ 4551013 h 6412736"/>
              <a:gd name="connsiteX316" fmla="*/ 2127683 w 2689189"/>
              <a:gd name="connsiteY316" fmla="*/ 4521428 h 6412736"/>
              <a:gd name="connsiteX317" fmla="*/ 2157268 w 2689189"/>
              <a:gd name="connsiteY317" fmla="*/ 4521428 h 6412736"/>
              <a:gd name="connsiteX318" fmla="*/ 2157268 w 2689189"/>
              <a:gd name="connsiteY318" fmla="*/ 4551013 h 6412736"/>
              <a:gd name="connsiteX319" fmla="*/ 2127683 w 2689189"/>
              <a:gd name="connsiteY319" fmla="*/ 4551013 h 6412736"/>
              <a:gd name="connsiteX320" fmla="*/ 1861723 w 2689189"/>
              <a:gd name="connsiteY320" fmla="*/ 4521428 h 6412736"/>
              <a:gd name="connsiteX321" fmla="*/ 1891309 w 2689189"/>
              <a:gd name="connsiteY321" fmla="*/ 4521428 h 6412736"/>
              <a:gd name="connsiteX322" fmla="*/ 1891309 w 2689189"/>
              <a:gd name="connsiteY322" fmla="*/ 4551013 h 6412736"/>
              <a:gd name="connsiteX323" fmla="*/ 1861723 w 2689189"/>
              <a:gd name="connsiteY323" fmla="*/ 4551013 h 6412736"/>
              <a:gd name="connsiteX324" fmla="*/ 1595763 w 2689189"/>
              <a:gd name="connsiteY324" fmla="*/ 4521428 h 6412736"/>
              <a:gd name="connsiteX325" fmla="*/ 1625348 w 2689189"/>
              <a:gd name="connsiteY325" fmla="*/ 4521428 h 6412736"/>
              <a:gd name="connsiteX326" fmla="*/ 1625348 w 2689189"/>
              <a:gd name="connsiteY326" fmla="*/ 4551013 h 6412736"/>
              <a:gd name="connsiteX327" fmla="*/ 1595763 w 2689189"/>
              <a:gd name="connsiteY327" fmla="*/ 4551013 h 6412736"/>
              <a:gd name="connsiteX328" fmla="*/ 1329802 w 2689189"/>
              <a:gd name="connsiteY328" fmla="*/ 4521428 h 6412736"/>
              <a:gd name="connsiteX329" fmla="*/ 1359387 w 2689189"/>
              <a:gd name="connsiteY329" fmla="*/ 4521428 h 6412736"/>
              <a:gd name="connsiteX330" fmla="*/ 1359387 w 2689189"/>
              <a:gd name="connsiteY330" fmla="*/ 4551013 h 6412736"/>
              <a:gd name="connsiteX331" fmla="*/ 1329802 w 2689189"/>
              <a:gd name="connsiteY331" fmla="*/ 4551013 h 6412736"/>
              <a:gd name="connsiteX332" fmla="*/ 1063842 w 2689189"/>
              <a:gd name="connsiteY332" fmla="*/ 4521428 h 6412736"/>
              <a:gd name="connsiteX333" fmla="*/ 1093428 w 2689189"/>
              <a:gd name="connsiteY333" fmla="*/ 4521428 h 6412736"/>
              <a:gd name="connsiteX334" fmla="*/ 1093428 w 2689189"/>
              <a:gd name="connsiteY334" fmla="*/ 4551013 h 6412736"/>
              <a:gd name="connsiteX335" fmla="*/ 1063842 w 2689189"/>
              <a:gd name="connsiteY335" fmla="*/ 4551013 h 6412736"/>
              <a:gd name="connsiteX336" fmla="*/ 797881 w 2689189"/>
              <a:gd name="connsiteY336" fmla="*/ 4521428 h 6412736"/>
              <a:gd name="connsiteX337" fmla="*/ 827466 w 2689189"/>
              <a:gd name="connsiteY337" fmla="*/ 4521428 h 6412736"/>
              <a:gd name="connsiteX338" fmla="*/ 827466 w 2689189"/>
              <a:gd name="connsiteY338" fmla="*/ 4551013 h 6412736"/>
              <a:gd name="connsiteX339" fmla="*/ 797881 w 2689189"/>
              <a:gd name="connsiteY339" fmla="*/ 4551013 h 6412736"/>
              <a:gd name="connsiteX340" fmla="*/ 531921 w 2689189"/>
              <a:gd name="connsiteY340" fmla="*/ 4521428 h 6412736"/>
              <a:gd name="connsiteX341" fmla="*/ 561507 w 2689189"/>
              <a:gd name="connsiteY341" fmla="*/ 4521428 h 6412736"/>
              <a:gd name="connsiteX342" fmla="*/ 561507 w 2689189"/>
              <a:gd name="connsiteY342" fmla="*/ 4551013 h 6412736"/>
              <a:gd name="connsiteX343" fmla="*/ 531921 w 2689189"/>
              <a:gd name="connsiteY343" fmla="*/ 4551013 h 6412736"/>
              <a:gd name="connsiteX344" fmla="*/ 265961 w 2689189"/>
              <a:gd name="connsiteY344" fmla="*/ 4521428 h 6412736"/>
              <a:gd name="connsiteX345" fmla="*/ 295546 w 2689189"/>
              <a:gd name="connsiteY345" fmla="*/ 4521428 h 6412736"/>
              <a:gd name="connsiteX346" fmla="*/ 295546 w 2689189"/>
              <a:gd name="connsiteY346" fmla="*/ 4551013 h 6412736"/>
              <a:gd name="connsiteX347" fmla="*/ 265961 w 2689189"/>
              <a:gd name="connsiteY347" fmla="*/ 4551013 h 6412736"/>
              <a:gd name="connsiteX348" fmla="*/ 0 w 2689189"/>
              <a:gd name="connsiteY348" fmla="*/ 4521428 h 6412736"/>
              <a:gd name="connsiteX349" fmla="*/ 29585 w 2689189"/>
              <a:gd name="connsiteY349" fmla="*/ 4521428 h 6412736"/>
              <a:gd name="connsiteX350" fmla="*/ 29585 w 2689189"/>
              <a:gd name="connsiteY350" fmla="*/ 4551013 h 6412736"/>
              <a:gd name="connsiteX351" fmla="*/ 0 w 2689189"/>
              <a:gd name="connsiteY351" fmla="*/ 4551013 h 6412736"/>
              <a:gd name="connsiteX352" fmla="*/ 2659604 w 2689189"/>
              <a:gd name="connsiteY352" fmla="*/ 4255467 h 6412736"/>
              <a:gd name="connsiteX353" fmla="*/ 2689189 w 2689189"/>
              <a:gd name="connsiteY353" fmla="*/ 4255467 h 6412736"/>
              <a:gd name="connsiteX354" fmla="*/ 2689189 w 2689189"/>
              <a:gd name="connsiteY354" fmla="*/ 4285052 h 6412736"/>
              <a:gd name="connsiteX355" fmla="*/ 2659604 w 2689189"/>
              <a:gd name="connsiteY355" fmla="*/ 4285052 h 6412736"/>
              <a:gd name="connsiteX356" fmla="*/ 2393644 w 2689189"/>
              <a:gd name="connsiteY356" fmla="*/ 4255467 h 6412736"/>
              <a:gd name="connsiteX357" fmla="*/ 2423230 w 2689189"/>
              <a:gd name="connsiteY357" fmla="*/ 4255467 h 6412736"/>
              <a:gd name="connsiteX358" fmla="*/ 2423230 w 2689189"/>
              <a:gd name="connsiteY358" fmla="*/ 4285052 h 6412736"/>
              <a:gd name="connsiteX359" fmla="*/ 2393644 w 2689189"/>
              <a:gd name="connsiteY359" fmla="*/ 4285052 h 6412736"/>
              <a:gd name="connsiteX360" fmla="*/ 2127683 w 2689189"/>
              <a:gd name="connsiteY360" fmla="*/ 4255467 h 6412736"/>
              <a:gd name="connsiteX361" fmla="*/ 2157268 w 2689189"/>
              <a:gd name="connsiteY361" fmla="*/ 4255467 h 6412736"/>
              <a:gd name="connsiteX362" fmla="*/ 2157268 w 2689189"/>
              <a:gd name="connsiteY362" fmla="*/ 4285052 h 6412736"/>
              <a:gd name="connsiteX363" fmla="*/ 2127683 w 2689189"/>
              <a:gd name="connsiteY363" fmla="*/ 4285052 h 6412736"/>
              <a:gd name="connsiteX364" fmla="*/ 1861723 w 2689189"/>
              <a:gd name="connsiteY364" fmla="*/ 4255467 h 6412736"/>
              <a:gd name="connsiteX365" fmla="*/ 1891309 w 2689189"/>
              <a:gd name="connsiteY365" fmla="*/ 4255467 h 6412736"/>
              <a:gd name="connsiteX366" fmla="*/ 1891309 w 2689189"/>
              <a:gd name="connsiteY366" fmla="*/ 4285052 h 6412736"/>
              <a:gd name="connsiteX367" fmla="*/ 1861723 w 2689189"/>
              <a:gd name="connsiteY367" fmla="*/ 4285052 h 6412736"/>
              <a:gd name="connsiteX368" fmla="*/ 1595763 w 2689189"/>
              <a:gd name="connsiteY368" fmla="*/ 4255467 h 6412736"/>
              <a:gd name="connsiteX369" fmla="*/ 1625348 w 2689189"/>
              <a:gd name="connsiteY369" fmla="*/ 4255467 h 6412736"/>
              <a:gd name="connsiteX370" fmla="*/ 1625348 w 2689189"/>
              <a:gd name="connsiteY370" fmla="*/ 4285052 h 6412736"/>
              <a:gd name="connsiteX371" fmla="*/ 1595763 w 2689189"/>
              <a:gd name="connsiteY371" fmla="*/ 4285052 h 6412736"/>
              <a:gd name="connsiteX372" fmla="*/ 1329802 w 2689189"/>
              <a:gd name="connsiteY372" fmla="*/ 4255467 h 6412736"/>
              <a:gd name="connsiteX373" fmla="*/ 1359387 w 2689189"/>
              <a:gd name="connsiteY373" fmla="*/ 4255467 h 6412736"/>
              <a:gd name="connsiteX374" fmla="*/ 1359387 w 2689189"/>
              <a:gd name="connsiteY374" fmla="*/ 4285052 h 6412736"/>
              <a:gd name="connsiteX375" fmla="*/ 1329802 w 2689189"/>
              <a:gd name="connsiteY375" fmla="*/ 4285052 h 6412736"/>
              <a:gd name="connsiteX376" fmla="*/ 1063842 w 2689189"/>
              <a:gd name="connsiteY376" fmla="*/ 4255467 h 6412736"/>
              <a:gd name="connsiteX377" fmla="*/ 1093428 w 2689189"/>
              <a:gd name="connsiteY377" fmla="*/ 4255467 h 6412736"/>
              <a:gd name="connsiteX378" fmla="*/ 1093428 w 2689189"/>
              <a:gd name="connsiteY378" fmla="*/ 4285052 h 6412736"/>
              <a:gd name="connsiteX379" fmla="*/ 1063842 w 2689189"/>
              <a:gd name="connsiteY379" fmla="*/ 4285052 h 6412736"/>
              <a:gd name="connsiteX380" fmla="*/ 797881 w 2689189"/>
              <a:gd name="connsiteY380" fmla="*/ 4255467 h 6412736"/>
              <a:gd name="connsiteX381" fmla="*/ 827466 w 2689189"/>
              <a:gd name="connsiteY381" fmla="*/ 4255467 h 6412736"/>
              <a:gd name="connsiteX382" fmla="*/ 827466 w 2689189"/>
              <a:gd name="connsiteY382" fmla="*/ 4285052 h 6412736"/>
              <a:gd name="connsiteX383" fmla="*/ 797881 w 2689189"/>
              <a:gd name="connsiteY383" fmla="*/ 4285052 h 6412736"/>
              <a:gd name="connsiteX384" fmla="*/ 531921 w 2689189"/>
              <a:gd name="connsiteY384" fmla="*/ 4255467 h 6412736"/>
              <a:gd name="connsiteX385" fmla="*/ 561507 w 2689189"/>
              <a:gd name="connsiteY385" fmla="*/ 4255467 h 6412736"/>
              <a:gd name="connsiteX386" fmla="*/ 561507 w 2689189"/>
              <a:gd name="connsiteY386" fmla="*/ 4285052 h 6412736"/>
              <a:gd name="connsiteX387" fmla="*/ 531921 w 2689189"/>
              <a:gd name="connsiteY387" fmla="*/ 4285052 h 6412736"/>
              <a:gd name="connsiteX388" fmla="*/ 265961 w 2689189"/>
              <a:gd name="connsiteY388" fmla="*/ 4255467 h 6412736"/>
              <a:gd name="connsiteX389" fmla="*/ 295546 w 2689189"/>
              <a:gd name="connsiteY389" fmla="*/ 4255467 h 6412736"/>
              <a:gd name="connsiteX390" fmla="*/ 295546 w 2689189"/>
              <a:gd name="connsiteY390" fmla="*/ 4285052 h 6412736"/>
              <a:gd name="connsiteX391" fmla="*/ 265961 w 2689189"/>
              <a:gd name="connsiteY391" fmla="*/ 4285052 h 6412736"/>
              <a:gd name="connsiteX392" fmla="*/ 0 w 2689189"/>
              <a:gd name="connsiteY392" fmla="*/ 4255467 h 6412736"/>
              <a:gd name="connsiteX393" fmla="*/ 29585 w 2689189"/>
              <a:gd name="connsiteY393" fmla="*/ 4255467 h 6412736"/>
              <a:gd name="connsiteX394" fmla="*/ 29585 w 2689189"/>
              <a:gd name="connsiteY394" fmla="*/ 4285052 h 6412736"/>
              <a:gd name="connsiteX395" fmla="*/ 0 w 2689189"/>
              <a:gd name="connsiteY395" fmla="*/ 4285052 h 6412736"/>
              <a:gd name="connsiteX396" fmla="*/ 2659604 w 2689189"/>
              <a:gd name="connsiteY396" fmla="*/ 3989507 h 6412736"/>
              <a:gd name="connsiteX397" fmla="*/ 2689189 w 2689189"/>
              <a:gd name="connsiteY397" fmla="*/ 3989507 h 6412736"/>
              <a:gd name="connsiteX398" fmla="*/ 2689189 w 2689189"/>
              <a:gd name="connsiteY398" fmla="*/ 4019093 h 6412736"/>
              <a:gd name="connsiteX399" fmla="*/ 2659604 w 2689189"/>
              <a:gd name="connsiteY399" fmla="*/ 4019093 h 6412736"/>
              <a:gd name="connsiteX400" fmla="*/ 2393644 w 2689189"/>
              <a:gd name="connsiteY400" fmla="*/ 3989507 h 6412736"/>
              <a:gd name="connsiteX401" fmla="*/ 2423230 w 2689189"/>
              <a:gd name="connsiteY401" fmla="*/ 3989507 h 6412736"/>
              <a:gd name="connsiteX402" fmla="*/ 2423230 w 2689189"/>
              <a:gd name="connsiteY402" fmla="*/ 4019093 h 6412736"/>
              <a:gd name="connsiteX403" fmla="*/ 2393644 w 2689189"/>
              <a:gd name="connsiteY403" fmla="*/ 4019093 h 6412736"/>
              <a:gd name="connsiteX404" fmla="*/ 2127683 w 2689189"/>
              <a:gd name="connsiteY404" fmla="*/ 3989507 h 6412736"/>
              <a:gd name="connsiteX405" fmla="*/ 2157268 w 2689189"/>
              <a:gd name="connsiteY405" fmla="*/ 3989507 h 6412736"/>
              <a:gd name="connsiteX406" fmla="*/ 2157268 w 2689189"/>
              <a:gd name="connsiteY406" fmla="*/ 4019093 h 6412736"/>
              <a:gd name="connsiteX407" fmla="*/ 2127683 w 2689189"/>
              <a:gd name="connsiteY407" fmla="*/ 4019093 h 6412736"/>
              <a:gd name="connsiteX408" fmla="*/ 1861723 w 2689189"/>
              <a:gd name="connsiteY408" fmla="*/ 3989507 h 6412736"/>
              <a:gd name="connsiteX409" fmla="*/ 1891309 w 2689189"/>
              <a:gd name="connsiteY409" fmla="*/ 3989507 h 6412736"/>
              <a:gd name="connsiteX410" fmla="*/ 1891309 w 2689189"/>
              <a:gd name="connsiteY410" fmla="*/ 4019093 h 6412736"/>
              <a:gd name="connsiteX411" fmla="*/ 1861723 w 2689189"/>
              <a:gd name="connsiteY411" fmla="*/ 4019093 h 6412736"/>
              <a:gd name="connsiteX412" fmla="*/ 1595763 w 2689189"/>
              <a:gd name="connsiteY412" fmla="*/ 3989507 h 6412736"/>
              <a:gd name="connsiteX413" fmla="*/ 1625348 w 2689189"/>
              <a:gd name="connsiteY413" fmla="*/ 3989507 h 6412736"/>
              <a:gd name="connsiteX414" fmla="*/ 1625348 w 2689189"/>
              <a:gd name="connsiteY414" fmla="*/ 4019093 h 6412736"/>
              <a:gd name="connsiteX415" fmla="*/ 1595763 w 2689189"/>
              <a:gd name="connsiteY415" fmla="*/ 4019093 h 6412736"/>
              <a:gd name="connsiteX416" fmla="*/ 1329802 w 2689189"/>
              <a:gd name="connsiteY416" fmla="*/ 3989507 h 6412736"/>
              <a:gd name="connsiteX417" fmla="*/ 1359387 w 2689189"/>
              <a:gd name="connsiteY417" fmla="*/ 3989507 h 6412736"/>
              <a:gd name="connsiteX418" fmla="*/ 1359387 w 2689189"/>
              <a:gd name="connsiteY418" fmla="*/ 4019093 h 6412736"/>
              <a:gd name="connsiteX419" fmla="*/ 1329802 w 2689189"/>
              <a:gd name="connsiteY419" fmla="*/ 4019093 h 6412736"/>
              <a:gd name="connsiteX420" fmla="*/ 1063842 w 2689189"/>
              <a:gd name="connsiteY420" fmla="*/ 3989507 h 6412736"/>
              <a:gd name="connsiteX421" fmla="*/ 1093428 w 2689189"/>
              <a:gd name="connsiteY421" fmla="*/ 3989507 h 6412736"/>
              <a:gd name="connsiteX422" fmla="*/ 1093428 w 2689189"/>
              <a:gd name="connsiteY422" fmla="*/ 4019093 h 6412736"/>
              <a:gd name="connsiteX423" fmla="*/ 1063842 w 2689189"/>
              <a:gd name="connsiteY423" fmla="*/ 4019093 h 6412736"/>
              <a:gd name="connsiteX424" fmla="*/ 797881 w 2689189"/>
              <a:gd name="connsiteY424" fmla="*/ 3989507 h 6412736"/>
              <a:gd name="connsiteX425" fmla="*/ 827466 w 2689189"/>
              <a:gd name="connsiteY425" fmla="*/ 3989507 h 6412736"/>
              <a:gd name="connsiteX426" fmla="*/ 827466 w 2689189"/>
              <a:gd name="connsiteY426" fmla="*/ 4019093 h 6412736"/>
              <a:gd name="connsiteX427" fmla="*/ 797881 w 2689189"/>
              <a:gd name="connsiteY427" fmla="*/ 4019093 h 6412736"/>
              <a:gd name="connsiteX428" fmla="*/ 531921 w 2689189"/>
              <a:gd name="connsiteY428" fmla="*/ 3989507 h 6412736"/>
              <a:gd name="connsiteX429" fmla="*/ 561507 w 2689189"/>
              <a:gd name="connsiteY429" fmla="*/ 3989507 h 6412736"/>
              <a:gd name="connsiteX430" fmla="*/ 561507 w 2689189"/>
              <a:gd name="connsiteY430" fmla="*/ 4019093 h 6412736"/>
              <a:gd name="connsiteX431" fmla="*/ 531921 w 2689189"/>
              <a:gd name="connsiteY431" fmla="*/ 4019093 h 6412736"/>
              <a:gd name="connsiteX432" fmla="*/ 265961 w 2689189"/>
              <a:gd name="connsiteY432" fmla="*/ 3989507 h 6412736"/>
              <a:gd name="connsiteX433" fmla="*/ 295546 w 2689189"/>
              <a:gd name="connsiteY433" fmla="*/ 3989507 h 6412736"/>
              <a:gd name="connsiteX434" fmla="*/ 295546 w 2689189"/>
              <a:gd name="connsiteY434" fmla="*/ 4019093 h 6412736"/>
              <a:gd name="connsiteX435" fmla="*/ 265961 w 2689189"/>
              <a:gd name="connsiteY435" fmla="*/ 4019093 h 6412736"/>
              <a:gd name="connsiteX436" fmla="*/ 0 w 2689189"/>
              <a:gd name="connsiteY436" fmla="*/ 3989507 h 6412736"/>
              <a:gd name="connsiteX437" fmla="*/ 29585 w 2689189"/>
              <a:gd name="connsiteY437" fmla="*/ 3989507 h 6412736"/>
              <a:gd name="connsiteX438" fmla="*/ 29585 w 2689189"/>
              <a:gd name="connsiteY438" fmla="*/ 4019093 h 6412736"/>
              <a:gd name="connsiteX439" fmla="*/ 0 w 2689189"/>
              <a:gd name="connsiteY439" fmla="*/ 4019093 h 6412736"/>
              <a:gd name="connsiteX440" fmla="*/ 2659604 w 2689189"/>
              <a:gd name="connsiteY440" fmla="*/ 3723546 h 6412736"/>
              <a:gd name="connsiteX441" fmla="*/ 2689189 w 2689189"/>
              <a:gd name="connsiteY441" fmla="*/ 3723546 h 6412736"/>
              <a:gd name="connsiteX442" fmla="*/ 2689189 w 2689189"/>
              <a:gd name="connsiteY442" fmla="*/ 3753131 h 6412736"/>
              <a:gd name="connsiteX443" fmla="*/ 2659604 w 2689189"/>
              <a:gd name="connsiteY443" fmla="*/ 3753131 h 6412736"/>
              <a:gd name="connsiteX444" fmla="*/ 2393644 w 2689189"/>
              <a:gd name="connsiteY444" fmla="*/ 3723546 h 6412736"/>
              <a:gd name="connsiteX445" fmla="*/ 2423230 w 2689189"/>
              <a:gd name="connsiteY445" fmla="*/ 3723546 h 6412736"/>
              <a:gd name="connsiteX446" fmla="*/ 2423230 w 2689189"/>
              <a:gd name="connsiteY446" fmla="*/ 3753131 h 6412736"/>
              <a:gd name="connsiteX447" fmla="*/ 2393644 w 2689189"/>
              <a:gd name="connsiteY447" fmla="*/ 3753131 h 6412736"/>
              <a:gd name="connsiteX448" fmla="*/ 2127683 w 2689189"/>
              <a:gd name="connsiteY448" fmla="*/ 3723546 h 6412736"/>
              <a:gd name="connsiteX449" fmla="*/ 2157268 w 2689189"/>
              <a:gd name="connsiteY449" fmla="*/ 3723546 h 6412736"/>
              <a:gd name="connsiteX450" fmla="*/ 2157268 w 2689189"/>
              <a:gd name="connsiteY450" fmla="*/ 3753131 h 6412736"/>
              <a:gd name="connsiteX451" fmla="*/ 2127683 w 2689189"/>
              <a:gd name="connsiteY451" fmla="*/ 3753131 h 6412736"/>
              <a:gd name="connsiteX452" fmla="*/ 1861723 w 2689189"/>
              <a:gd name="connsiteY452" fmla="*/ 3723546 h 6412736"/>
              <a:gd name="connsiteX453" fmla="*/ 1891309 w 2689189"/>
              <a:gd name="connsiteY453" fmla="*/ 3723546 h 6412736"/>
              <a:gd name="connsiteX454" fmla="*/ 1891309 w 2689189"/>
              <a:gd name="connsiteY454" fmla="*/ 3753131 h 6412736"/>
              <a:gd name="connsiteX455" fmla="*/ 1861723 w 2689189"/>
              <a:gd name="connsiteY455" fmla="*/ 3753131 h 6412736"/>
              <a:gd name="connsiteX456" fmla="*/ 1595763 w 2689189"/>
              <a:gd name="connsiteY456" fmla="*/ 3723546 h 6412736"/>
              <a:gd name="connsiteX457" fmla="*/ 1625348 w 2689189"/>
              <a:gd name="connsiteY457" fmla="*/ 3723546 h 6412736"/>
              <a:gd name="connsiteX458" fmla="*/ 1625348 w 2689189"/>
              <a:gd name="connsiteY458" fmla="*/ 3753131 h 6412736"/>
              <a:gd name="connsiteX459" fmla="*/ 1595763 w 2689189"/>
              <a:gd name="connsiteY459" fmla="*/ 3753131 h 6412736"/>
              <a:gd name="connsiteX460" fmla="*/ 1329802 w 2689189"/>
              <a:gd name="connsiteY460" fmla="*/ 3723546 h 6412736"/>
              <a:gd name="connsiteX461" fmla="*/ 1359387 w 2689189"/>
              <a:gd name="connsiteY461" fmla="*/ 3723546 h 6412736"/>
              <a:gd name="connsiteX462" fmla="*/ 1359387 w 2689189"/>
              <a:gd name="connsiteY462" fmla="*/ 3753131 h 6412736"/>
              <a:gd name="connsiteX463" fmla="*/ 1329802 w 2689189"/>
              <a:gd name="connsiteY463" fmla="*/ 3753131 h 6412736"/>
              <a:gd name="connsiteX464" fmla="*/ 1063842 w 2689189"/>
              <a:gd name="connsiteY464" fmla="*/ 3723546 h 6412736"/>
              <a:gd name="connsiteX465" fmla="*/ 1093428 w 2689189"/>
              <a:gd name="connsiteY465" fmla="*/ 3723546 h 6412736"/>
              <a:gd name="connsiteX466" fmla="*/ 1093428 w 2689189"/>
              <a:gd name="connsiteY466" fmla="*/ 3753131 h 6412736"/>
              <a:gd name="connsiteX467" fmla="*/ 1063842 w 2689189"/>
              <a:gd name="connsiteY467" fmla="*/ 3753131 h 6412736"/>
              <a:gd name="connsiteX468" fmla="*/ 797881 w 2689189"/>
              <a:gd name="connsiteY468" fmla="*/ 3723546 h 6412736"/>
              <a:gd name="connsiteX469" fmla="*/ 827466 w 2689189"/>
              <a:gd name="connsiteY469" fmla="*/ 3723546 h 6412736"/>
              <a:gd name="connsiteX470" fmla="*/ 827466 w 2689189"/>
              <a:gd name="connsiteY470" fmla="*/ 3753131 h 6412736"/>
              <a:gd name="connsiteX471" fmla="*/ 797881 w 2689189"/>
              <a:gd name="connsiteY471" fmla="*/ 3753131 h 6412736"/>
              <a:gd name="connsiteX472" fmla="*/ 531921 w 2689189"/>
              <a:gd name="connsiteY472" fmla="*/ 3723546 h 6412736"/>
              <a:gd name="connsiteX473" fmla="*/ 561507 w 2689189"/>
              <a:gd name="connsiteY473" fmla="*/ 3723546 h 6412736"/>
              <a:gd name="connsiteX474" fmla="*/ 561507 w 2689189"/>
              <a:gd name="connsiteY474" fmla="*/ 3753131 h 6412736"/>
              <a:gd name="connsiteX475" fmla="*/ 531921 w 2689189"/>
              <a:gd name="connsiteY475" fmla="*/ 3753131 h 6412736"/>
              <a:gd name="connsiteX476" fmla="*/ 265961 w 2689189"/>
              <a:gd name="connsiteY476" fmla="*/ 3723546 h 6412736"/>
              <a:gd name="connsiteX477" fmla="*/ 295546 w 2689189"/>
              <a:gd name="connsiteY477" fmla="*/ 3723546 h 6412736"/>
              <a:gd name="connsiteX478" fmla="*/ 295546 w 2689189"/>
              <a:gd name="connsiteY478" fmla="*/ 3753131 h 6412736"/>
              <a:gd name="connsiteX479" fmla="*/ 265961 w 2689189"/>
              <a:gd name="connsiteY479" fmla="*/ 3753131 h 6412736"/>
              <a:gd name="connsiteX480" fmla="*/ 0 w 2689189"/>
              <a:gd name="connsiteY480" fmla="*/ 3723546 h 6412736"/>
              <a:gd name="connsiteX481" fmla="*/ 29585 w 2689189"/>
              <a:gd name="connsiteY481" fmla="*/ 3723546 h 6412736"/>
              <a:gd name="connsiteX482" fmla="*/ 29585 w 2689189"/>
              <a:gd name="connsiteY482" fmla="*/ 3753131 h 6412736"/>
              <a:gd name="connsiteX483" fmla="*/ 0 w 2689189"/>
              <a:gd name="connsiteY483" fmla="*/ 3753131 h 6412736"/>
              <a:gd name="connsiteX484" fmla="*/ 2659604 w 2689189"/>
              <a:gd name="connsiteY484" fmla="*/ 3457586 h 6412736"/>
              <a:gd name="connsiteX485" fmla="*/ 2689189 w 2689189"/>
              <a:gd name="connsiteY485" fmla="*/ 3457586 h 6412736"/>
              <a:gd name="connsiteX486" fmla="*/ 2689189 w 2689189"/>
              <a:gd name="connsiteY486" fmla="*/ 3487172 h 6412736"/>
              <a:gd name="connsiteX487" fmla="*/ 2659604 w 2689189"/>
              <a:gd name="connsiteY487" fmla="*/ 3487172 h 6412736"/>
              <a:gd name="connsiteX488" fmla="*/ 2393644 w 2689189"/>
              <a:gd name="connsiteY488" fmla="*/ 3457586 h 6412736"/>
              <a:gd name="connsiteX489" fmla="*/ 2423230 w 2689189"/>
              <a:gd name="connsiteY489" fmla="*/ 3457586 h 6412736"/>
              <a:gd name="connsiteX490" fmla="*/ 2423230 w 2689189"/>
              <a:gd name="connsiteY490" fmla="*/ 3487172 h 6412736"/>
              <a:gd name="connsiteX491" fmla="*/ 2393644 w 2689189"/>
              <a:gd name="connsiteY491" fmla="*/ 3487172 h 6412736"/>
              <a:gd name="connsiteX492" fmla="*/ 2127683 w 2689189"/>
              <a:gd name="connsiteY492" fmla="*/ 3457586 h 6412736"/>
              <a:gd name="connsiteX493" fmla="*/ 2157268 w 2689189"/>
              <a:gd name="connsiteY493" fmla="*/ 3457586 h 6412736"/>
              <a:gd name="connsiteX494" fmla="*/ 2157268 w 2689189"/>
              <a:gd name="connsiteY494" fmla="*/ 3487172 h 6412736"/>
              <a:gd name="connsiteX495" fmla="*/ 2127683 w 2689189"/>
              <a:gd name="connsiteY495" fmla="*/ 3487172 h 6412736"/>
              <a:gd name="connsiteX496" fmla="*/ 1861723 w 2689189"/>
              <a:gd name="connsiteY496" fmla="*/ 3457586 h 6412736"/>
              <a:gd name="connsiteX497" fmla="*/ 1891309 w 2689189"/>
              <a:gd name="connsiteY497" fmla="*/ 3457586 h 6412736"/>
              <a:gd name="connsiteX498" fmla="*/ 1891309 w 2689189"/>
              <a:gd name="connsiteY498" fmla="*/ 3487172 h 6412736"/>
              <a:gd name="connsiteX499" fmla="*/ 1861723 w 2689189"/>
              <a:gd name="connsiteY499" fmla="*/ 3487172 h 6412736"/>
              <a:gd name="connsiteX500" fmla="*/ 1595763 w 2689189"/>
              <a:gd name="connsiteY500" fmla="*/ 3457586 h 6412736"/>
              <a:gd name="connsiteX501" fmla="*/ 1625348 w 2689189"/>
              <a:gd name="connsiteY501" fmla="*/ 3457586 h 6412736"/>
              <a:gd name="connsiteX502" fmla="*/ 1625348 w 2689189"/>
              <a:gd name="connsiteY502" fmla="*/ 3487172 h 6412736"/>
              <a:gd name="connsiteX503" fmla="*/ 1595763 w 2689189"/>
              <a:gd name="connsiteY503" fmla="*/ 3487172 h 6412736"/>
              <a:gd name="connsiteX504" fmla="*/ 1329802 w 2689189"/>
              <a:gd name="connsiteY504" fmla="*/ 3457586 h 6412736"/>
              <a:gd name="connsiteX505" fmla="*/ 1359387 w 2689189"/>
              <a:gd name="connsiteY505" fmla="*/ 3457586 h 6412736"/>
              <a:gd name="connsiteX506" fmla="*/ 1359387 w 2689189"/>
              <a:gd name="connsiteY506" fmla="*/ 3487172 h 6412736"/>
              <a:gd name="connsiteX507" fmla="*/ 1329802 w 2689189"/>
              <a:gd name="connsiteY507" fmla="*/ 3487172 h 6412736"/>
              <a:gd name="connsiteX508" fmla="*/ 1063842 w 2689189"/>
              <a:gd name="connsiteY508" fmla="*/ 3457586 h 6412736"/>
              <a:gd name="connsiteX509" fmla="*/ 1093428 w 2689189"/>
              <a:gd name="connsiteY509" fmla="*/ 3457586 h 6412736"/>
              <a:gd name="connsiteX510" fmla="*/ 1093428 w 2689189"/>
              <a:gd name="connsiteY510" fmla="*/ 3487172 h 6412736"/>
              <a:gd name="connsiteX511" fmla="*/ 1063842 w 2689189"/>
              <a:gd name="connsiteY511" fmla="*/ 3487172 h 6412736"/>
              <a:gd name="connsiteX512" fmla="*/ 797881 w 2689189"/>
              <a:gd name="connsiteY512" fmla="*/ 3457586 h 6412736"/>
              <a:gd name="connsiteX513" fmla="*/ 827466 w 2689189"/>
              <a:gd name="connsiteY513" fmla="*/ 3457586 h 6412736"/>
              <a:gd name="connsiteX514" fmla="*/ 827466 w 2689189"/>
              <a:gd name="connsiteY514" fmla="*/ 3487172 h 6412736"/>
              <a:gd name="connsiteX515" fmla="*/ 797881 w 2689189"/>
              <a:gd name="connsiteY515" fmla="*/ 3487172 h 6412736"/>
              <a:gd name="connsiteX516" fmla="*/ 531921 w 2689189"/>
              <a:gd name="connsiteY516" fmla="*/ 3457586 h 6412736"/>
              <a:gd name="connsiteX517" fmla="*/ 561507 w 2689189"/>
              <a:gd name="connsiteY517" fmla="*/ 3457586 h 6412736"/>
              <a:gd name="connsiteX518" fmla="*/ 561507 w 2689189"/>
              <a:gd name="connsiteY518" fmla="*/ 3487172 h 6412736"/>
              <a:gd name="connsiteX519" fmla="*/ 531921 w 2689189"/>
              <a:gd name="connsiteY519" fmla="*/ 3487172 h 6412736"/>
              <a:gd name="connsiteX520" fmla="*/ 265961 w 2689189"/>
              <a:gd name="connsiteY520" fmla="*/ 3457586 h 6412736"/>
              <a:gd name="connsiteX521" fmla="*/ 295546 w 2689189"/>
              <a:gd name="connsiteY521" fmla="*/ 3457586 h 6412736"/>
              <a:gd name="connsiteX522" fmla="*/ 295546 w 2689189"/>
              <a:gd name="connsiteY522" fmla="*/ 3487172 h 6412736"/>
              <a:gd name="connsiteX523" fmla="*/ 265961 w 2689189"/>
              <a:gd name="connsiteY523" fmla="*/ 3487172 h 6412736"/>
              <a:gd name="connsiteX524" fmla="*/ 0 w 2689189"/>
              <a:gd name="connsiteY524" fmla="*/ 3457586 h 6412736"/>
              <a:gd name="connsiteX525" fmla="*/ 29585 w 2689189"/>
              <a:gd name="connsiteY525" fmla="*/ 3457586 h 6412736"/>
              <a:gd name="connsiteX526" fmla="*/ 29585 w 2689189"/>
              <a:gd name="connsiteY526" fmla="*/ 3487172 h 6412736"/>
              <a:gd name="connsiteX527" fmla="*/ 0 w 2689189"/>
              <a:gd name="connsiteY527" fmla="*/ 3487172 h 6412736"/>
              <a:gd name="connsiteX528" fmla="*/ 2659604 w 2689189"/>
              <a:gd name="connsiteY528" fmla="*/ 3191634 h 6412736"/>
              <a:gd name="connsiteX529" fmla="*/ 2689189 w 2689189"/>
              <a:gd name="connsiteY529" fmla="*/ 3191634 h 6412736"/>
              <a:gd name="connsiteX530" fmla="*/ 2689189 w 2689189"/>
              <a:gd name="connsiteY530" fmla="*/ 3221211 h 6412736"/>
              <a:gd name="connsiteX531" fmla="*/ 2659604 w 2689189"/>
              <a:gd name="connsiteY531" fmla="*/ 3221211 h 6412736"/>
              <a:gd name="connsiteX532" fmla="*/ 2393644 w 2689189"/>
              <a:gd name="connsiteY532" fmla="*/ 3191634 h 6412736"/>
              <a:gd name="connsiteX533" fmla="*/ 2423230 w 2689189"/>
              <a:gd name="connsiteY533" fmla="*/ 3191634 h 6412736"/>
              <a:gd name="connsiteX534" fmla="*/ 2423230 w 2689189"/>
              <a:gd name="connsiteY534" fmla="*/ 3221211 h 6412736"/>
              <a:gd name="connsiteX535" fmla="*/ 2393644 w 2689189"/>
              <a:gd name="connsiteY535" fmla="*/ 3221211 h 6412736"/>
              <a:gd name="connsiteX536" fmla="*/ 2127683 w 2689189"/>
              <a:gd name="connsiteY536" fmla="*/ 3191633 h 6412736"/>
              <a:gd name="connsiteX537" fmla="*/ 2157268 w 2689189"/>
              <a:gd name="connsiteY537" fmla="*/ 3191633 h 6412736"/>
              <a:gd name="connsiteX538" fmla="*/ 2157268 w 2689189"/>
              <a:gd name="connsiteY538" fmla="*/ 3221211 h 6412736"/>
              <a:gd name="connsiteX539" fmla="*/ 2127683 w 2689189"/>
              <a:gd name="connsiteY539" fmla="*/ 3221211 h 6412736"/>
              <a:gd name="connsiteX540" fmla="*/ 1861723 w 2689189"/>
              <a:gd name="connsiteY540" fmla="*/ 3191632 h 6412736"/>
              <a:gd name="connsiteX541" fmla="*/ 1891309 w 2689189"/>
              <a:gd name="connsiteY541" fmla="*/ 3191632 h 6412736"/>
              <a:gd name="connsiteX542" fmla="*/ 1891309 w 2689189"/>
              <a:gd name="connsiteY542" fmla="*/ 3221211 h 6412736"/>
              <a:gd name="connsiteX543" fmla="*/ 1861723 w 2689189"/>
              <a:gd name="connsiteY543" fmla="*/ 3221211 h 6412736"/>
              <a:gd name="connsiteX544" fmla="*/ 1595763 w 2689189"/>
              <a:gd name="connsiteY544" fmla="*/ 3191631 h 6412736"/>
              <a:gd name="connsiteX545" fmla="*/ 1625348 w 2689189"/>
              <a:gd name="connsiteY545" fmla="*/ 3191631 h 6412736"/>
              <a:gd name="connsiteX546" fmla="*/ 1625348 w 2689189"/>
              <a:gd name="connsiteY546" fmla="*/ 3221211 h 6412736"/>
              <a:gd name="connsiteX547" fmla="*/ 1595763 w 2689189"/>
              <a:gd name="connsiteY547" fmla="*/ 3221211 h 6412736"/>
              <a:gd name="connsiteX548" fmla="*/ 1329802 w 2689189"/>
              <a:gd name="connsiteY548" fmla="*/ 3191630 h 6412736"/>
              <a:gd name="connsiteX549" fmla="*/ 1359387 w 2689189"/>
              <a:gd name="connsiteY549" fmla="*/ 3191630 h 6412736"/>
              <a:gd name="connsiteX550" fmla="*/ 1359387 w 2689189"/>
              <a:gd name="connsiteY550" fmla="*/ 3221211 h 6412736"/>
              <a:gd name="connsiteX551" fmla="*/ 1329802 w 2689189"/>
              <a:gd name="connsiteY551" fmla="*/ 3221211 h 6412736"/>
              <a:gd name="connsiteX552" fmla="*/ 1063842 w 2689189"/>
              <a:gd name="connsiteY552" fmla="*/ 3191629 h 6412736"/>
              <a:gd name="connsiteX553" fmla="*/ 1093428 w 2689189"/>
              <a:gd name="connsiteY553" fmla="*/ 3191629 h 6412736"/>
              <a:gd name="connsiteX554" fmla="*/ 1093428 w 2689189"/>
              <a:gd name="connsiteY554" fmla="*/ 3221211 h 6412736"/>
              <a:gd name="connsiteX555" fmla="*/ 1063842 w 2689189"/>
              <a:gd name="connsiteY555" fmla="*/ 3221211 h 6412736"/>
              <a:gd name="connsiteX556" fmla="*/ 797881 w 2689189"/>
              <a:gd name="connsiteY556" fmla="*/ 3191628 h 6412736"/>
              <a:gd name="connsiteX557" fmla="*/ 827466 w 2689189"/>
              <a:gd name="connsiteY557" fmla="*/ 3191628 h 6412736"/>
              <a:gd name="connsiteX558" fmla="*/ 827466 w 2689189"/>
              <a:gd name="connsiteY558" fmla="*/ 3221211 h 6412736"/>
              <a:gd name="connsiteX559" fmla="*/ 797881 w 2689189"/>
              <a:gd name="connsiteY559" fmla="*/ 3221211 h 6412736"/>
              <a:gd name="connsiteX560" fmla="*/ 531921 w 2689189"/>
              <a:gd name="connsiteY560" fmla="*/ 3191628 h 6412736"/>
              <a:gd name="connsiteX561" fmla="*/ 561507 w 2689189"/>
              <a:gd name="connsiteY561" fmla="*/ 3191628 h 6412736"/>
              <a:gd name="connsiteX562" fmla="*/ 561507 w 2689189"/>
              <a:gd name="connsiteY562" fmla="*/ 3221211 h 6412736"/>
              <a:gd name="connsiteX563" fmla="*/ 531921 w 2689189"/>
              <a:gd name="connsiteY563" fmla="*/ 3221211 h 6412736"/>
              <a:gd name="connsiteX564" fmla="*/ 265961 w 2689189"/>
              <a:gd name="connsiteY564" fmla="*/ 3191627 h 6412736"/>
              <a:gd name="connsiteX565" fmla="*/ 295546 w 2689189"/>
              <a:gd name="connsiteY565" fmla="*/ 3191627 h 6412736"/>
              <a:gd name="connsiteX566" fmla="*/ 295546 w 2689189"/>
              <a:gd name="connsiteY566" fmla="*/ 3221211 h 6412736"/>
              <a:gd name="connsiteX567" fmla="*/ 265961 w 2689189"/>
              <a:gd name="connsiteY567" fmla="*/ 3221211 h 6412736"/>
              <a:gd name="connsiteX568" fmla="*/ 0 w 2689189"/>
              <a:gd name="connsiteY568" fmla="*/ 3191626 h 6412736"/>
              <a:gd name="connsiteX569" fmla="*/ 29585 w 2689189"/>
              <a:gd name="connsiteY569" fmla="*/ 3191626 h 6412736"/>
              <a:gd name="connsiteX570" fmla="*/ 29585 w 2689189"/>
              <a:gd name="connsiteY570" fmla="*/ 3221211 h 6412736"/>
              <a:gd name="connsiteX571" fmla="*/ 0 w 2689189"/>
              <a:gd name="connsiteY571" fmla="*/ 3221211 h 6412736"/>
              <a:gd name="connsiteX572" fmla="*/ 2659604 w 2689189"/>
              <a:gd name="connsiteY572" fmla="*/ 2925676 h 6412736"/>
              <a:gd name="connsiteX573" fmla="*/ 2689189 w 2689189"/>
              <a:gd name="connsiteY573" fmla="*/ 2925676 h 6412736"/>
              <a:gd name="connsiteX574" fmla="*/ 2689189 w 2689189"/>
              <a:gd name="connsiteY574" fmla="*/ 2955262 h 6412736"/>
              <a:gd name="connsiteX575" fmla="*/ 2659604 w 2689189"/>
              <a:gd name="connsiteY575" fmla="*/ 2955262 h 6412736"/>
              <a:gd name="connsiteX576" fmla="*/ 2393644 w 2689189"/>
              <a:gd name="connsiteY576" fmla="*/ 2925675 h 6412736"/>
              <a:gd name="connsiteX577" fmla="*/ 2423230 w 2689189"/>
              <a:gd name="connsiteY577" fmla="*/ 2925675 h 6412736"/>
              <a:gd name="connsiteX578" fmla="*/ 2423230 w 2689189"/>
              <a:gd name="connsiteY578" fmla="*/ 2955261 h 6412736"/>
              <a:gd name="connsiteX579" fmla="*/ 2393644 w 2689189"/>
              <a:gd name="connsiteY579" fmla="*/ 2955261 h 6412736"/>
              <a:gd name="connsiteX580" fmla="*/ 2127683 w 2689189"/>
              <a:gd name="connsiteY580" fmla="*/ 2925674 h 6412736"/>
              <a:gd name="connsiteX581" fmla="*/ 2157268 w 2689189"/>
              <a:gd name="connsiteY581" fmla="*/ 2925674 h 6412736"/>
              <a:gd name="connsiteX582" fmla="*/ 2157268 w 2689189"/>
              <a:gd name="connsiteY582" fmla="*/ 2955260 h 6412736"/>
              <a:gd name="connsiteX583" fmla="*/ 2127683 w 2689189"/>
              <a:gd name="connsiteY583" fmla="*/ 2955260 h 6412736"/>
              <a:gd name="connsiteX584" fmla="*/ 1861723 w 2689189"/>
              <a:gd name="connsiteY584" fmla="*/ 2925673 h 6412736"/>
              <a:gd name="connsiteX585" fmla="*/ 1891309 w 2689189"/>
              <a:gd name="connsiteY585" fmla="*/ 2925673 h 6412736"/>
              <a:gd name="connsiteX586" fmla="*/ 1891309 w 2689189"/>
              <a:gd name="connsiteY586" fmla="*/ 2955259 h 6412736"/>
              <a:gd name="connsiteX587" fmla="*/ 1861723 w 2689189"/>
              <a:gd name="connsiteY587" fmla="*/ 2955259 h 6412736"/>
              <a:gd name="connsiteX588" fmla="*/ 1595763 w 2689189"/>
              <a:gd name="connsiteY588" fmla="*/ 2925672 h 6412736"/>
              <a:gd name="connsiteX589" fmla="*/ 1625348 w 2689189"/>
              <a:gd name="connsiteY589" fmla="*/ 2925672 h 6412736"/>
              <a:gd name="connsiteX590" fmla="*/ 1625348 w 2689189"/>
              <a:gd name="connsiteY590" fmla="*/ 2955258 h 6412736"/>
              <a:gd name="connsiteX591" fmla="*/ 1595763 w 2689189"/>
              <a:gd name="connsiteY591" fmla="*/ 2955258 h 6412736"/>
              <a:gd name="connsiteX592" fmla="*/ 1329802 w 2689189"/>
              <a:gd name="connsiteY592" fmla="*/ 2925671 h 6412736"/>
              <a:gd name="connsiteX593" fmla="*/ 1359387 w 2689189"/>
              <a:gd name="connsiteY593" fmla="*/ 2925671 h 6412736"/>
              <a:gd name="connsiteX594" fmla="*/ 1359387 w 2689189"/>
              <a:gd name="connsiteY594" fmla="*/ 2955256 h 6412736"/>
              <a:gd name="connsiteX595" fmla="*/ 1329802 w 2689189"/>
              <a:gd name="connsiteY595" fmla="*/ 2955256 h 6412736"/>
              <a:gd name="connsiteX596" fmla="*/ 1063842 w 2689189"/>
              <a:gd name="connsiteY596" fmla="*/ 2925670 h 6412736"/>
              <a:gd name="connsiteX597" fmla="*/ 1093428 w 2689189"/>
              <a:gd name="connsiteY597" fmla="*/ 2925670 h 6412736"/>
              <a:gd name="connsiteX598" fmla="*/ 1093428 w 2689189"/>
              <a:gd name="connsiteY598" fmla="*/ 2955255 h 6412736"/>
              <a:gd name="connsiteX599" fmla="*/ 1063842 w 2689189"/>
              <a:gd name="connsiteY599" fmla="*/ 2955255 h 6412736"/>
              <a:gd name="connsiteX600" fmla="*/ 797881 w 2689189"/>
              <a:gd name="connsiteY600" fmla="*/ 2925668 h 6412736"/>
              <a:gd name="connsiteX601" fmla="*/ 827466 w 2689189"/>
              <a:gd name="connsiteY601" fmla="*/ 2925668 h 6412736"/>
              <a:gd name="connsiteX602" fmla="*/ 827466 w 2689189"/>
              <a:gd name="connsiteY602" fmla="*/ 2955254 h 6412736"/>
              <a:gd name="connsiteX603" fmla="*/ 797881 w 2689189"/>
              <a:gd name="connsiteY603" fmla="*/ 2955254 h 6412736"/>
              <a:gd name="connsiteX604" fmla="*/ 531921 w 2689189"/>
              <a:gd name="connsiteY604" fmla="*/ 2925667 h 6412736"/>
              <a:gd name="connsiteX605" fmla="*/ 561507 w 2689189"/>
              <a:gd name="connsiteY605" fmla="*/ 2925667 h 6412736"/>
              <a:gd name="connsiteX606" fmla="*/ 561507 w 2689189"/>
              <a:gd name="connsiteY606" fmla="*/ 2955253 h 6412736"/>
              <a:gd name="connsiteX607" fmla="*/ 531921 w 2689189"/>
              <a:gd name="connsiteY607" fmla="*/ 2955253 h 6412736"/>
              <a:gd name="connsiteX608" fmla="*/ 265961 w 2689189"/>
              <a:gd name="connsiteY608" fmla="*/ 2925666 h 6412736"/>
              <a:gd name="connsiteX609" fmla="*/ 295546 w 2689189"/>
              <a:gd name="connsiteY609" fmla="*/ 2925666 h 6412736"/>
              <a:gd name="connsiteX610" fmla="*/ 295546 w 2689189"/>
              <a:gd name="connsiteY610" fmla="*/ 2955252 h 6412736"/>
              <a:gd name="connsiteX611" fmla="*/ 265961 w 2689189"/>
              <a:gd name="connsiteY611" fmla="*/ 2955252 h 6412736"/>
              <a:gd name="connsiteX612" fmla="*/ 0 w 2689189"/>
              <a:gd name="connsiteY612" fmla="*/ 2925665 h 6412736"/>
              <a:gd name="connsiteX613" fmla="*/ 29585 w 2689189"/>
              <a:gd name="connsiteY613" fmla="*/ 2925665 h 6412736"/>
              <a:gd name="connsiteX614" fmla="*/ 29585 w 2689189"/>
              <a:gd name="connsiteY614" fmla="*/ 2955251 h 6412736"/>
              <a:gd name="connsiteX615" fmla="*/ 0 w 2689189"/>
              <a:gd name="connsiteY615" fmla="*/ 2955251 h 6412736"/>
              <a:gd name="connsiteX616" fmla="*/ 2659604 w 2689189"/>
              <a:gd name="connsiteY616" fmla="*/ 2659636 h 6412736"/>
              <a:gd name="connsiteX617" fmla="*/ 2689189 w 2689189"/>
              <a:gd name="connsiteY617" fmla="*/ 2659636 h 6412736"/>
              <a:gd name="connsiteX618" fmla="*/ 2689189 w 2689189"/>
              <a:gd name="connsiteY618" fmla="*/ 2689220 h 6412736"/>
              <a:gd name="connsiteX619" fmla="*/ 2659604 w 2689189"/>
              <a:gd name="connsiteY619" fmla="*/ 2689220 h 6412736"/>
              <a:gd name="connsiteX620" fmla="*/ 2393644 w 2689189"/>
              <a:gd name="connsiteY620" fmla="*/ 2659632 h 6412736"/>
              <a:gd name="connsiteX621" fmla="*/ 2423230 w 2689189"/>
              <a:gd name="connsiteY621" fmla="*/ 2659632 h 6412736"/>
              <a:gd name="connsiteX622" fmla="*/ 2423230 w 2689189"/>
              <a:gd name="connsiteY622" fmla="*/ 2689217 h 6412736"/>
              <a:gd name="connsiteX623" fmla="*/ 2393644 w 2689189"/>
              <a:gd name="connsiteY623" fmla="*/ 2689217 h 6412736"/>
              <a:gd name="connsiteX624" fmla="*/ 2127683 w 2689189"/>
              <a:gd name="connsiteY624" fmla="*/ 2659629 h 6412736"/>
              <a:gd name="connsiteX625" fmla="*/ 2157268 w 2689189"/>
              <a:gd name="connsiteY625" fmla="*/ 2659629 h 6412736"/>
              <a:gd name="connsiteX626" fmla="*/ 2157268 w 2689189"/>
              <a:gd name="connsiteY626" fmla="*/ 2689214 h 6412736"/>
              <a:gd name="connsiteX627" fmla="*/ 2127683 w 2689189"/>
              <a:gd name="connsiteY627" fmla="*/ 2689214 h 6412736"/>
              <a:gd name="connsiteX628" fmla="*/ 1861723 w 2689189"/>
              <a:gd name="connsiteY628" fmla="*/ 2659626 h 6412736"/>
              <a:gd name="connsiteX629" fmla="*/ 1891309 w 2689189"/>
              <a:gd name="connsiteY629" fmla="*/ 2659626 h 6412736"/>
              <a:gd name="connsiteX630" fmla="*/ 1891309 w 2689189"/>
              <a:gd name="connsiteY630" fmla="*/ 2689211 h 6412736"/>
              <a:gd name="connsiteX631" fmla="*/ 1861723 w 2689189"/>
              <a:gd name="connsiteY631" fmla="*/ 2689211 h 6412736"/>
              <a:gd name="connsiteX632" fmla="*/ 1595763 w 2689189"/>
              <a:gd name="connsiteY632" fmla="*/ 2659623 h 6412736"/>
              <a:gd name="connsiteX633" fmla="*/ 1625348 w 2689189"/>
              <a:gd name="connsiteY633" fmla="*/ 2659623 h 6412736"/>
              <a:gd name="connsiteX634" fmla="*/ 1625348 w 2689189"/>
              <a:gd name="connsiteY634" fmla="*/ 2689207 h 6412736"/>
              <a:gd name="connsiteX635" fmla="*/ 1595763 w 2689189"/>
              <a:gd name="connsiteY635" fmla="*/ 2689207 h 6412736"/>
              <a:gd name="connsiteX636" fmla="*/ 1329802 w 2689189"/>
              <a:gd name="connsiteY636" fmla="*/ 2659620 h 6412736"/>
              <a:gd name="connsiteX637" fmla="*/ 1359387 w 2689189"/>
              <a:gd name="connsiteY637" fmla="*/ 2659620 h 6412736"/>
              <a:gd name="connsiteX638" fmla="*/ 1359387 w 2689189"/>
              <a:gd name="connsiteY638" fmla="*/ 2689204 h 6412736"/>
              <a:gd name="connsiteX639" fmla="*/ 1329802 w 2689189"/>
              <a:gd name="connsiteY639" fmla="*/ 2689204 h 6412736"/>
              <a:gd name="connsiteX640" fmla="*/ 1063842 w 2689189"/>
              <a:gd name="connsiteY640" fmla="*/ 2659616 h 6412736"/>
              <a:gd name="connsiteX641" fmla="*/ 1093428 w 2689189"/>
              <a:gd name="connsiteY641" fmla="*/ 2659616 h 6412736"/>
              <a:gd name="connsiteX642" fmla="*/ 1093428 w 2689189"/>
              <a:gd name="connsiteY642" fmla="*/ 2689201 h 6412736"/>
              <a:gd name="connsiteX643" fmla="*/ 1063842 w 2689189"/>
              <a:gd name="connsiteY643" fmla="*/ 2689201 h 6412736"/>
              <a:gd name="connsiteX644" fmla="*/ 797881 w 2689189"/>
              <a:gd name="connsiteY644" fmla="*/ 2659613 h 6412736"/>
              <a:gd name="connsiteX645" fmla="*/ 827466 w 2689189"/>
              <a:gd name="connsiteY645" fmla="*/ 2659613 h 6412736"/>
              <a:gd name="connsiteX646" fmla="*/ 827466 w 2689189"/>
              <a:gd name="connsiteY646" fmla="*/ 2689198 h 6412736"/>
              <a:gd name="connsiteX647" fmla="*/ 797881 w 2689189"/>
              <a:gd name="connsiteY647" fmla="*/ 2689198 h 6412736"/>
              <a:gd name="connsiteX648" fmla="*/ 531921 w 2689189"/>
              <a:gd name="connsiteY648" fmla="*/ 2659610 h 6412736"/>
              <a:gd name="connsiteX649" fmla="*/ 561507 w 2689189"/>
              <a:gd name="connsiteY649" fmla="*/ 2659610 h 6412736"/>
              <a:gd name="connsiteX650" fmla="*/ 561507 w 2689189"/>
              <a:gd name="connsiteY650" fmla="*/ 2689194 h 6412736"/>
              <a:gd name="connsiteX651" fmla="*/ 531921 w 2689189"/>
              <a:gd name="connsiteY651" fmla="*/ 2689194 h 6412736"/>
              <a:gd name="connsiteX652" fmla="*/ 265961 w 2689189"/>
              <a:gd name="connsiteY652" fmla="*/ 2659607 h 6412736"/>
              <a:gd name="connsiteX653" fmla="*/ 295546 w 2689189"/>
              <a:gd name="connsiteY653" fmla="*/ 2659607 h 6412736"/>
              <a:gd name="connsiteX654" fmla="*/ 295546 w 2689189"/>
              <a:gd name="connsiteY654" fmla="*/ 2689191 h 6412736"/>
              <a:gd name="connsiteX655" fmla="*/ 265961 w 2689189"/>
              <a:gd name="connsiteY655" fmla="*/ 2689191 h 6412736"/>
              <a:gd name="connsiteX656" fmla="*/ 0 w 2689189"/>
              <a:gd name="connsiteY656" fmla="*/ 2659603 h 6412736"/>
              <a:gd name="connsiteX657" fmla="*/ 29585 w 2689189"/>
              <a:gd name="connsiteY657" fmla="*/ 2659603 h 6412736"/>
              <a:gd name="connsiteX658" fmla="*/ 29585 w 2689189"/>
              <a:gd name="connsiteY658" fmla="*/ 2689188 h 6412736"/>
              <a:gd name="connsiteX659" fmla="*/ 0 w 2689189"/>
              <a:gd name="connsiteY659" fmla="*/ 2689188 h 6412736"/>
              <a:gd name="connsiteX660" fmla="*/ 2659604 w 2689189"/>
              <a:gd name="connsiteY660" fmla="*/ 2393677 h 6412736"/>
              <a:gd name="connsiteX661" fmla="*/ 2689189 w 2689189"/>
              <a:gd name="connsiteY661" fmla="*/ 2393677 h 6412736"/>
              <a:gd name="connsiteX662" fmla="*/ 2689189 w 2689189"/>
              <a:gd name="connsiteY662" fmla="*/ 2423276 h 6412736"/>
              <a:gd name="connsiteX663" fmla="*/ 2659604 w 2689189"/>
              <a:gd name="connsiteY663" fmla="*/ 2423276 h 6412736"/>
              <a:gd name="connsiteX664" fmla="*/ 2393644 w 2689189"/>
              <a:gd name="connsiteY664" fmla="*/ 2393674 h 6412736"/>
              <a:gd name="connsiteX665" fmla="*/ 2423230 w 2689189"/>
              <a:gd name="connsiteY665" fmla="*/ 2393674 h 6412736"/>
              <a:gd name="connsiteX666" fmla="*/ 2423230 w 2689189"/>
              <a:gd name="connsiteY666" fmla="*/ 2423273 h 6412736"/>
              <a:gd name="connsiteX667" fmla="*/ 2393644 w 2689189"/>
              <a:gd name="connsiteY667" fmla="*/ 2423273 h 6412736"/>
              <a:gd name="connsiteX668" fmla="*/ 2127683 w 2689189"/>
              <a:gd name="connsiteY668" fmla="*/ 2393671 h 6412736"/>
              <a:gd name="connsiteX669" fmla="*/ 2157268 w 2689189"/>
              <a:gd name="connsiteY669" fmla="*/ 2393671 h 6412736"/>
              <a:gd name="connsiteX670" fmla="*/ 2157268 w 2689189"/>
              <a:gd name="connsiteY670" fmla="*/ 2423267 h 6412736"/>
              <a:gd name="connsiteX671" fmla="*/ 2127683 w 2689189"/>
              <a:gd name="connsiteY671" fmla="*/ 2423267 h 6412736"/>
              <a:gd name="connsiteX672" fmla="*/ 1861723 w 2689189"/>
              <a:gd name="connsiteY672" fmla="*/ 2393668 h 6412736"/>
              <a:gd name="connsiteX673" fmla="*/ 1891309 w 2689189"/>
              <a:gd name="connsiteY673" fmla="*/ 2393668 h 6412736"/>
              <a:gd name="connsiteX674" fmla="*/ 1891309 w 2689189"/>
              <a:gd name="connsiteY674" fmla="*/ 2423263 h 6412736"/>
              <a:gd name="connsiteX675" fmla="*/ 1861723 w 2689189"/>
              <a:gd name="connsiteY675" fmla="*/ 2423263 h 6412736"/>
              <a:gd name="connsiteX676" fmla="*/ 1595763 w 2689189"/>
              <a:gd name="connsiteY676" fmla="*/ 2393665 h 6412736"/>
              <a:gd name="connsiteX677" fmla="*/ 1625348 w 2689189"/>
              <a:gd name="connsiteY677" fmla="*/ 2393665 h 6412736"/>
              <a:gd name="connsiteX678" fmla="*/ 1625348 w 2689189"/>
              <a:gd name="connsiteY678" fmla="*/ 2423258 h 6412736"/>
              <a:gd name="connsiteX679" fmla="*/ 1595763 w 2689189"/>
              <a:gd name="connsiteY679" fmla="*/ 2423258 h 6412736"/>
              <a:gd name="connsiteX680" fmla="*/ 1329802 w 2689189"/>
              <a:gd name="connsiteY680" fmla="*/ 2393662 h 6412736"/>
              <a:gd name="connsiteX681" fmla="*/ 1359387 w 2689189"/>
              <a:gd name="connsiteY681" fmla="*/ 2393662 h 6412736"/>
              <a:gd name="connsiteX682" fmla="*/ 1359387 w 2689189"/>
              <a:gd name="connsiteY682" fmla="*/ 2423252 h 6412736"/>
              <a:gd name="connsiteX683" fmla="*/ 1329802 w 2689189"/>
              <a:gd name="connsiteY683" fmla="*/ 2423252 h 6412736"/>
              <a:gd name="connsiteX684" fmla="*/ 1063842 w 2689189"/>
              <a:gd name="connsiteY684" fmla="*/ 2393659 h 6412736"/>
              <a:gd name="connsiteX685" fmla="*/ 1093428 w 2689189"/>
              <a:gd name="connsiteY685" fmla="*/ 2393659 h 6412736"/>
              <a:gd name="connsiteX686" fmla="*/ 1093428 w 2689189"/>
              <a:gd name="connsiteY686" fmla="*/ 2423248 h 6412736"/>
              <a:gd name="connsiteX687" fmla="*/ 1063842 w 2689189"/>
              <a:gd name="connsiteY687" fmla="*/ 2423248 h 6412736"/>
              <a:gd name="connsiteX688" fmla="*/ 797881 w 2689189"/>
              <a:gd name="connsiteY688" fmla="*/ 2393654 h 6412736"/>
              <a:gd name="connsiteX689" fmla="*/ 827466 w 2689189"/>
              <a:gd name="connsiteY689" fmla="*/ 2393654 h 6412736"/>
              <a:gd name="connsiteX690" fmla="*/ 827466 w 2689189"/>
              <a:gd name="connsiteY690" fmla="*/ 2423242 h 6412736"/>
              <a:gd name="connsiteX691" fmla="*/ 797881 w 2689189"/>
              <a:gd name="connsiteY691" fmla="*/ 2423242 h 6412736"/>
              <a:gd name="connsiteX692" fmla="*/ 531921 w 2689189"/>
              <a:gd name="connsiteY692" fmla="*/ 2393649 h 6412736"/>
              <a:gd name="connsiteX693" fmla="*/ 561507 w 2689189"/>
              <a:gd name="connsiteY693" fmla="*/ 2393649 h 6412736"/>
              <a:gd name="connsiteX694" fmla="*/ 561507 w 2689189"/>
              <a:gd name="connsiteY694" fmla="*/ 2423238 h 6412736"/>
              <a:gd name="connsiteX695" fmla="*/ 531921 w 2689189"/>
              <a:gd name="connsiteY695" fmla="*/ 2423238 h 6412736"/>
              <a:gd name="connsiteX696" fmla="*/ 265961 w 2689189"/>
              <a:gd name="connsiteY696" fmla="*/ 2393646 h 6412736"/>
              <a:gd name="connsiteX697" fmla="*/ 295546 w 2689189"/>
              <a:gd name="connsiteY697" fmla="*/ 2393646 h 6412736"/>
              <a:gd name="connsiteX698" fmla="*/ 295546 w 2689189"/>
              <a:gd name="connsiteY698" fmla="*/ 2423233 h 6412736"/>
              <a:gd name="connsiteX699" fmla="*/ 265961 w 2689189"/>
              <a:gd name="connsiteY699" fmla="*/ 2423233 h 6412736"/>
              <a:gd name="connsiteX700" fmla="*/ 0 w 2689189"/>
              <a:gd name="connsiteY700" fmla="*/ 2393643 h 6412736"/>
              <a:gd name="connsiteX701" fmla="*/ 29585 w 2689189"/>
              <a:gd name="connsiteY701" fmla="*/ 2393643 h 6412736"/>
              <a:gd name="connsiteX702" fmla="*/ 29585 w 2689189"/>
              <a:gd name="connsiteY702" fmla="*/ 2423227 h 6412736"/>
              <a:gd name="connsiteX703" fmla="*/ 0 w 2689189"/>
              <a:gd name="connsiteY703" fmla="*/ 2423227 h 6412736"/>
              <a:gd name="connsiteX704" fmla="*/ 2659604 w 2689189"/>
              <a:gd name="connsiteY704" fmla="*/ 2127710 h 6412736"/>
              <a:gd name="connsiteX705" fmla="*/ 2689189 w 2689189"/>
              <a:gd name="connsiteY705" fmla="*/ 2127710 h 6412736"/>
              <a:gd name="connsiteX706" fmla="*/ 2689189 w 2689189"/>
              <a:gd name="connsiteY706" fmla="*/ 2157299 h 6412736"/>
              <a:gd name="connsiteX707" fmla="*/ 2659604 w 2689189"/>
              <a:gd name="connsiteY707" fmla="*/ 2157299 h 6412736"/>
              <a:gd name="connsiteX708" fmla="*/ 2393644 w 2689189"/>
              <a:gd name="connsiteY708" fmla="*/ 2127709 h 6412736"/>
              <a:gd name="connsiteX709" fmla="*/ 2423230 w 2689189"/>
              <a:gd name="connsiteY709" fmla="*/ 2127709 h 6412736"/>
              <a:gd name="connsiteX710" fmla="*/ 2423230 w 2689189"/>
              <a:gd name="connsiteY710" fmla="*/ 2157298 h 6412736"/>
              <a:gd name="connsiteX711" fmla="*/ 2393644 w 2689189"/>
              <a:gd name="connsiteY711" fmla="*/ 2157298 h 6412736"/>
              <a:gd name="connsiteX712" fmla="*/ 2127683 w 2689189"/>
              <a:gd name="connsiteY712" fmla="*/ 2127705 h 6412736"/>
              <a:gd name="connsiteX713" fmla="*/ 2157268 w 2689189"/>
              <a:gd name="connsiteY713" fmla="*/ 2127705 h 6412736"/>
              <a:gd name="connsiteX714" fmla="*/ 2157268 w 2689189"/>
              <a:gd name="connsiteY714" fmla="*/ 2157294 h 6412736"/>
              <a:gd name="connsiteX715" fmla="*/ 2127683 w 2689189"/>
              <a:gd name="connsiteY715" fmla="*/ 2157294 h 6412736"/>
              <a:gd name="connsiteX716" fmla="*/ 1861723 w 2689189"/>
              <a:gd name="connsiteY716" fmla="*/ 2127702 h 6412736"/>
              <a:gd name="connsiteX717" fmla="*/ 1891309 w 2689189"/>
              <a:gd name="connsiteY717" fmla="*/ 2127702 h 6412736"/>
              <a:gd name="connsiteX718" fmla="*/ 1891309 w 2689189"/>
              <a:gd name="connsiteY718" fmla="*/ 2157291 h 6412736"/>
              <a:gd name="connsiteX719" fmla="*/ 1861723 w 2689189"/>
              <a:gd name="connsiteY719" fmla="*/ 2157291 h 6412736"/>
              <a:gd name="connsiteX720" fmla="*/ 1595763 w 2689189"/>
              <a:gd name="connsiteY720" fmla="*/ 2127699 h 6412736"/>
              <a:gd name="connsiteX721" fmla="*/ 1625348 w 2689189"/>
              <a:gd name="connsiteY721" fmla="*/ 2127699 h 6412736"/>
              <a:gd name="connsiteX722" fmla="*/ 1625348 w 2689189"/>
              <a:gd name="connsiteY722" fmla="*/ 2157288 h 6412736"/>
              <a:gd name="connsiteX723" fmla="*/ 1595763 w 2689189"/>
              <a:gd name="connsiteY723" fmla="*/ 2157288 h 6412736"/>
              <a:gd name="connsiteX724" fmla="*/ 1329802 w 2689189"/>
              <a:gd name="connsiteY724" fmla="*/ 2127696 h 6412736"/>
              <a:gd name="connsiteX725" fmla="*/ 1359387 w 2689189"/>
              <a:gd name="connsiteY725" fmla="*/ 2127696 h 6412736"/>
              <a:gd name="connsiteX726" fmla="*/ 1359387 w 2689189"/>
              <a:gd name="connsiteY726" fmla="*/ 2157284 h 6412736"/>
              <a:gd name="connsiteX727" fmla="*/ 1329802 w 2689189"/>
              <a:gd name="connsiteY727" fmla="*/ 2157284 h 6412736"/>
              <a:gd name="connsiteX728" fmla="*/ 1063842 w 2689189"/>
              <a:gd name="connsiteY728" fmla="*/ 2127692 h 6412736"/>
              <a:gd name="connsiteX729" fmla="*/ 1093428 w 2689189"/>
              <a:gd name="connsiteY729" fmla="*/ 2127692 h 6412736"/>
              <a:gd name="connsiteX730" fmla="*/ 1093428 w 2689189"/>
              <a:gd name="connsiteY730" fmla="*/ 2157281 h 6412736"/>
              <a:gd name="connsiteX731" fmla="*/ 1063842 w 2689189"/>
              <a:gd name="connsiteY731" fmla="*/ 2157281 h 6412736"/>
              <a:gd name="connsiteX732" fmla="*/ 797881 w 2689189"/>
              <a:gd name="connsiteY732" fmla="*/ 2127689 h 6412736"/>
              <a:gd name="connsiteX733" fmla="*/ 827466 w 2689189"/>
              <a:gd name="connsiteY733" fmla="*/ 2127689 h 6412736"/>
              <a:gd name="connsiteX734" fmla="*/ 827466 w 2689189"/>
              <a:gd name="connsiteY734" fmla="*/ 2157278 h 6412736"/>
              <a:gd name="connsiteX735" fmla="*/ 797881 w 2689189"/>
              <a:gd name="connsiteY735" fmla="*/ 2157278 h 6412736"/>
              <a:gd name="connsiteX736" fmla="*/ 531921 w 2689189"/>
              <a:gd name="connsiteY736" fmla="*/ 2127687 h 6412736"/>
              <a:gd name="connsiteX737" fmla="*/ 561507 w 2689189"/>
              <a:gd name="connsiteY737" fmla="*/ 2127687 h 6412736"/>
              <a:gd name="connsiteX738" fmla="*/ 561507 w 2689189"/>
              <a:gd name="connsiteY738" fmla="*/ 2157274 h 6412736"/>
              <a:gd name="connsiteX739" fmla="*/ 531921 w 2689189"/>
              <a:gd name="connsiteY739" fmla="*/ 2157274 h 6412736"/>
              <a:gd name="connsiteX740" fmla="*/ 265961 w 2689189"/>
              <a:gd name="connsiteY740" fmla="*/ 2127684 h 6412736"/>
              <a:gd name="connsiteX741" fmla="*/ 295546 w 2689189"/>
              <a:gd name="connsiteY741" fmla="*/ 2127684 h 6412736"/>
              <a:gd name="connsiteX742" fmla="*/ 295546 w 2689189"/>
              <a:gd name="connsiteY742" fmla="*/ 2157271 h 6412736"/>
              <a:gd name="connsiteX743" fmla="*/ 265961 w 2689189"/>
              <a:gd name="connsiteY743" fmla="*/ 2157271 h 6412736"/>
              <a:gd name="connsiteX744" fmla="*/ 0 w 2689189"/>
              <a:gd name="connsiteY744" fmla="*/ 2127682 h 6412736"/>
              <a:gd name="connsiteX745" fmla="*/ 29585 w 2689189"/>
              <a:gd name="connsiteY745" fmla="*/ 2127682 h 6412736"/>
              <a:gd name="connsiteX746" fmla="*/ 29585 w 2689189"/>
              <a:gd name="connsiteY746" fmla="*/ 2157268 h 6412736"/>
              <a:gd name="connsiteX747" fmla="*/ 0 w 2689189"/>
              <a:gd name="connsiteY747" fmla="*/ 2157268 h 6412736"/>
              <a:gd name="connsiteX748" fmla="*/ 2659604 w 2689189"/>
              <a:gd name="connsiteY748" fmla="*/ 1861747 h 6412736"/>
              <a:gd name="connsiteX749" fmla="*/ 2689189 w 2689189"/>
              <a:gd name="connsiteY749" fmla="*/ 1861747 h 6412736"/>
              <a:gd name="connsiteX750" fmla="*/ 2689189 w 2689189"/>
              <a:gd name="connsiteY750" fmla="*/ 1891324 h 6412736"/>
              <a:gd name="connsiteX751" fmla="*/ 2659604 w 2689189"/>
              <a:gd name="connsiteY751" fmla="*/ 1891324 h 6412736"/>
              <a:gd name="connsiteX752" fmla="*/ 2393644 w 2689189"/>
              <a:gd name="connsiteY752" fmla="*/ 1861744 h 6412736"/>
              <a:gd name="connsiteX753" fmla="*/ 2423230 w 2689189"/>
              <a:gd name="connsiteY753" fmla="*/ 1861744 h 6412736"/>
              <a:gd name="connsiteX754" fmla="*/ 2423230 w 2689189"/>
              <a:gd name="connsiteY754" fmla="*/ 1891322 h 6412736"/>
              <a:gd name="connsiteX755" fmla="*/ 2393644 w 2689189"/>
              <a:gd name="connsiteY755" fmla="*/ 1891322 h 6412736"/>
              <a:gd name="connsiteX756" fmla="*/ 2127683 w 2689189"/>
              <a:gd name="connsiteY756" fmla="*/ 1861742 h 6412736"/>
              <a:gd name="connsiteX757" fmla="*/ 2157268 w 2689189"/>
              <a:gd name="connsiteY757" fmla="*/ 1861742 h 6412736"/>
              <a:gd name="connsiteX758" fmla="*/ 2157268 w 2689189"/>
              <a:gd name="connsiteY758" fmla="*/ 1891320 h 6412736"/>
              <a:gd name="connsiteX759" fmla="*/ 2127683 w 2689189"/>
              <a:gd name="connsiteY759" fmla="*/ 1891320 h 6412736"/>
              <a:gd name="connsiteX760" fmla="*/ 1861723 w 2689189"/>
              <a:gd name="connsiteY760" fmla="*/ 1861739 h 6412736"/>
              <a:gd name="connsiteX761" fmla="*/ 1891309 w 2689189"/>
              <a:gd name="connsiteY761" fmla="*/ 1861739 h 6412736"/>
              <a:gd name="connsiteX762" fmla="*/ 1891309 w 2689189"/>
              <a:gd name="connsiteY762" fmla="*/ 1891319 h 6412736"/>
              <a:gd name="connsiteX763" fmla="*/ 1861723 w 2689189"/>
              <a:gd name="connsiteY763" fmla="*/ 1891319 h 6412736"/>
              <a:gd name="connsiteX764" fmla="*/ 1595763 w 2689189"/>
              <a:gd name="connsiteY764" fmla="*/ 1861737 h 6412736"/>
              <a:gd name="connsiteX765" fmla="*/ 1625348 w 2689189"/>
              <a:gd name="connsiteY765" fmla="*/ 1861737 h 6412736"/>
              <a:gd name="connsiteX766" fmla="*/ 1625348 w 2689189"/>
              <a:gd name="connsiteY766" fmla="*/ 1891317 h 6412736"/>
              <a:gd name="connsiteX767" fmla="*/ 1595763 w 2689189"/>
              <a:gd name="connsiteY767" fmla="*/ 1891317 h 6412736"/>
              <a:gd name="connsiteX768" fmla="*/ 1329802 w 2689189"/>
              <a:gd name="connsiteY768" fmla="*/ 1861734 h 6412736"/>
              <a:gd name="connsiteX769" fmla="*/ 1359387 w 2689189"/>
              <a:gd name="connsiteY769" fmla="*/ 1861734 h 6412736"/>
              <a:gd name="connsiteX770" fmla="*/ 1359387 w 2689189"/>
              <a:gd name="connsiteY770" fmla="*/ 1891315 h 6412736"/>
              <a:gd name="connsiteX771" fmla="*/ 1329802 w 2689189"/>
              <a:gd name="connsiteY771" fmla="*/ 1891315 h 6412736"/>
              <a:gd name="connsiteX772" fmla="*/ 1063842 w 2689189"/>
              <a:gd name="connsiteY772" fmla="*/ 1861732 h 6412736"/>
              <a:gd name="connsiteX773" fmla="*/ 1093428 w 2689189"/>
              <a:gd name="connsiteY773" fmla="*/ 1861732 h 6412736"/>
              <a:gd name="connsiteX774" fmla="*/ 1093428 w 2689189"/>
              <a:gd name="connsiteY774" fmla="*/ 1891314 h 6412736"/>
              <a:gd name="connsiteX775" fmla="*/ 1063842 w 2689189"/>
              <a:gd name="connsiteY775" fmla="*/ 1891314 h 6412736"/>
              <a:gd name="connsiteX776" fmla="*/ 797881 w 2689189"/>
              <a:gd name="connsiteY776" fmla="*/ 1861729 h 6412736"/>
              <a:gd name="connsiteX777" fmla="*/ 827466 w 2689189"/>
              <a:gd name="connsiteY777" fmla="*/ 1861729 h 6412736"/>
              <a:gd name="connsiteX778" fmla="*/ 827466 w 2689189"/>
              <a:gd name="connsiteY778" fmla="*/ 1891312 h 6412736"/>
              <a:gd name="connsiteX779" fmla="*/ 797881 w 2689189"/>
              <a:gd name="connsiteY779" fmla="*/ 1891312 h 6412736"/>
              <a:gd name="connsiteX780" fmla="*/ 531921 w 2689189"/>
              <a:gd name="connsiteY780" fmla="*/ 1861727 h 6412736"/>
              <a:gd name="connsiteX781" fmla="*/ 561507 w 2689189"/>
              <a:gd name="connsiteY781" fmla="*/ 1861727 h 6412736"/>
              <a:gd name="connsiteX782" fmla="*/ 561507 w 2689189"/>
              <a:gd name="connsiteY782" fmla="*/ 1891310 h 6412736"/>
              <a:gd name="connsiteX783" fmla="*/ 531921 w 2689189"/>
              <a:gd name="connsiteY783" fmla="*/ 1891310 h 6412736"/>
              <a:gd name="connsiteX784" fmla="*/ 265961 w 2689189"/>
              <a:gd name="connsiteY784" fmla="*/ 1861724 h 6412736"/>
              <a:gd name="connsiteX785" fmla="*/ 295546 w 2689189"/>
              <a:gd name="connsiteY785" fmla="*/ 1861724 h 6412736"/>
              <a:gd name="connsiteX786" fmla="*/ 295546 w 2689189"/>
              <a:gd name="connsiteY786" fmla="*/ 1891309 h 6412736"/>
              <a:gd name="connsiteX787" fmla="*/ 265961 w 2689189"/>
              <a:gd name="connsiteY787" fmla="*/ 1891309 h 6412736"/>
              <a:gd name="connsiteX788" fmla="*/ 0 w 2689189"/>
              <a:gd name="connsiteY788" fmla="*/ 1861722 h 6412736"/>
              <a:gd name="connsiteX789" fmla="*/ 29585 w 2689189"/>
              <a:gd name="connsiteY789" fmla="*/ 1861722 h 6412736"/>
              <a:gd name="connsiteX790" fmla="*/ 29585 w 2689189"/>
              <a:gd name="connsiteY790" fmla="*/ 1891307 h 6412736"/>
              <a:gd name="connsiteX791" fmla="*/ 0 w 2689189"/>
              <a:gd name="connsiteY791" fmla="*/ 1891307 h 6412736"/>
              <a:gd name="connsiteX792" fmla="*/ 2659604 w 2689189"/>
              <a:gd name="connsiteY792" fmla="*/ 1595785 h 6412736"/>
              <a:gd name="connsiteX793" fmla="*/ 2689189 w 2689189"/>
              <a:gd name="connsiteY793" fmla="*/ 1595785 h 6412736"/>
              <a:gd name="connsiteX794" fmla="*/ 2689189 w 2689189"/>
              <a:gd name="connsiteY794" fmla="*/ 1625371 h 6412736"/>
              <a:gd name="connsiteX795" fmla="*/ 2659604 w 2689189"/>
              <a:gd name="connsiteY795" fmla="*/ 1625371 h 6412736"/>
              <a:gd name="connsiteX796" fmla="*/ 2393644 w 2689189"/>
              <a:gd name="connsiteY796" fmla="*/ 1595782 h 6412736"/>
              <a:gd name="connsiteX797" fmla="*/ 2423230 w 2689189"/>
              <a:gd name="connsiteY797" fmla="*/ 1595782 h 6412736"/>
              <a:gd name="connsiteX798" fmla="*/ 2423230 w 2689189"/>
              <a:gd name="connsiteY798" fmla="*/ 1625368 h 6412736"/>
              <a:gd name="connsiteX799" fmla="*/ 2393644 w 2689189"/>
              <a:gd name="connsiteY799" fmla="*/ 1625368 h 6412736"/>
              <a:gd name="connsiteX800" fmla="*/ 2127683 w 2689189"/>
              <a:gd name="connsiteY800" fmla="*/ 1595780 h 6412736"/>
              <a:gd name="connsiteX801" fmla="*/ 2157268 w 2689189"/>
              <a:gd name="connsiteY801" fmla="*/ 1595780 h 6412736"/>
              <a:gd name="connsiteX802" fmla="*/ 2157268 w 2689189"/>
              <a:gd name="connsiteY802" fmla="*/ 1625366 h 6412736"/>
              <a:gd name="connsiteX803" fmla="*/ 2127683 w 2689189"/>
              <a:gd name="connsiteY803" fmla="*/ 1625366 h 6412736"/>
              <a:gd name="connsiteX804" fmla="*/ 1861723 w 2689189"/>
              <a:gd name="connsiteY804" fmla="*/ 1595777 h 6412736"/>
              <a:gd name="connsiteX805" fmla="*/ 1891309 w 2689189"/>
              <a:gd name="connsiteY805" fmla="*/ 1595777 h 6412736"/>
              <a:gd name="connsiteX806" fmla="*/ 1891309 w 2689189"/>
              <a:gd name="connsiteY806" fmla="*/ 1625363 h 6412736"/>
              <a:gd name="connsiteX807" fmla="*/ 1861723 w 2689189"/>
              <a:gd name="connsiteY807" fmla="*/ 1625363 h 6412736"/>
              <a:gd name="connsiteX808" fmla="*/ 1595763 w 2689189"/>
              <a:gd name="connsiteY808" fmla="*/ 1595775 h 6412736"/>
              <a:gd name="connsiteX809" fmla="*/ 1625348 w 2689189"/>
              <a:gd name="connsiteY809" fmla="*/ 1595775 h 6412736"/>
              <a:gd name="connsiteX810" fmla="*/ 1625348 w 2689189"/>
              <a:gd name="connsiteY810" fmla="*/ 1625360 h 6412736"/>
              <a:gd name="connsiteX811" fmla="*/ 1595763 w 2689189"/>
              <a:gd name="connsiteY811" fmla="*/ 1625360 h 6412736"/>
              <a:gd name="connsiteX812" fmla="*/ 1329802 w 2689189"/>
              <a:gd name="connsiteY812" fmla="*/ 1595773 h 6412736"/>
              <a:gd name="connsiteX813" fmla="*/ 1359387 w 2689189"/>
              <a:gd name="connsiteY813" fmla="*/ 1595773 h 6412736"/>
              <a:gd name="connsiteX814" fmla="*/ 1359387 w 2689189"/>
              <a:gd name="connsiteY814" fmla="*/ 1625358 h 6412736"/>
              <a:gd name="connsiteX815" fmla="*/ 1329802 w 2689189"/>
              <a:gd name="connsiteY815" fmla="*/ 1625358 h 6412736"/>
              <a:gd name="connsiteX816" fmla="*/ 1063842 w 2689189"/>
              <a:gd name="connsiteY816" fmla="*/ 1595770 h 6412736"/>
              <a:gd name="connsiteX817" fmla="*/ 1093428 w 2689189"/>
              <a:gd name="connsiteY817" fmla="*/ 1595770 h 6412736"/>
              <a:gd name="connsiteX818" fmla="*/ 1093428 w 2689189"/>
              <a:gd name="connsiteY818" fmla="*/ 1625355 h 6412736"/>
              <a:gd name="connsiteX819" fmla="*/ 1063842 w 2689189"/>
              <a:gd name="connsiteY819" fmla="*/ 1625355 h 6412736"/>
              <a:gd name="connsiteX820" fmla="*/ 797881 w 2689189"/>
              <a:gd name="connsiteY820" fmla="*/ 1595768 h 6412736"/>
              <a:gd name="connsiteX821" fmla="*/ 827466 w 2689189"/>
              <a:gd name="connsiteY821" fmla="*/ 1595768 h 6412736"/>
              <a:gd name="connsiteX822" fmla="*/ 827466 w 2689189"/>
              <a:gd name="connsiteY822" fmla="*/ 1625353 h 6412736"/>
              <a:gd name="connsiteX823" fmla="*/ 797881 w 2689189"/>
              <a:gd name="connsiteY823" fmla="*/ 1625353 h 6412736"/>
              <a:gd name="connsiteX824" fmla="*/ 531921 w 2689189"/>
              <a:gd name="connsiteY824" fmla="*/ 1595766 h 6412736"/>
              <a:gd name="connsiteX825" fmla="*/ 561507 w 2689189"/>
              <a:gd name="connsiteY825" fmla="*/ 1595766 h 6412736"/>
              <a:gd name="connsiteX826" fmla="*/ 561507 w 2689189"/>
              <a:gd name="connsiteY826" fmla="*/ 1625351 h 6412736"/>
              <a:gd name="connsiteX827" fmla="*/ 531921 w 2689189"/>
              <a:gd name="connsiteY827" fmla="*/ 1625351 h 6412736"/>
              <a:gd name="connsiteX828" fmla="*/ 265961 w 2689189"/>
              <a:gd name="connsiteY828" fmla="*/ 1595763 h 6412736"/>
              <a:gd name="connsiteX829" fmla="*/ 295546 w 2689189"/>
              <a:gd name="connsiteY829" fmla="*/ 1595763 h 6412736"/>
              <a:gd name="connsiteX830" fmla="*/ 295546 w 2689189"/>
              <a:gd name="connsiteY830" fmla="*/ 1625348 h 6412736"/>
              <a:gd name="connsiteX831" fmla="*/ 265961 w 2689189"/>
              <a:gd name="connsiteY831" fmla="*/ 1625348 h 6412736"/>
              <a:gd name="connsiteX832" fmla="*/ 0 w 2689189"/>
              <a:gd name="connsiteY832" fmla="*/ 1595761 h 6412736"/>
              <a:gd name="connsiteX833" fmla="*/ 29585 w 2689189"/>
              <a:gd name="connsiteY833" fmla="*/ 1595761 h 6412736"/>
              <a:gd name="connsiteX834" fmla="*/ 29585 w 2689189"/>
              <a:gd name="connsiteY834" fmla="*/ 1625346 h 6412736"/>
              <a:gd name="connsiteX835" fmla="*/ 0 w 2689189"/>
              <a:gd name="connsiteY835" fmla="*/ 1625346 h 6412736"/>
              <a:gd name="connsiteX836" fmla="*/ 2659604 w 2689189"/>
              <a:gd name="connsiteY836" fmla="*/ 1329827 h 6412736"/>
              <a:gd name="connsiteX837" fmla="*/ 2689189 w 2689189"/>
              <a:gd name="connsiteY837" fmla="*/ 1329827 h 6412736"/>
              <a:gd name="connsiteX838" fmla="*/ 2689189 w 2689189"/>
              <a:gd name="connsiteY838" fmla="*/ 1359412 h 6412736"/>
              <a:gd name="connsiteX839" fmla="*/ 2659604 w 2689189"/>
              <a:gd name="connsiteY839" fmla="*/ 1359412 h 6412736"/>
              <a:gd name="connsiteX840" fmla="*/ 2393644 w 2689189"/>
              <a:gd name="connsiteY840" fmla="*/ 1329825 h 6412736"/>
              <a:gd name="connsiteX841" fmla="*/ 2423230 w 2689189"/>
              <a:gd name="connsiteY841" fmla="*/ 1329825 h 6412736"/>
              <a:gd name="connsiteX842" fmla="*/ 2423230 w 2689189"/>
              <a:gd name="connsiteY842" fmla="*/ 1359409 h 6412736"/>
              <a:gd name="connsiteX843" fmla="*/ 2393644 w 2689189"/>
              <a:gd name="connsiteY843" fmla="*/ 1359409 h 6412736"/>
              <a:gd name="connsiteX844" fmla="*/ 2127683 w 2689189"/>
              <a:gd name="connsiteY844" fmla="*/ 1329822 h 6412736"/>
              <a:gd name="connsiteX845" fmla="*/ 2157268 w 2689189"/>
              <a:gd name="connsiteY845" fmla="*/ 1329822 h 6412736"/>
              <a:gd name="connsiteX846" fmla="*/ 2157268 w 2689189"/>
              <a:gd name="connsiteY846" fmla="*/ 1359407 h 6412736"/>
              <a:gd name="connsiteX847" fmla="*/ 2127683 w 2689189"/>
              <a:gd name="connsiteY847" fmla="*/ 1359407 h 6412736"/>
              <a:gd name="connsiteX848" fmla="*/ 1861723 w 2689189"/>
              <a:gd name="connsiteY848" fmla="*/ 1329819 h 6412736"/>
              <a:gd name="connsiteX849" fmla="*/ 1891309 w 2689189"/>
              <a:gd name="connsiteY849" fmla="*/ 1329819 h 6412736"/>
              <a:gd name="connsiteX850" fmla="*/ 1891309 w 2689189"/>
              <a:gd name="connsiteY850" fmla="*/ 1359404 h 6412736"/>
              <a:gd name="connsiteX851" fmla="*/ 1861723 w 2689189"/>
              <a:gd name="connsiteY851" fmla="*/ 1359404 h 6412736"/>
              <a:gd name="connsiteX852" fmla="*/ 1595763 w 2689189"/>
              <a:gd name="connsiteY852" fmla="*/ 1329817 h 6412736"/>
              <a:gd name="connsiteX853" fmla="*/ 1625348 w 2689189"/>
              <a:gd name="connsiteY853" fmla="*/ 1329817 h 6412736"/>
              <a:gd name="connsiteX854" fmla="*/ 1625348 w 2689189"/>
              <a:gd name="connsiteY854" fmla="*/ 1359401 h 6412736"/>
              <a:gd name="connsiteX855" fmla="*/ 1595763 w 2689189"/>
              <a:gd name="connsiteY855" fmla="*/ 1359401 h 6412736"/>
              <a:gd name="connsiteX856" fmla="*/ 1329802 w 2689189"/>
              <a:gd name="connsiteY856" fmla="*/ 1329814 h 6412736"/>
              <a:gd name="connsiteX857" fmla="*/ 1359387 w 2689189"/>
              <a:gd name="connsiteY857" fmla="*/ 1329814 h 6412736"/>
              <a:gd name="connsiteX858" fmla="*/ 1359387 w 2689189"/>
              <a:gd name="connsiteY858" fmla="*/ 1359399 h 6412736"/>
              <a:gd name="connsiteX859" fmla="*/ 1329802 w 2689189"/>
              <a:gd name="connsiteY859" fmla="*/ 1359399 h 6412736"/>
              <a:gd name="connsiteX860" fmla="*/ 1063842 w 2689189"/>
              <a:gd name="connsiteY860" fmla="*/ 1329811 h 6412736"/>
              <a:gd name="connsiteX861" fmla="*/ 1093428 w 2689189"/>
              <a:gd name="connsiteY861" fmla="*/ 1329811 h 6412736"/>
              <a:gd name="connsiteX862" fmla="*/ 1093428 w 2689189"/>
              <a:gd name="connsiteY862" fmla="*/ 1359396 h 6412736"/>
              <a:gd name="connsiteX863" fmla="*/ 1063842 w 2689189"/>
              <a:gd name="connsiteY863" fmla="*/ 1359396 h 6412736"/>
              <a:gd name="connsiteX864" fmla="*/ 797881 w 2689189"/>
              <a:gd name="connsiteY864" fmla="*/ 1329809 h 6412736"/>
              <a:gd name="connsiteX865" fmla="*/ 827466 w 2689189"/>
              <a:gd name="connsiteY865" fmla="*/ 1329809 h 6412736"/>
              <a:gd name="connsiteX866" fmla="*/ 827466 w 2689189"/>
              <a:gd name="connsiteY866" fmla="*/ 1359394 h 6412736"/>
              <a:gd name="connsiteX867" fmla="*/ 797881 w 2689189"/>
              <a:gd name="connsiteY867" fmla="*/ 1359394 h 6412736"/>
              <a:gd name="connsiteX868" fmla="*/ 531921 w 2689189"/>
              <a:gd name="connsiteY868" fmla="*/ 1329806 h 6412736"/>
              <a:gd name="connsiteX869" fmla="*/ 561507 w 2689189"/>
              <a:gd name="connsiteY869" fmla="*/ 1329806 h 6412736"/>
              <a:gd name="connsiteX870" fmla="*/ 561507 w 2689189"/>
              <a:gd name="connsiteY870" fmla="*/ 1359391 h 6412736"/>
              <a:gd name="connsiteX871" fmla="*/ 531921 w 2689189"/>
              <a:gd name="connsiteY871" fmla="*/ 1359391 h 6412736"/>
              <a:gd name="connsiteX872" fmla="*/ 265961 w 2689189"/>
              <a:gd name="connsiteY872" fmla="*/ 1329803 h 6412736"/>
              <a:gd name="connsiteX873" fmla="*/ 295546 w 2689189"/>
              <a:gd name="connsiteY873" fmla="*/ 1329803 h 6412736"/>
              <a:gd name="connsiteX874" fmla="*/ 295546 w 2689189"/>
              <a:gd name="connsiteY874" fmla="*/ 1359388 h 6412736"/>
              <a:gd name="connsiteX875" fmla="*/ 265961 w 2689189"/>
              <a:gd name="connsiteY875" fmla="*/ 1359388 h 6412736"/>
              <a:gd name="connsiteX876" fmla="*/ 0 w 2689189"/>
              <a:gd name="connsiteY876" fmla="*/ 1329801 h 6412736"/>
              <a:gd name="connsiteX877" fmla="*/ 29585 w 2689189"/>
              <a:gd name="connsiteY877" fmla="*/ 1329801 h 6412736"/>
              <a:gd name="connsiteX878" fmla="*/ 29585 w 2689189"/>
              <a:gd name="connsiteY878" fmla="*/ 1359386 h 6412736"/>
              <a:gd name="connsiteX879" fmla="*/ 0 w 2689189"/>
              <a:gd name="connsiteY879" fmla="*/ 1359386 h 6412736"/>
              <a:gd name="connsiteX880" fmla="*/ 2659604 w 2689189"/>
              <a:gd name="connsiteY880" fmla="*/ 1063871 h 6412736"/>
              <a:gd name="connsiteX881" fmla="*/ 2689189 w 2689189"/>
              <a:gd name="connsiteY881" fmla="*/ 1063871 h 6412736"/>
              <a:gd name="connsiteX882" fmla="*/ 2689189 w 2689189"/>
              <a:gd name="connsiteY882" fmla="*/ 1093457 h 6412736"/>
              <a:gd name="connsiteX883" fmla="*/ 2659604 w 2689189"/>
              <a:gd name="connsiteY883" fmla="*/ 1093457 h 6412736"/>
              <a:gd name="connsiteX884" fmla="*/ 2393644 w 2689189"/>
              <a:gd name="connsiteY884" fmla="*/ 1063868 h 6412736"/>
              <a:gd name="connsiteX885" fmla="*/ 2423230 w 2689189"/>
              <a:gd name="connsiteY885" fmla="*/ 1063868 h 6412736"/>
              <a:gd name="connsiteX886" fmla="*/ 2423230 w 2689189"/>
              <a:gd name="connsiteY886" fmla="*/ 1093454 h 6412736"/>
              <a:gd name="connsiteX887" fmla="*/ 2393644 w 2689189"/>
              <a:gd name="connsiteY887" fmla="*/ 1093454 h 6412736"/>
              <a:gd name="connsiteX888" fmla="*/ 2127683 w 2689189"/>
              <a:gd name="connsiteY888" fmla="*/ 1063865 h 6412736"/>
              <a:gd name="connsiteX889" fmla="*/ 2157268 w 2689189"/>
              <a:gd name="connsiteY889" fmla="*/ 1063865 h 6412736"/>
              <a:gd name="connsiteX890" fmla="*/ 2157268 w 2689189"/>
              <a:gd name="connsiteY890" fmla="*/ 1093451 h 6412736"/>
              <a:gd name="connsiteX891" fmla="*/ 2127683 w 2689189"/>
              <a:gd name="connsiteY891" fmla="*/ 1093451 h 6412736"/>
              <a:gd name="connsiteX892" fmla="*/ 1861723 w 2689189"/>
              <a:gd name="connsiteY892" fmla="*/ 1063862 h 6412736"/>
              <a:gd name="connsiteX893" fmla="*/ 1891309 w 2689189"/>
              <a:gd name="connsiteY893" fmla="*/ 1063862 h 6412736"/>
              <a:gd name="connsiteX894" fmla="*/ 1891309 w 2689189"/>
              <a:gd name="connsiteY894" fmla="*/ 1093448 h 6412736"/>
              <a:gd name="connsiteX895" fmla="*/ 1861723 w 2689189"/>
              <a:gd name="connsiteY895" fmla="*/ 1093448 h 6412736"/>
              <a:gd name="connsiteX896" fmla="*/ 1595763 w 2689189"/>
              <a:gd name="connsiteY896" fmla="*/ 1063859 h 6412736"/>
              <a:gd name="connsiteX897" fmla="*/ 1625348 w 2689189"/>
              <a:gd name="connsiteY897" fmla="*/ 1063859 h 6412736"/>
              <a:gd name="connsiteX898" fmla="*/ 1625348 w 2689189"/>
              <a:gd name="connsiteY898" fmla="*/ 1093445 h 6412736"/>
              <a:gd name="connsiteX899" fmla="*/ 1595763 w 2689189"/>
              <a:gd name="connsiteY899" fmla="*/ 1093445 h 6412736"/>
              <a:gd name="connsiteX900" fmla="*/ 1329802 w 2689189"/>
              <a:gd name="connsiteY900" fmla="*/ 1063856 h 6412736"/>
              <a:gd name="connsiteX901" fmla="*/ 1359387 w 2689189"/>
              <a:gd name="connsiteY901" fmla="*/ 1063856 h 6412736"/>
              <a:gd name="connsiteX902" fmla="*/ 1359387 w 2689189"/>
              <a:gd name="connsiteY902" fmla="*/ 1093442 h 6412736"/>
              <a:gd name="connsiteX903" fmla="*/ 1329802 w 2689189"/>
              <a:gd name="connsiteY903" fmla="*/ 1093442 h 6412736"/>
              <a:gd name="connsiteX904" fmla="*/ 1063842 w 2689189"/>
              <a:gd name="connsiteY904" fmla="*/ 1063853 h 6412736"/>
              <a:gd name="connsiteX905" fmla="*/ 1093428 w 2689189"/>
              <a:gd name="connsiteY905" fmla="*/ 1063853 h 6412736"/>
              <a:gd name="connsiteX906" fmla="*/ 1093428 w 2689189"/>
              <a:gd name="connsiteY906" fmla="*/ 1093439 h 6412736"/>
              <a:gd name="connsiteX907" fmla="*/ 1063842 w 2689189"/>
              <a:gd name="connsiteY907" fmla="*/ 1093439 h 6412736"/>
              <a:gd name="connsiteX908" fmla="*/ 797881 w 2689189"/>
              <a:gd name="connsiteY908" fmla="*/ 1063850 h 6412736"/>
              <a:gd name="connsiteX909" fmla="*/ 827466 w 2689189"/>
              <a:gd name="connsiteY909" fmla="*/ 1063850 h 6412736"/>
              <a:gd name="connsiteX910" fmla="*/ 827466 w 2689189"/>
              <a:gd name="connsiteY910" fmla="*/ 1093436 h 6412736"/>
              <a:gd name="connsiteX911" fmla="*/ 797881 w 2689189"/>
              <a:gd name="connsiteY911" fmla="*/ 1093436 h 6412736"/>
              <a:gd name="connsiteX912" fmla="*/ 531921 w 2689189"/>
              <a:gd name="connsiteY912" fmla="*/ 1063847 h 6412736"/>
              <a:gd name="connsiteX913" fmla="*/ 561507 w 2689189"/>
              <a:gd name="connsiteY913" fmla="*/ 1063847 h 6412736"/>
              <a:gd name="connsiteX914" fmla="*/ 561507 w 2689189"/>
              <a:gd name="connsiteY914" fmla="*/ 1093433 h 6412736"/>
              <a:gd name="connsiteX915" fmla="*/ 531921 w 2689189"/>
              <a:gd name="connsiteY915" fmla="*/ 1093433 h 6412736"/>
              <a:gd name="connsiteX916" fmla="*/ 265961 w 2689189"/>
              <a:gd name="connsiteY916" fmla="*/ 1063844 h 6412736"/>
              <a:gd name="connsiteX917" fmla="*/ 295546 w 2689189"/>
              <a:gd name="connsiteY917" fmla="*/ 1063844 h 6412736"/>
              <a:gd name="connsiteX918" fmla="*/ 295546 w 2689189"/>
              <a:gd name="connsiteY918" fmla="*/ 1093430 h 6412736"/>
              <a:gd name="connsiteX919" fmla="*/ 265961 w 2689189"/>
              <a:gd name="connsiteY919" fmla="*/ 1093430 h 6412736"/>
              <a:gd name="connsiteX920" fmla="*/ 0 w 2689189"/>
              <a:gd name="connsiteY920" fmla="*/ 1063841 h 6412736"/>
              <a:gd name="connsiteX921" fmla="*/ 29585 w 2689189"/>
              <a:gd name="connsiteY921" fmla="*/ 1063841 h 6412736"/>
              <a:gd name="connsiteX922" fmla="*/ 29585 w 2689189"/>
              <a:gd name="connsiteY922" fmla="*/ 1093427 h 6412736"/>
              <a:gd name="connsiteX923" fmla="*/ 0 w 2689189"/>
              <a:gd name="connsiteY923" fmla="*/ 1093427 h 6412736"/>
              <a:gd name="connsiteX924" fmla="*/ 2659604 w 2689189"/>
              <a:gd name="connsiteY924" fmla="*/ 797900 h 6412736"/>
              <a:gd name="connsiteX925" fmla="*/ 2689189 w 2689189"/>
              <a:gd name="connsiteY925" fmla="*/ 797900 h 6412736"/>
              <a:gd name="connsiteX926" fmla="*/ 2689189 w 2689189"/>
              <a:gd name="connsiteY926" fmla="*/ 827486 h 6412736"/>
              <a:gd name="connsiteX927" fmla="*/ 2659604 w 2689189"/>
              <a:gd name="connsiteY927" fmla="*/ 827486 h 6412736"/>
              <a:gd name="connsiteX928" fmla="*/ 2393644 w 2689189"/>
              <a:gd name="connsiteY928" fmla="*/ 797898 h 6412736"/>
              <a:gd name="connsiteX929" fmla="*/ 2423230 w 2689189"/>
              <a:gd name="connsiteY929" fmla="*/ 797898 h 6412736"/>
              <a:gd name="connsiteX930" fmla="*/ 2423230 w 2689189"/>
              <a:gd name="connsiteY930" fmla="*/ 827484 h 6412736"/>
              <a:gd name="connsiteX931" fmla="*/ 2393644 w 2689189"/>
              <a:gd name="connsiteY931" fmla="*/ 827484 h 6412736"/>
              <a:gd name="connsiteX932" fmla="*/ 2127683 w 2689189"/>
              <a:gd name="connsiteY932" fmla="*/ 797895 h 6412736"/>
              <a:gd name="connsiteX933" fmla="*/ 2157268 w 2689189"/>
              <a:gd name="connsiteY933" fmla="*/ 797895 h 6412736"/>
              <a:gd name="connsiteX934" fmla="*/ 2157268 w 2689189"/>
              <a:gd name="connsiteY934" fmla="*/ 827481 h 6412736"/>
              <a:gd name="connsiteX935" fmla="*/ 2127683 w 2689189"/>
              <a:gd name="connsiteY935" fmla="*/ 827481 h 6412736"/>
              <a:gd name="connsiteX936" fmla="*/ 1861723 w 2689189"/>
              <a:gd name="connsiteY936" fmla="*/ 797893 h 6412736"/>
              <a:gd name="connsiteX937" fmla="*/ 1891309 w 2689189"/>
              <a:gd name="connsiteY937" fmla="*/ 797893 h 6412736"/>
              <a:gd name="connsiteX938" fmla="*/ 1891309 w 2689189"/>
              <a:gd name="connsiteY938" fmla="*/ 827479 h 6412736"/>
              <a:gd name="connsiteX939" fmla="*/ 1861723 w 2689189"/>
              <a:gd name="connsiteY939" fmla="*/ 827479 h 6412736"/>
              <a:gd name="connsiteX940" fmla="*/ 1595763 w 2689189"/>
              <a:gd name="connsiteY940" fmla="*/ 797891 h 6412736"/>
              <a:gd name="connsiteX941" fmla="*/ 1625348 w 2689189"/>
              <a:gd name="connsiteY941" fmla="*/ 797891 h 6412736"/>
              <a:gd name="connsiteX942" fmla="*/ 1625348 w 2689189"/>
              <a:gd name="connsiteY942" fmla="*/ 827477 h 6412736"/>
              <a:gd name="connsiteX943" fmla="*/ 1595763 w 2689189"/>
              <a:gd name="connsiteY943" fmla="*/ 827477 h 6412736"/>
              <a:gd name="connsiteX944" fmla="*/ 1329802 w 2689189"/>
              <a:gd name="connsiteY944" fmla="*/ 797889 h 6412736"/>
              <a:gd name="connsiteX945" fmla="*/ 1359387 w 2689189"/>
              <a:gd name="connsiteY945" fmla="*/ 797889 h 6412736"/>
              <a:gd name="connsiteX946" fmla="*/ 1359387 w 2689189"/>
              <a:gd name="connsiteY946" fmla="*/ 827475 h 6412736"/>
              <a:gd name="connsiteX947" fmla="*/ 1329802 w 2689189"/>
              <a:gd name="connsiteY947" fmla="*/ 827475 h 6412736"/>
              <a:gd name="connsiteX948" fmla="*/ 1063842 w 2689189"/>
              <a:gd name="connsiteY948" fmla="*/ 797887 h 6412736"/>
              <a:gd name="connsiteX949" fmla="*/ 1093428 w 2689189"/>
              <a:gd name="connsiteY949" fmla="*/ 797887 h 6412736"/>
              <a:gd name="connsiteX950" fmla="*/ 1093428 w 2689189"/>
              <a:gd name="connsiteY950" fmla="*/ 827473 h 6412736"/>
              <a:gd name="connsiteX951" fmla="*/ 1063842 w 2689189"/>
              <a:gd name="connsiteY951" fmla="*/ 827473 h 6412736"/>
              <a:gd name="connsiteX952" fmla="*/ 797881 w 2689189"/>
              <a:gd name="connsiteY952" fmla="*/ 797885 h 6412736"/>
              <a:gd name="connsiteX953" fmla="*/ 827466 w 2689189"/>
              <a:gd name="connsiteY953" fmla="*/ 797885 h 6412736"/>
              <a:gd name="connsiteX954" fmla="*/ 827466 w 2689189"/>
              <a:gd name="connsiteY954" fmla="*/ 827471 h 6412736"/>
              <a:gd name="connsiteX955" fmla="*/ 797881 w 2689189"/>
              <a:gd name="connsiteY955" fmla="*/ 827471 h 6412736"/>
              <a:gd name="connsiteX956" fmla="*/ 531921 w 2689189"/>
              <a:gd name="connsiteY956" fmla="*/ 797883 h 6412736"/>
              <a:gd name="connsiteX957" fmla="*/ 561507 w 2689189"/>
              <a:gd name="connsiteY957" fmla="*/ 797883 h 6412736"/>
              <a:gd name="connsiteX958" fmla="*/ 561507 w 2689189"/>
              <a:gd name="connsiteY958" fmla="*/ 827469 h 6412736"/>
              <a:gd name="connsiteX959" fmla="*/ 531921 w 2689189"/>
              <a:gd name="connsiteY959" fmla="*/ 827469 h 6412736"/>
              <a:gd name="connsiteX960" fmla="*/ 265961 w 2689189"/>
              <a:gd name="connsiteY960" fmla="*/ 797881 h 6412736"/>
              <a:gd name="connsiteX961" fmla="*/ 295546 w 2689189"/>
              <a:gd name="connsiteY961" fmla="*/ 797881 h 6412736"/>
              <a:gd name="connsiteX962" fmla="*/ 295546 w 2689189"/>
              <a:gd name="connsiteY962" fmla="*/ 827467 h 6412736"/>
              <a:gd name="connsiteX963" fmla="*/ 265961 w 2689189"/>
              <a:gd name="connsiteY963" fmla="*/ 827467 h 6412736"/>
              <a:gd name="connsiteX964" fmla="*/ 0 w 2689189"/>
              <a:gd name="connsiteY964" fmla="*/ 797879 h 6412736"/>
              <a:gd name="connsiteX965" fmla="*/ 29585 w 2689189"/>
              <a:gd name="connsiteY965" fmla="*/ 797879 h 6412736"/>
              <a:gd name="connsiteX966" fmla="*/ 29585 w 2689189"/>
              <a:gd name="connsiteY966" fmla="*/ 827465 h 6412736"/>
              <a:gd name="connsiteX967" fmla="*/ 0 w 2689189"/>
              <a:gd name="connsiteY967" fmla="*/ 827465 h 6412736"/>
              <a:gd name="connsiteX968" fmla="*/ 2659604 w 2689189"/>
              <a:gd name="connsiteY968" fmla="*/ 531940 h 6412736"/>
              <a:gd name="connsiteX969" fmla="*/ 2689189 w 2689189"/>
              <a:gd name="connsiteY969" fmla="*/ 531940 h 6412736"/>
              <a:gd name="connsiteX970" fmla="*/ 2689189 w 2689189"/>
              <a:gd name="connsiteY970" fmla="*/ 561525 h 6412736"/>
              <a:gd name="connsiteX971" fmla="*/ 2659604 w 2689189"/>
              <a:gd name="connsiteY971" fmla="*/ 561525 h 6412736"/>
              <a:gd name="connsiteX972" fmla="*/ 2393644 w 2689189"/>
              <a:gd name="connsiteY972" fmla="*/ 531938 h 6412736"/>
              <a:gd name="connsiteX973" fmla="*/ 2423230 w 2689189"/>
              <a:gd name="connsiteY973" fmla="*/ 531938 h 6412736"/>
              <a:gd name="connsiteX974" fmla="*/ 2423230 w 2689189"/>
              <a:gd name="connsiteY974" fmla="*/ 561523 h 6412736"/>
              <a:gd name="connsiteX975" fmla="*/ 2393644 w 2689189"/>
              <a:gd name="connsiteY975" fmla="*/ 561523 h 6412736"/>
              <a:gd name="connsiteX976" fmla="*/ 2127683 w 2689189"/>
              <a:gd name="connsiteY976" fmla="*/ 531936 h 6412736"/>
              <a:gd name="connsiteX977" fmla="*/ 2157268 w 2689189"/>
              <a:gd name="connsiteY977" fmla="*/ 531936 h 6412736"/>
              <a:gd name="connsiteX978" fmla="*/ 2157268 w 2689189"/>
              <a:gd name="connsiteY978" fmla="*/ 561521 h 6412736"/>
              <a:gd name="connsiteX979" fmla="*/ 2127683 w 2689189"/>
              <a:gd name="connsiteY979" fmla="*/ 561521 h 6412736"/>
              <a:gd name="connsiteX980" fmla="*/ 1861723 w 2689189"/>
              <a:gd name="connsiteY980" fmla="*/ 531934 h 6412736"/>
              <a:gd name="connsiteX981" fmla="*/ 1891309 w 2689189"/>
              <a:gd name="connsiteY981" fmla="*/ 531934 h 6412736"/>
              <a:gd name="connsiteX982" fmla="*/ 1891309 w 2689189"/>
              <a:gd name="connsiteY982" fmla="*/ 561519 h 6412736"/>
              <a:gd name="connsiteX983" fmla="*/ 1861723 w 2689189"/>
              <a:gd name="connsiteY983" fmla="*/ 561519 h 6412736"/>
              <a:gd name="connsiteX984" fmla="*/ 1595763 w 2689189"/>
              <a:gd name="connsiteY984" fmla="*/ 531932 h 6412736"/>
              <a:gd name="connsiteX985" fmla="*/ 1625348 w 2689189"/>
              <a:gd name="connsiteY985" fmla="*/ 531932 h 6412736"/>
              <a:gd name="connsiteX986" fmla="*/ 1625348 w 2689189"/>
              <a:gd name="connsiteY986" fmla="*/ 561517 h 6412736"/>
              <a:gd name="connsiteX987" fmla="*/ 1595763 w 2689189"/>
              <a:gd name="connsiteY987" fmla="*/ 561517 h 6412736"/>
              <a:gd name="connsiteX988" fmla="*/ 1329802 w 2689189"/>
              <a:gd name="connsiteY988" fmla="*/ 531930 h 6412736"/>
              <a:gd name="connsiteX989" fmla="*/ 1359387 w 2689189"/>
              <a:gd name="connsiteY989" fmla="*/ 531930 h 6412736"/>
              <a:gd name="connsiteX990" fmla="*/ 1359387 w 2689189"/>
              <a:gd name="connsiteY990" fmla="*/ 561515 h 6412736"/>
              <a:gd name="connsiteX991" fmla="*/ 1329802 w 2689189"/>
              <a:gd name="connsiteY991" fmla="*/ 561515 h 6412736"/>
              <a:gd name="connsiteX992" fmla="*/ 1063842 w 2689189"/>
              <a:gd name="connsiteY992" fmla="*/ 531928 h 6412736"/>
              <a:gd name="connsiteX993" fmla="*/ 1093428 w 2689189"/>
              <a:gd name="connsiteY993" fmla="*/ 531928 h 6412736"/>
              <a:gd name="connsiteX994" fmla="*/ 1093428 w 2689189"/>
              <a:gd name="connsiteY994" fmla="*/ 561513 h 6412736"/>
              <a:gd name="connsiteX995" fmla="*/ 1063842 w 2689189"/>
              <a:gd name="connsiteY995" fmla="*/ 561513 h 6412736"/>
              <a:gd name="connsiteX996" fmla="*/ 797881 w 2689189"/>
              <a:gd name="connsiteY996" fmla="*/ 531925 h 6412736"/>
              <a:gd name="connsiteX997" fmla="*/ 827466 w 2689189"/>
              <a:gd name="connsiteY997" fmla="*/ 531925 h 6412736"/>
              <a:gd name="connsiteX998" fmla="*/ 827466 w 2689189"/>
              <a:gd name="connsiteY998" fmla="*/ 561511 h 6412736"/>
              <a:gd name="connsiteX999" fmla="*/ 797881 w 2689189"/>
              <a:gd name="connsiteY999" fmla="*/ 561511 h 6412736"/>
              <a:gd name="connsiteX1000" fmla="*/ 531921 w 2689189"/>
              <a:gd name="connsiteY1000" fmla="*/ 531923 h 6412736"/>
              <a:gd name="connsiteX1001" fmla="*/ 561507 w 2689189"/>
              <a:gd name="connsiteY1001" fmla="*/ 531923 h 6412736"/>
              <a:gd name="connsiteX1002" fmla="*/ 561507 w 2689189"/>
              <a:gd name="connsiteY1002" fmla="*/ 561508 h 6412736"/>
              <a:gd name="connsiteX1003" fmla="*/ 531921 w 2689189"/>
              <a:gd name="connsiteY1003" fmla="*/ 561508 h 6412736"/>
              <a:gd name="connsiteX1004" fmla="*/ 265961 w 2689189"/>
              <a:gd name="connsiteY1004" fmla="*/ 531921 h 6412736"/>
              <a:gd name="connsiteX1005" fmla="*/ 295546 w 2689189"/>
              <a:gd name="connsiteY1005" fmla="*/ 531921 h 6412736"/>
              <a:gd name="connsiteX1006" fmla="*/ 295546 w 2689189"/>
              <a:gd name="connsiteY1006" fmla="*/ 561506 h 6412736"/>
              <a:gd name="connsiteX1007" fmla="*/ 265961 w 2689189"/>
              <a:gd name="connsiteY1007" fmla="*/ 561506 h 6412736"/>
              <a:gd name="connsiteX1008" fmla="*/ 0 w 2689189"/>
              <a:gd name="connsiteY1008" fmla="*/ 531919 h 6412736"/>
              <a:gd name="connsiteX1009" fmla="*/ 29585 w 2689189"/>
              <a:gd name="connsiteY1009" fmla="*/ 531919 h 6412736"/>
              <a:gd name="connsiteX1010" fmla="*/ 29585 w 2689189"/>
              <a:gd name="connsiteY1010" fmla="*/ 561504 h 6412736"/>
              <a:gd name="connsiteX1011" fmla="*/ 0 w 2689189"/>
              <a:gd name="connsiteY1011" fmla="*/ 561504 h 6412736"/>
              <a:gd name="connsiteX1012" fmla="*/ 2659604 w 2689189"/>
              <a:gd name="connsiteY1012" fmla="*/ 265980 h 6412736"/>
              <a:gd name="connsiteX1013" fmla="*/ 2689189 w 2689189"/>
              <a:gd name="connsiteY1013" fmla="*/ 265980 h 6412736"/>
              <a:gd name="connsiteX1014" fmla="*/ 2689189 w 2689189"/>
              <a:gd name="connsiteY1014" fmla="*/ 295566 h 6412736"/>
              <a:gd name="connsiteX1015" fmla="*/ 2659604 w 2689189"/>
              <a:gd name="connsiteY1015" fmla="*/ 295566 h 6412736"/>
              <a:gd name="connsiteX1016" fmla="*/ 2393644 w 2689189"/>
              <a:gd name="connsiteY1016" fmla="*/ 265978 h 6412736"/>
              <a:gd name="connsiteX1017" fmla="*/ 2423230 w 2689189"/>
              <a:gd name="connsiteY1017" fmla="*/ 265978 h 6412736"/>
              <a:gd name="connsiteX1018" fmla="*/ 2423230 w 2689189"/>
              <a:gd name="connsiteY1018" fmla="*/ 295564 h 6412736"/>
              <a:gd name="connsiteX1019" fmla="*/ 2393644 w 2689189"/>
              <a:gd name="connsiteY1019" fmla="*/ 295564 h 6412736"/>
              <a:gd name="connsiteX1020" fmla="*/ 2127683 w 2689189"/>
              <a:gd name="connsiteY1020" fmla="*/ 265976 h 6412736"/>
              <a:gd name="connsiteX1021" fmla="*/ 2157268 w 2689189"/>
              <a:gd name="connsiteY1021" fmla="*/ 265976 h 6412736"/>
              <a:gd name="connsiteX1022" fmla="*/ 2157268 w 2689189"/>
              <a:gd name="connsiteY1022" fmla="*/ 295562 h 6412736"/>
              <a:gd name="connsiteX1023" fmla="*/ 2127683 w 2689189"/>
              <a:gd name="connsiteY1023" fmla="*/ 295562 h 6412736"/>
              <a:gd name="connsiteX1024" fmla="*/ 1861723 w 2689189"/>
              <a:gd name="connsiteY1024" fmla="*/ 265973 h 6412736"/>
              <a:gd name="connsiteX1025" fmla="*/ 1891309 w 2689189"/>
              <a:gd name="connsiteY1025" fmla="*/ 265973 h 6412736"/>
              <a:gd name="connsiteX1026" fmla="*/ 1891309 w 2689189"/>
              <a:gd name="connsiteY1026" fmla="*/ 295560 h 6412736"/>
              <a:gd name="connsiteX1027" fmla="*/ 1861723 w 2689189"/>
              <a:gd name="connsiteY1027" fmla="*/ 295560 h 6412736"/>
              <a:gd name="connsiteX1028" fmla="*/ 1595763 w 2689189"/>
              <a:gd name="connsiteY1028" fmla="*/ 265971 h 6412736"/>
              <a:gd name="connsiteX1029" fmla="*/ 1625348 w 2689189"/>
              <a:gd name="connsiteY1029" fmla="*/ 265971 h 6412736"/>
              <a:gd name="connsiteX1030" fmla="*/ 1625348 w 2689189"/>
              <a:gd name="connsiteY1030" fmla="*/ 295557 h 6412736"/>
              <a:gd name="connsiteX1031" fmla="*/ 1595763 w 2689189"/>
              <a:gd name="connsiteY1031" fmla="*/ 295557 h 6412736"/>
              <a:gd name="connsiteX1032" fmla="*/ 1329802 w 2689189"/>
              <a:gd name="connsiteY1032" fmla="*/ 265969 h 6412736"/>
              <a:gd name="connsiteX1033" fmla="*/ 1359387 w 2689189"/>
              <a:gd name="connsiteY1033" fmla="*/ 265969 h 6412736"/>
              <a:gd name="connsiteX1034" fmla="*/ 1359387 w 2689189"/>
              <a:gd name="connsiteY1034" fmla="*/ 295555 h 6412736"/>
              <a:gd name="connsiteX1035" fmla="*/ 1329802 w 2689189"/>
              <a:gd name="connsiteY1035" fmla="*/ 295555 h 6412736"/>
              <a:gd name="connsiteX1036" fmla="*/ 1063842 w 2689189"/>
              <a:gd name="connsiteY1036" fmla="*/ 265967 h 6412736"/>
              <a:gd name="connsiteX1037" fmla="*/ 1093428 w 2689189"/>
              <a:gd name="connsiteY1037" fmla="*/ 265967 h 6412736"/>
              <a:gd name="connsiteX1038" fmla="*/ 1093428 w 2689189"/>
              <a:gd name="connsiteY1038" fmla="*/ 295553 h 6412736"/>
              <a:gd name="connsiteX1039" fmla="*/ 1063842 w 2689189"/>
              <a:gd name="connsiteY1039" fmla="*/ 295553 h 6412736"/>
              <a:gd name="connsiteX1040" fmla="*/ 797881 w 2689189"/>
              <a:gd name="connsiteY1040" fmla="*/ 265965 h 6412736"/>
              <a:gd name="connsiteX1041" fmla="*/ 827466 w 2689189"/>
              <a:gd name="connsiteY1041" fmla="*/ 265965 h 6412736"/>
              <a:gd name="connsiteX1042" fmla="*/ 827466 w 2689189"/>
              <a:gd name="connsiteY1042" fmla="*/ 295551 h 6412736"/>
              <a:gd name="connsiteX1043" fmla="*/ 797881 w 2689189"/>
              <a:gd name="connsiteY1043" fmla="*/ 295551 h 6412736"/>
              <a:gd name="connsiteX1044" fmla="*/ 531921 w 2689189"/>
              <a:gd name="connsiteY1044" fmla="*/ 265963 h 6412736"/>
              <a:gd name="connsiteX1045" fmla="*/ 561507 w 2689189"/>
              <a:gd name="connsiteY1045" fmla="*/ 265963 h 6412736"/>
              <a:gd name="connsiteX1046" fmla="*/ 561507 w 2689189"/>
              <a:gd name="connsiteY1046" fmla="*/ 295549 h 6412736"/>
              <a:gd name="connsiteX1047" fmla="*/ 531921 w 2689189"/>
              <a:gd name="connsiteY1047" fmla="*/ 295549 h 6412736"/>
              <a:gd name="connsiteX1048" fmla="*/ 265961 w 2689189"/>
              <a:gd name="connsiteY1048" fmla="*/ 265960 h 6412736"/>
              <a:gd name="connsiteX1049" fmla="*/ 295546 w 2689189"/>
              <a:gd name="connsiteY1049" fmla="*/ 265960 h 6412736"/>
              <a:gd name="connsiteX1050" fmla="*/ 295546 w 2689189"/>
              <a:gd name="connsiteY1050" fmla="*/ 295546 h 6412736"/>
              <a:gd name="connsiteX1051" fmla="*/ 265961 w 2689189"/>
              <a:gd name="connsiteY1051" fmla="*/ 295546 h 6412736"/>
              <a:gd name="connsiteX1052" fmla="*/ 0 w 2689189"/>
              <a:gd name="connsiteY1052" fmla="*/ 265958 h 6412736"/>
              <a:gd name="connsiteX1053" fmla="*/ 29585 w 2689189"/>
              <a:gd name="connsiteY1053" fmla="*/ 265958 h 6412736"/>
              <a:gd name="connsiteX1054" fmla="*/ 29585 w 2689189"/>
              <a:gd name="connsiteY1054" fmla="*/ 295544 h 6412736"/>
              <a:gd name="connsiteX1055" fmla="*/ 0 w 2689189"/>
              <a:gd name="connsiteY1055" fmla="*/ 295544 h 6412736"/>
              <a:gd name="connsiteX1056" fmla="*/ 0 w 2689189"/>
              <a:gd name="connsiteY1056" fmla="*/ 23 h 6412736"/>
              <a:gd name="connsiteX1057" fmla="*/ 29585 w 2689189"/>
              <a:gd name="connsiteY1057" fmla="*/ 23 h 6412736"/>
              <a:gd name="connsiteX1058" fmla="*/ 29585 w 2689189"/>
              <a:gd name="connsiteY1058" fmla="*/ 29609 h 6412736"/>
              <a:gd name="connsiteX1059" fmla="*/ 0 w 2689189"/>
              <a:gd name="connsiteY1059" fmla="*/ 29609 h 6412736"/>
              <a:gd name="connsiteX1060" fmla="*/ 2659604 w 2689189"/>
              <a:gd name="connsiteY1060" fmla="*/ 21 h 6412736"/>
              <a:gd name="connsiteX1061" fmla="*/ 2689189 w 2689189"/>
              <a:gd name="connsiteY1061" fmla="*/ 21 h 6412736"/>
              <a:gd name="connsiteX1062" fmla="*/ 2689189 w 2689189"/>
              <a:gd name="connsiteY1062" fmla="*/ 29607 h 6412736"/>
              <a:gd name="connsiteX1063" fmla="*/ 2659604 w 2689189"/>
              <a:gd name="connsiteY1063" fmla="*/ 29607 h 6412736"/>
              <a:gd name="connsiteX1064" fmla="*/ 2393644 w 2689189"/>
              <a:gd name="connsiteY1064" fmla="*/ 19 h 6412736"/>
              <a:gd name="connsiteX1065" fmla="*/ 2423230 w 2689189"/>
              <a:gd name="connsiteY1065" fmla="*/ 19 h 6412736"/>
              <a:gd name="connsiteX1066" fmla="*/ 2423230 w 2689189"/>
              <a:gd name="connsiteY1066" fmla="*/ 29605 h 6412736"/>
              <a:gd name="connsiteX1067" fmla="*/ 2393644 w 2689189"/>
              <a:gd name="connsiteY1067" fmla="*/ 29605 h 6412736"/>
              <a:gd name="connsiteX1068" fmla="*/ 2127683 w 2689189"/>
              <a:gd name="connsiteY1068" fmla="*/ 16 h 6412736"/>
              <a:gd name="connsiteX1069" fmla="*/ 2157268 w 2689189"/>
              <a:gd name="connsiteY1069" fmla="*/ 16 h 6412736"/>
              <a:gd name="connsiteX1070" fmla="*/ 2157268 w 2689189"/>
              <a:gd name="connsiteY1070" fmla="*/ 29602 h 6412736"/>
              <a:gd name="connsiteX1071" fmla="*/ 2127683 w 2689189"/>
              <a:gd name="connsiteY1071" fmla="*/ 29602 h 6412736"/>
              <a:gd name="connsiteX1072" fmla="*/ 1861723 w 2689189"/>
              <a:gd name="connsiteY1072" fmla="*/ 14 h 6412736"/>
              <a:gd name="connsiteX1073" fmla="*/ 1891309 w 2689189"/>
              <a:gd name="connsiteY1073" fmla="*/ 14 h 6412736"/>
              <a:gd name="connsiteX1074" fmla="*/ 1891309 w 2689189"/>
              <a:gd name="connsiteY1074" fmla="*/ 29600 h 6412736"/>
              <a:gd name="connsiteX1075" fmla="*/ 1861723 w 2689189"/>
              <a:gd name="connsiteY1075" fmla="*/ 29600 h 6412736"/>
              <a:gd name="connsiteX1076" fmla="*/ 1595763 w 2689189"/>
              <a:gd name="connsiteY1076" fmla="*/ 12 h 6412736"/>
              <a:gd name="connsiteX1077" fmla="*/ 1625348 w 2689189"/>
              <a:gd name="connsiteY1077" fmla="*/ 12 h 6412736"/>
              <a:gd name="connsiteX1078" fmla="*/ 1625348 w 2689189"/>
              <a:gd name="connsiteY1078" fmla="*/ 29598 h 6412736"/>
              <a:gd name="connsiteX1079" fmla="*/ 1595763 w 2689189"/>
              <a:gd name="connsiteY1079" fmla="*/ 29598 h 6412736"/>
              <a:gd name="connsiteX1080" fmla="*/ 1329802 w 2689189"/>
              <a:gd name="connsiteY1080" fmla="*/ 9 h 6412736"/>
              <a:gd name="connsiteX1081" fmla="*/ 1359387 w 2689189"/>
              <a:gd name="connsiteY1081" fmla="*/ 9 h 6412736"/>
              <a:gd name="connsiteX1082" fmla="*/ 1359387 w 2689189"/>
              <a:gd name="connsiteY1082" fmla="*/ 29595 h 6412736"/>
              <a:gd name="connsiteX1083" fmla="*/ 1329802 w 2689189"/>
              <a:gd name="connsiteY1083" fmla="*/ 29595 h 6412736"/>
              <a:gd name="connsiteX1084" fmla="*/ 1063842 w 2689189"/>
              <a:gd name="connsiteY1084" fmla="*/ 7 h 6412736"/>
              <a:gd name="connsiteX1085" fmla="*/ 1093428 w 2689189"/>
              <a:gd name="connsiteY1085" fmla="*/ 7 h 6412736"/>
              <a:gd name="connsiteX1086" fmla="*/ 1093428 w 2689189"/>
              <a:gd name="connsiteY1086" fmla="*/ 29593 h 6412736"/>
              <a:gd name="connsiteX1087" fmla="*/ 1063842 w 2689189"/>
              <a:gd name="connsiteY1087" fmla="*/ 29593 h 6412736"/>
              <a:gd name="connsiteX1088" fmla="*/ 797881 w 2689189"/>
              <a:gd name="connsiteY1088" fmla="*/ 5 h 6412736"/>
              <a:gd name="connsiteX1089" fmla="*/ 827466 w 2689189"/>
              <a:gd name="connsiteY1089" fmla="*/ 5 h 6412736"/>
              <a:gd name="connsiteX1090" fmla="*/ 827466 w 2689189"/>
              <a:gd name="connsiteY1090" fmla="*/ 29591 h 6412736"/>
              <a:gd name="connsiteX1091" fmla="*/ 797881 w 2689189"/>
              <a:gd name="connsiteY1091" fmla="*/ 29591 h 6412736"/>
              <a:gd name="connsiteX1092" fmla="*/ 531921 w 2689189"/>
              <a:gd name="connsiteY1092" fmla="*/ 3 h 6412736"/>
              <a:gd name="connsiteX1093" fmla="*/ 561507 w 2689189"/>
              <a:gd name="connsiteY1093" fmla="*/ 3 h 6412736"/>
              <a:gd name="connsiteX1094" fmla="*/ 561507 w 2689189"/>
              <a:gd name="connsiteY1094" fmla="*/ 29589 h 6412736"/>
              <a:gd name="connsiteX1095" fmla="*/ 531921 w 2689189"/>
              <a:gd name="connsiteY1095" fmla="*/ 29589 h 6412736"/>
              <a:gd name="connsiteX1096" fmla="*/ 265961 w 2689189"/>
              <a:gd name="connsiteY1096" fmla="*/ 0 h 6412736"/>
              <a:gd name="connsiteX1097" fmla="*/ 295546 w 2689189"/>
              <a:gd name="connsiteY1097" fmla="*/ 0 h 6412736"/>
              <a:gd name="connsiteX1098" fmla="*/ 295546 w 2689189"/>
              <a:gd name="connsiteY1098" fmla="*/ 29586 h 6412736"/>
              <a:gd name="connsiteX1099" fmla="*/ 265961 w 2689189"/>
              <a:gd name="connsiteY1099" fmla="*/ 29586 h 6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Lst>
            <a:rect l="l" t="t" r="r" b="b"/>
            <a:pathLst>
              <a:path w="2689189" h="6412736">
                <a:moveTo>
                  <a:pt x="2659604" y="6383150"/>
                </a:moveTo>
                <a:lnTo>
                  <a:pt x="2689189" y="6383150"/>
                </a:lnTo>
                <a:lnTo>
                  <a:pt x="2689189" y="6412736"/>
                </a:lnTo>
                <a:lnTo>
                  <a:pt x="2659604" y="6412736"/>
                </a:lnTo>
                <a:close/>
                <a:moveTo>
                  <a:pt x="2393644" y="6383150"/>
                </a:moveTo>
                <a:lnTo>
                  <a:pt x="2423230" y="6383150"/>
                </a:lnTo>
                <a:lnTo>
                  <a:pt x="2423230" y="6412736"/>
                </a:lnTo>
                <a:lnTo>
                  <a:pt x="2393644" y="6412736"/>
                </a:lnTo>
                <a:close/>
                <a:moveTo>
                  <a:pt x="2127683" y="6383150"/>
                </a:moveTo>
                <a:lnTo>
                  <a:pt x="2157268" y="6383150"/>
                </a:lnTo>
                <a:lnTo>
                  <a:pt x="2157268" y="6412736"/>
                </a:lnTo>
                <a:lnTo>
                  <a:pt x="2127683" y="6412736"/>
                </a:lnTo>
                <a:close/>
                <a:moveTo>
                  <a:pt x="1861723" y="6383150"/>
                </a:moveTo>
                <a:lnTo>
                  <a:pt x="1891309" y="6383150"/>
                </a:lnTo>
                <a:lnTo>
                  <a:pt x="1891309" y="6412736"/>
                </a:lnTo>
                <a:lnTo>
                  <a:pt x="1861723" y="6412736"/>
                </a:lnTo>
                <a:close/>
                <a:moveTo>
                  <a:pt x="1595763" y="6383150"/>
                </a:moveTo>
                <a:lnTo>
                  <a:pt x="1625348" y="6383150"/>
                </a:lnTo>
                <a:lnTo>
                  <a:pt x="1625348" y="6412736"/>
                </a:lnTo>
                <a:lnTo>
                  <a:pt x="1595763" y="6412736"/>
                </a:lnTo>
                <a:close/>
                <a:moveTo>
                  <a:pt x="1329802" y="6383150"/>
                </a:moveTo>
                <a:lnTo>
                  <a:pt x="1359387" y="6383150"/>
                </a:lnTo>
                <a:lnTo>
                  <a:pt x="1359387" y="6412736"/>
                </a:lnTo>
                <a:lnTo>
                  <a:pt x="1329802" y="6412736"/>
                </a:lnTo>
                <a:close/>
                <a:moveTo>
                  <a:pt x="1063842" y="6383150"/>
                </a:moveTo>
                <a:lnTo>
                  <a:pt x="1093428" y="6383150"/>
                </a:lnTo>
                <a:lnTo>
                  <a:pt x="1093428" y="6412736"/>
                </a:lnTo>
                <a:lnTo>
                  <a:pt x="1063842" y="6412736"/>
                </a:lnTo>
                <a:close/>
                <a:moveTo>
                  <a:pt x="797881" y="6383150"/>
                </a:moveTo>
                <a:lnTo>
                  <a:pt x="827466" y="6383150"/>
                </a:lnTo>
                <a:lnTo>
                  <a:pt x="827466" y="6412736"/>
                </a:lnTo>
                <a:lnTo>
                  <a:pt x="797881" y="6412736"/>
                </a:lnTo>
                <a:close/>
                <a:moveTo>
                  <a:pt x="531921" y="6383150"/>
                </a:moveTo>
                <a:lnTo>
                  <a:pt x="561507" y="6383150"/>
                </a:lnTo>
                <a:lnTo>
                  <a:pt x="561507" y="6412736"/>
                </a:lnTo>
                <a:lnTo>
                  <a:pt x="531921" y="6412736"/>
                </a:lnTo>
                <a:close/>
                <a:moveTo>
                  <a:pt x="265961" y="6383150"/>
                </a:moveTo>
                <a:lnTo>
                  <a:pt x="295546" y="6383150"/>
                </a:lnTo>
                <a:lnTo>
                  <a:pt x="295546" y="6412736"/>
                </a:lnTo>
                <a:lnTo>
                  <a:pt x="265961" y="6412736"/>
                </a:lnTo>
                <a:close/>
                <a:moveTo>
                  <a:pt x="0" y="6383150"/>
                </a:moveTo>
                <a:lnTo>
                  <a:pt x="29585" y="6383150"/>
                </a:lnTo>
                <a:lnTo>
                  <a:pt x="29585" y="6412736"/>
                </a:lnTo>
                <a:lnTo>
                  <a:pt x="0" y="6412736"/>
                </a:lnTo>
                <a:close/>
                <a:moveTo>
                  <a:pt x="2659604" y="6117190"/>
                </a:moveTo>
                <a:lnTo>
                  <a:pt x="2689189" y="6117190"/>
                </a:lnTo>
                <a:lnTo>
                  <a:pt x="2689189" y="6146775"/>
                </a:lnTo>
                <a:lnTo>
                  <a:pt x="2659604" y="6146775"/>
                </a:lnTo>
                <a:close/>
                <a:moveTo>
                  <a:pt x="2393644" y="6117190"/>
                </a:moveTo>
                <a:lnTo>
                  <a:pt x="2423230" y="6117190"/>
                </a:lnTo>
                <a:lnTo>
                  <a:pt x="2423230" y="6146775"/>
                </a:lnTo>
                <a:lnTo>
                  <a:pt x="2393644" y="6146775"/>
                </a:lnTo>
                <a:close/>
                <a:moveTo>
                  <a:pt x="2127683" y="6117190"/>
                </a:moveTo>
                <a:lnTo>
                  <a:pt x="2157268" y="6117190"/>
                </a:lnTo>
                <a:lnTo>
                  <a:pt x="2157268" y="6146775"/>
                </a:lnTo>
                <a:lnTo>
                  <a:pt x="2127683" y="6146775"/>
                </a:lnTo>
                <a:close/>
                <a:moveTo>
                  <a:pt x="1861723" y="6117190"/>
                </a:moveTo>
                <a:lnTo>
                  <a:pt x="1891309" y="6117190"/>
                </a:lnTo>
                <a:lnTo>
                  <a:pt x="1891309" y="6146775"/>
                </a:lnTo>
                <a:lnTo>
                  <a:pt x="1861723" y="6146775"/>
                </a:lnTo>
                <a:close/>
                <a:moveTo>
                  <a:pt x="1595763" y="6117190"/>
                </a:moveTo>
                <a:lnTo>
                  <a:pt x="1625348" y="6117190"/>
                </a:lnTo>
                <a:lnTo>
                  <a:pt x="1625348" y="6146775"/>
                </a:lnTo>
                <a:lnTo>
                  <a:pt x="1595763" y="6146775"/>
                </a:lnTo>
                <a:close/>
                <a:moveTo>
                  <a:pt x="1329802" y="6117190"/>
                </a:moveTo>
                <a:lnTo>
                  <a:pt x="1359387" y="6117190"/>
                </a:lnTo>
                <a:lnTo>
                  <a:pt x="1359387" y="6146775"/>
                </a:lnTo>
                <a:lnTo>
                  <a:pt x="1329802" y="6146775"/>
                </a:lnTo>
                <a:close/>
                <a:moveTo>
                  <a:pt x="1063842" y="6117190"/>
                </a:moveTo>
                <a:lnTo>
                  <a:pt x="1093428" y="6117190"/>
                </a:lnTo>
                <a:lnTo>
                  <a:pt x="1093428" y="6146775"/>
                </a:lnTo>
                <a:lnTo>
                  <a:pt x="1063842" y="6146775"/>
                </a:lnTo>
                <a:close/>
                <a:moveTo>
                  <a:pt x="797881" y="6117190"/>
                </a:moveTo>
                <a:lnTo>
                  <a:pt x="827466" y="6117190"/>
                </a:lnTo>
                <a:lnTo>
                  <a:pt x="827466" y="6146775"/>
                </a:lnTo>
                <a:lnTo>
                  <a:pt x="797881" y="6146775"/>
                </a:lnTo>
                <a:close/>
                <a:moveTo>
                  <a:pt x="531921" y="6117190"/>
                </a:moveTo>
                <a:lnTo>
                  <a:pt x="561507" y="6117190"/>
                </a:lnTo>
                <a:lnTo>
                  <a:pt x="561507" y="6146775"/>
                </a:lnTo>
                <a:lnTo>
                  <a:pt x="531921" y="6146775"/>
                </a:lnTo>
                <a:close/>
                <a:moveTo>
                  <a:pt x="265961" y="6117190"/>
                </a:moveTo>
                <a:lnTo>
                  <a:pt x="295546" y="6117190"/>
                </a:lnTo>
                <a:lnTo>
                  <a:pt x="295546" y="6146775"/>
                </a:lnTo>
                <a:lnTo>
                  <a:pt x="265961" y="6146775"/>
                </a:lnTo>
                <a:close/>
                <a:moveTo>
                  <a:pt x="0" y="6117190"/>
                </a:moveTo>
                <a:lnTo>
                  <a:pt x="29585" y="6117190"/>
                </a:lnTo>
                <a:lnTo>
                  <a:pt x="29585" y="6146775"/>
                </a:lnTo>
                <a:lnTo>
                  <a:pt x="0" y="6146775"/>
                </a:lnTo>
                <a:close/>
                <a:moveTo>
                  <a:pt x="2659604" y="5851229"/>
                </a:moveTo>
                <a:lnTo>
                  <a:pt x="2689189" y="5851229"/>
                </a:lnTo>
                <a:lnTo>
                  <a:pt x="2689189" y="5880814"/>
                </a:lnTo>
                <a:lnTo>
                  <a:pt x="2659604" y="5880814"/>
                </a:lnTo>
                <a:close/>
                <a:moveTo>
                  <a:pt x="2393644" y="5851229"/>
                </a:moveTo>
                <a:lnTo>
                  <a:pt x="2423230" y="5851229"/>
                </a:lnTo>
                <a:lnTo>
                  <a:pt x="2423230" y="5880814"/>
                </a:lnTo>
                <a:lnTo>
                  <a:pt x="2393644" y="5880814"/>
                </a:lnTo>
                <a:close/>
                <a:moveTo>
                  <a:pt x="2127683" y="5851229"/>
                </a:moveTo>
                <a:lnTo>
                  <a:pt x="2157268" y="5851229"/>
                </a:lnTo>
                <a:lnTo>
                  <a:pt x="2157268" y="5880814"/>
                </a:lnTo>
                <a:lnTo>
                  <a:pt x="2127683" y="5880814"/>
                </a:lnTo>
                <a:close/>
                <a:moveTo>
                  <a:pt x="1861723" y="5851229"/>
                </a:moveTo>
                <a:lnTo>
                  <a:pt x="1891309" y="5851229"/>
                </a:lnTo>
                <a:lnTo>
                  <a:pt x="1891309" y="5880814"/>
                </a:lnTo>
                <a:lnTo>
                  <a:pt x="1861723" y="5880814"/>
                </a:lnTo>
                <a:close/>
                <a:moveTo>
                  <a:pt x="1595763" y="5851229"/>
                </a:moveTo>
                <a:lnTo>
                  <a:pt x="1625348" y="5851229"/>
                </a:lnTo>
                <a:lnTo>
                  <a:pt x="1625348" y="5880814"/>
                </a:lnTo>
                <a:lnTo>
                  <a:pt x="1595763" y="5880814"/>
                </a:lnTo>
                <a:close/>
                <a:moveTo>
                  <a:pt x="1329802" y="5851229"/>
                </a:moveTo>
                <a:lnTo>
                  <a:pt x="1359387" y="5851229"/>
                </a:lnTo>
                <a:lnTo>
                  <a:pt x="1359387" y="5880814"/>
                </a:lnTo>
                <a:lnTo>
                  <a:pt x="1329802" y="5880814"/>
                </a:lnTo>
                <a:close/>
                <a:moveTo>
                  <a:pt x="1063842" y="5851229"/>
                </a:moveTo>
                <a:lnTo>
                  <a:pt x="1093428" y="5851229"/>
                </a:lnTo>
                <a:lnTo>
                  <a:pt x="1093428" y="5880814"/>
                </a:lnTo>
                <a:lnTo>
                  <a:pt x="1063842" y="5880814"/>
                </a:lnTo>
                <a:close/>
                <a:moveTo>
                  <a:pt x="797881" y="5851229"/>
                </a:moveTo>
                <a:lnTo>
                  <a:pt x="827466" y="5851229"/>
                </a:lnTo>
                <a:lnTo>
                  <a:pt x="827466" y="5880814"/>
                </a:lnTo>
                <a:lnTo>
                  <a:pt x="797881" y="5880814"/>
                </a:lnTo>
                <a:close/>
                <a:moveTo>
                  <a:pt x="531921" y="5851229"/>
                </a:moveTo>
                <a:lnTo>
                  <a:pt x="561507" y="5851229"/>
                </a:lnTo>
                <a:lnTo>
                  <a:pt x="561507" y="5880814"/>
                </a:lnTo>
                <a:lnTo>
                  <a:pt x="531921" y="5880814"/>
                </a:lnTo>
                <a:close/>
                <a:moveTo>
                  <a:pt x="265961" y="5851229"/>
                </a:moveTo>
                <a:lnTo>
                  <a:pt x="295546" y="5851229"/>
                </a:lnTo>
                <a:lnTo>
                  <a:pt x="295546" y="5880814"/>
                </a:lnTo>
                <a:lnTo>
                  <a:pt x="265961" y="5880814"/>
                </a:lnTo>
                <a:close/>
                <a:moveTo>
                  <a:pt x="0" y="5851229"/>
                </a:moveTo>
                <a:lnTo>
                  <a:pt x="29585" y="5851229"/>
                </a:lnTo>
                <a:lnTo>
                  <a:pt x="29585" y="5880814"/>
                </a:lnTo>
                <a:lnTo>
                  <a:pt x="0" y="5880814"/>
                </a:lnTo>
                <a:close/>
                <a:moveTo>
                  <a:pt x="2659604" y="5585269"/>
                </a:moveTo>
                <a:lnTo>
                  <a:pt x="2689189" y="5585269"/>
                </a:lnTo>
                <a:lnTo>
                  <a:pt x="2689189" y="5614854"/>
                </a:lnTo>
                <a:lnTo>
                  <a:pt x="2659604" y="5614854"/>
                </a:lnTo>
                <a:close/>
                <a:moveTo>
                  <a:pt x="2393644" y="5585269"/>
                </a:moveTo>
                <a:lnTo>
                  <a:pt x="2423230" y="5585269"/>
                </a:lnTo>
                <a:lnTo>
                  <a:pt x="2423230" y="5614854"/>
                </a:lnTo>
                <a:lnTo>
                  <a:pt x="2393644" y="5614854"/>
                </a:lnTo>
                <a:close/>
                <a:moveTo>
                  <a:pt x="2127683" y="5585269"/>
                </a:moveTo>
                <a:lnTo>
                  <a:pt x="2157268" y="5585269"/>
                </a:lnTo>
                <a:lnTo>
                  <a:pt x="2157268" y="5614854"/>
                </a:lnTo>
                <a:lnTo>
                  <a:pt x="2127683" y="5614854"/>
                </a:lnTo>
                <a:close/>
                <a:moveTo>
                  <a:pt x="1861723" y="5585269"/>
                </a:moveTo>
                <a:lnTo>
                  <a:pt x="1891309" y="5585269"/>
                </a:lnTo>
                <a:lnTo>
                  <a:pt x="1891309" y="5614854"/>
                </a:lnTo>
                <a:lnTo>
                  <a:pt x="1861723" y="5614854"/>
                </a:lnTo>
                <a:close/>
                <a:moveTo>
                  <a:pt x="1595763" y="5585269"/>
                </a:moveTo>
                <a:lnTo>
                  <a:pt x="1625348" y="5585269"/>
                </a:lnTo>
                <a:lnTo>
                  <a:pt x="1625348" y="5614854"/>
                </a:lnTo>
                <a:lnTo>
                  <a:pt x="1595763" y="5614854"/>
                </a:lnTo>
                <a:close/>
                <a:moveTo>
                  <a:pt x="1329802" y="5585269"/>
                </a:moveTo>
                <a:lnTo>
                  <a:pt x="1359387" y="5585269"/>
                </a:lnTo>
                <a:lnTo>
                  <a:pt x="1359387" y="5614854"/>
                </a:lnTo>
                <a:lnTo>
                  <a:pt x="1329802" y="5614854"/>
                </a:lnTo>
                <a:close/>
                <a:moveTo>
                  <a:pt x="1063842" y="5585269"/>
                </a:moveTo>
                <a:lnTo>
                  <a:pt x="1093428" y="5585269"/>
                </a:lnTo>
                <a:lnTo>
                  <a:pt x="1093428" y="5614854"/>
                </a:lnTo>
                <a:lnTo>
                  <a:pt x="1063842" y="5614854"/>
                </a:lnTo>
                <a:close/>
                <a:moveTo>
                  <a:pt x="797881" y="5585269"/>
                </a:moveTo>
                <a:lnTo>
                  <a:pt x="827466" y="5585269"/>
                </a:lnTo>
                <a:lnTo>
                  <a:pt x="827466" y="5614854"/>
                </a:lnTo>
                <a:lnTo>
                  <a:pt x="797881" y="5614854"/>
                </a:lnTo>
                <a:close/>
                <a:moveTo>
                  <a:pt x="531921" y="5585269"/>
                </a:moveTo>
                <a:lnTo>
                  <a:pt x="561507" y="5585269"/>
                </a:lnTo>
                <a:lnTo>
                  <a:pt x="561507" y="5614854"/>
                </a:lnTo>
                <a:lnTo>
                  <a:pt x="531921" y="5614854"/>
                </a:lnTo>
                <a:close/>
                <a:moveTo>
                  <a:pt x="265961" y="5585269"/>
                </a:moveTo>
                <a:lnTo>
                  <a:pt x="295546" y="5585269"/>
                </a:lnTo>
                <a:lnTo>
                  <a:pt x="295546" y="5614854"/>
                </a:lnTo>
                <a:lnTo>
                  <a:pt x="265961" y="5614854"/>
                </a:lnTo>
                <a:close/>
                <a:moveTo>
                  <a:pt x="0" y="5585269"/>
                </a:moveTo>
                <a:lnTo>
                  <a:pt x="29585" y="5585269"/>
                </a:lnTo>
                <a:lnTo>
                  <a:pt x="29585" y="5614854"/>
                </a:lnTo>
                <a:lnTo>
                  <a:pt x="0" y="5614854"/>
                </a:lnTo>
                <a:close/>
                <a:moveTo>
                  <a:pt x="2659604" y="5319309"/>
                </a:moveTo>
                <a:lnTo>
                  <a:pt x="2689189" y="5319309"/>
                </a:lnTo>
                <a:lnTo>
                  <a:pt x="2689189" y="5348895"/>
                </a:lnTo>
                <a:lnTo>
                  <a:pt x="2659604" y="5348895"/>
                </a:lnTo>
                <a:close/>
                <a:moveTo>
                  <a:pt x="2393644" y="5319309"/>
                </a:moveTo>
                <a:lnTo>
                  <a:pt x="2423230" y="5319309"/>
                </a:lnTo>
                <a:lnTo>
                  <a:pt x="2423230" y="5348895"/>
                </a:lnTo>
                <a:lnTo>
                  <a:pt x="2393644" y="5348895"/>
                </a:lnTo>
                <a:close/>
                <a:moveTo>
                  <a:pt x="2127683" y="5319309"/>
                </a:moveTo>
                <a:lnTo>
                  <a:pt x="2157268" y="5319309"/>
                </a:lnTo>
                <a:lnTo>
                  <a:pt x="2157268" y="5348895"/>
                </a:lnTo>
                <a:lnTo>
                  <a:pt x="2127683" y="5348895"/>
                </a:lnTo>
                <a:close/>
                <a:moveTo>
                  <a:pt x="1861723" y="5319309"/>
                </a:moveTo>
                <a:lnTo>
                  <a:pt x="1891309" y="5319309"/>
                </a:lnTo>
                <a:lnTo>
                  <a:pt x="1891309" y="5348895"/>
                </a:lnTo>
                <a:lnTo>
                  <a:pt x="1861723" y="5348895"/>
                </a:lnTo>
                <a:close/>
                <a:moveTo>
                  <a:pt x="1595763" y="5319309"/>
                </a:moveTo>
                <a:lnTo>
                  <a:pt x="1625348" y="5319309"/>
                </a:lnTo>
                <a:lnTo>
                  <a:pt x="1625348" y="5348895"/>
                </a:lnTo>
                <a:lnTo>
                  <a:pt x="1595763" y="5348895"/>
                </a:lnTo>
                <a:close/>
                <a:moveTo>
                  <a:pt x="1329802" y="5319309"/>
                </a:moveTo>
                <a:lnTo>
                  <a:pt x="1359387" y="5319309"/>
                </a:lnTo>
                <a:lnTo>
                  <a:pt x="1359387" y="5348895"/>
                </a:lnTo>
                <a:lnTo>
                  <a:pt x="1329802" y="5348895"/>
                </a:lnTo>
                <a:close/>
                <a:moveTo>
                  <a:pt x="1063842" y="5319309"/>
                </a:moveTo>
                <a:lnTo>
                  <a:pt x="1093428" y="5319309"/>
                </a:lnTo>
                <a:lnTo>
                  <a:pt x="1093428" y="5348895"/>
                </a:lnTo>
                <a:lnTo>
                  <a:pt x="1063842" y="5348895"/>
                </a:lnTo>
                <a:close/>
                <a:moveTo>
                  <a:pt x="797881" y="5319309"/>
                </a:moveTo>
                <a:lnTo>
                  <a:pt x="827466" y="5319309"/>
                </a:lnTo>
                <a:lnTo>
                  <a:pt x="827466" y="5348895"/>
                </a:lnTo>
                <a:lnTo>
                  <a:pt x="797881" y="5348895"/>
                </a:lnTo>
                <a:close/>
                <a:moveTo>
                  <a:pt x="531921" y="5319309"/>
                </a:moveTo>
                <a:lnTo>
                  <a:pt x="561507" y="5319309"/>
                </a:lnTo>
                <a:lnTo>
                  <a:pt x="561507" y="5348895"/>
                </a:lnTo>
                <a:lnTo>
                  <a:pt x="531921" y="5348895"/>
                </a:lnTo>
                <a:close/>
                <a:moveTo>
                  <a:pt x="265961" y="5319309"/>
                </a:moveTo>
                <a:lnTo>
                  <a:pt x="295546" y="5319309"/>
                </a:lnTo>
                <a:lnTo>
                  <a:pt x="295546" y="5348895"/>
                </a:lnTo>
                <a:lnTo>
                  <a:pt x="265961" y="5348895"/>
                </a:lnTo>
                <a:close/>
                <a:moveTo>
                  <a:pt x="0" y="5319309"/>
                </a:moveTo>
                <a:lnTo>
                  <a:pt x="29585" y="5319309"/>
                </a:lnTo>
                <a:lnTo>
                  <a:pt x="29585" y="5348895"/>
                </a:lnTo>
                <a:lnTo>
                  <a:pt x="0" y="5348895"/>
                </a:lnTo>
                <a:close/>
                <a:moveTo>
                  <a:pt x="2659604" y="5053348"/>
                </a:moveTo>
                <a:lnTo>
                  <a:pt x="2689189" y="5053348"/>
                </a:lnTo>
                <a:lnTo>
                  <a:pt x="2689189" y="5082933"/>
                </a:lnTo>
                <a:lnTo>
                  <a:pt x="2659604" y="5082933"/>
                </a:lnTo>
                <a:close/>
                <a:moveTo>
                  <a:pt x="2393644" y="5053348"/>
                </a:moveTo>
                <a:lnTo>
                  <a:pt x="2423230" y="5053348"/>
                </a:lnTo>
                <a:lnTo>
                  <a:pt x="2423230" y="5082933"/>
                </a:lnTo>
                <a:lnTo>
                  <a:pt x="2393644" y="5082933"/>
                </a:lnTo>
                <a:close/>
                <a:moveTo>
                  <a:pt x="2127683" y="5053348"/>
                </a:moveTo>
                <a:lnTo>
                  <a:pt x="2157268" y="5053348"/>
                </a:lnTo>
                <a:lnTo>
                  <a:pt x="2157268" y="5082933"/>
                </a:lnTo>
                <a:lnTo>
                  <a:pt x="2127683" y="5082933"/>
                </a:lnTo>
                <a:close/>
                <a:moveTo>
                  <a:pt x="1861723" y="5053348"/>
                </a:moveTo>
                <a:lnTo>
                  <a:pt x="1891309" y="5053348"/>
                </a:lnTo>
                <a:lnTo>
                  <a:pt x="1891309" y="5082933"/>
                </a:lnTo>
                <a:lnTo>
                  <a:pt x="1861723" y="5082933"/>
                </a:lnTo>
                <a:close/>
                <a:moveTo>
                  <a:pt x="1595763" y="5053348"/>
                </a:moveTo>
                <a:lnTo>
                  <a:pt x="1625348" y="5053348"/>
                </a:lnTo>
                <a:lnTo>
                  <a:pt x="1625348" y="5082933"/>
                </a:lnTo>
                <a:lnTo>
                  <a:pt x="1595763" y="5082933"/>
                </a:lnTo>
                <a:close/>
                <a:moveTo>
                  <a:pt x="1329802" y="5053348"/>
                </a:moveTo>
                <a:lnTo>
                  <a:pt x="1359387" y="5053348"/>
                </a:lnTo>
                <a:lnTo>
                  <a:pt x="1359387" y="5082933"/>
                </a:lnTo>
                <a:lnTo>
                  <a:pt x="1329802" y="5082933"/>
                </a:lnTo>
                <a:close/>
                <a:moveTo>
                  <a:pt x="1063842" y="5053348"/>
                </a:moveTo>
                <a:lnTo>
                  <a:pt x="1093428" y="5053348"/>
                </a:lnTo>
                <a:lnTo>
                  <a:pt x="1093428" y="5082933"/>
                </a:lnTo>
                <a:lnTo>
                  <a:pt x="1063842" y="5082933"/>
                </a:lnTo>
                <a:close/>
                <a:moveTo>
                  <a:pt x="797881" y="5053348"/>
                </a:moveTo>
                <a:lnTo>
                  <a:pt x="827466" y="5053348"/>
                </a:lnTo>
                <a:lnTo>
                  <a:pt x="827466" y="5082933"/>
                </a:lnTo>
                <a:lnTo>
                  <a:pt x="797881" y="5082933"/>
                </a:lnTo>
                <a:close/>
                <a:moveTo>
                  <a:pt x="531921" y="5053348"/>
                </a:moveTo>
                <a:lnTo>
                  <a:pt x="561507" y="5053348"/>
                </a:lnTo>
                <a:lnTo>
                  <a:pt x="561507" y="5082933"/>
                </a:lnTo>
                <a:lnTo>
                  <a:pt x="531921" y="5082933"/>
                </a:lnTo>
                <a:close/>
                <a:moveTo>
                  <a:pt x="265961" y="5053348"/>
                </a:moveTo>
                <a:lnTo>
                  <a:pt x="295546" y="5053348"/>
                </a:lnTo>
                <a:lnTo>
                  <a:pt x="295546" y="5082933"/>
                </a:lnTo>
                <a:lnTo>
                  <a:pt x="265961" y="5082933"/>
                </a:lnTo>
                <a:close/>
                <a:moveTo>
                  <a:pt x="0" y="5053348"/>
                </a:moveTo>
                <a:lnTo>
                  <a:pt x="29585" y="5053348"/>
                </a:lnTo>
                <a:lnTo>
                  <a:pt x="29585" y="5082933"/>
                </a:lnTo>
                <a:lnTo>
                  <a:pt x="0" y="5082933"/>
                </a:lnTo>
                <a:close/>
                <a:moveTo>
                  <a:pt x="2659604" y="4787388"/>
                </a:moveTo>
                <a:lnTo>
                  <a:pt x="2689189" y="4787388"/>
                </a:lnTo>
                <a:lnTo>
                  <a:pt x="2689189" y="4816974"/>
                </a:lnTo>
                <a:lnTo>
                  <a:pt x="2659604" y="4816974"/>
                </a:lnTo>
                <a:close/>
                <a:moveTo>
                  <a:pt x="2393644" y="4787388"/>
                </a:moveTo>
                <a:lnTo>
                  <a:pt x="2423230" y="4787388"/>
                </a:lnTo>
                <a:lnTo>
                  <a:pt x="2423230" y="4816974"/>
                </a:lnTo>
                <a:lnTo>
                  <a:pt x="2393644" y="4816974"/>
                </a:lnTo>
                <a:close/>
                <a:moveTo>
                  <a:pt x="2127683" y="4787388"/>
                </a:moveTo>
                <a:lnTo>
                  <a:pt x="2157268" y="4787388"/>
                </a:lnTo>
                <a:lnTo>
                  <a:pt x="2157268" y="4816974"/>
                </a:lnTo>
                <a:lnTo>
                  <a:pt x="2127683" y="4816974"/>
                </a:lnTo>
                <a:close/>
                <a:moveTo>
                  <a:pt x="1861723" y="4787388"/>
                </a:moveTo>
                <a:lnTo>
                  <a:pt x="1891309" y="4787388"/>
                </a:lnTo>
                <a:lnTo>
                  <a:pt x="1891309" y="4816974"/>
                </a:lnTo>
                <a:lnTo>
                  <a:pt x="1861723" y="4816974"/>
                </a:lnTo>
                <a:close/>
                <a:moveTo>
                  <a:pt x="1595763" y="4787388"/>
                </a:moveTo>
                <a:lnTo>
                  <a:pt x="1625348" y="4787388"/>
                </a:lnTo>
                <a:lnTo>
                  <a:pt x="1625348" y="4816974"/>
                </a:lnTo>
                <a:lnTo>
                  <a:pt x="1595763" y="4816974"/>
                </a:lnTo>
                <a:close/>
                <a:moveTo>
                  <a:pt x="1329802" y="4787388"/>
                </a:moveTo>
                <a:lnTo>
                  <a:pt x="1359387" y="4787388"/>
                </a:lnTo>
                <a:lnTo>
                  <a:pt x="1359387" y="4816974"/>
                </a:lnTo>
                <a:lnTo>
                  <a:pt x="1329802" y="4816974"/>
                </a:lnTo>
                <a:close/>
                <a:moveTo>
                  <a:pt x="1063842" y="4787388"/>
                </a:moveTo>
                <a:lnTo>
                  <a:pt x="1093428" y="4787388"/>
                </a:lnTo>
                <a:lnTo>
                  <a:pt x="1093428" y="4816974"/>
                </a:lnTo>
                <a:lnTo>
                  <a:pt x="1063842" y="4816974"/>
                </a:lnTo>
                <a:close/>
                <a:moveTo>
                  <a:pt x="797881" y="4787388"/>
                </a:moveTo>
                <a:lnTo>
                  <a:pt x="827466" y="4787388"/>
                </a:lnTo>
                <a:lnTo>
                  <a:pt x="827466" y="4816974"/>
                </a:lnTo>
                <a:lnTo>
                  <a:pt x="797881" y="4816974"/>
                </a:lnTo>
                <a:close/>
                <a:moveTo>
                  <a:pt x="531921" y="4787388"/>
                </a:moveTo>
                <a:lnTo>
                  <a:pt x="561507" y="4787388"/>
                </a:lnTo>
                <a:lnTo>
                  <a:pt x="561507" y="4816974"/>
                </a:lnTo>
                <a:lnTo>
                  <a:pt x="531921" y="4816974"/>
                </a:lnTo>
                <a:close/>
                <a:moveTo>
                  <a:pt x="265961" y="4787388"/>
                </a:moveTo>
                <a:lnTo>
                  <a:pt x="295546" y="4787388"/>
                </a:lnTo>
                <a:lnTo>
                  <a:pt x="295546" y="4816974"/>
                </a:lnTo>
                <a:lnTo>
                  <a:pt x="265961" y="4816974"/>
                </a:lnTo>
                <a:close/>
                <a:moveTo>
                  <a:pt x="0" y="4787388"/>
                </a:moveTo>
                <a:lnTo>
                  <a:pt x="29585" y="4787388"/>
                </a:lnTo>
                <a:lnTo>
                  <a:pt x="29585" y="4816974"/>
                </a:lnTo>
                <a:lnTo>
                  <a:pt x="0" y="4816974"/>
                </a:lnTo>
                <a:close/>
                <a:moveTo>
                  <a:pt x="2659604" y="4521428"/>
                </a:moveTo>
                <a:lnTo>
                  <a:pt x="2689189" y="4521428"/>
                </a:lnTo>
                <a:lnTo>
                  <a:pt x="2689189" y="4551013"/>
                </a:lnTo>
                <a:lnTo>
                  <a:pt x="2659604" y="4551013"/>
                </a:lnTo>
                <a:close/>
                <a:moveTo>
                  <a:pt x="2393644" y="4521428"/>
                </a:moveTo>
                <a:lnTo>
                  <a:pt x="2423230" y="4521428"/>
                </a:lnTo>
                <a:lnTo>
                  <a:pt x="2423230" y="4551013"/>
                </a:lnTo>
                <a:lnTo>
                  <a:pt x="2393644" y="4551013"/>
                </a:lnTo>
                <a:close/>
                <a:moveTo>
                  <a:pt x="2127683" y="4521428"/>
                </a:moveTo>
                <a:lnTo>
                  <a:pt x="2157268" y="4521428"/>
                </a:lnTo>
                <a:lnTo>
                  <a:pt x="2157268" y="4551013"/>
                </a:lnTo>
                <a:lnTo>
                  <a:pt x="2127683" y="4551013"/>
                </a:lnTo>
                <a:close/>
                <a:moveTo>
                  <a:pt x="1861723" y="4521428"/>
                </a:moveTo>
                <a:lnTo>
                  <a:pt x="1891309" y="4521428"/>
                </a:lnTo>
                <a:lnTo>
                  <a:pt x="1891309" y="4551013"/>
                </a:lnTo>
                <a:lnTo>
                  <a:pt x="1861723" y="4551013"/>
                </a:lnTo>
                <a:close/>
                <a:moveTo>
                  <a:pt x="1595763" y="4521428"/>
                </a:moveTo>
                <a:lnTo>
                  <a:pt x="1625348" y="4521428"/>
                </a:lnTo>
                <a:lnTo>
                  <a:pt x="1625348" y="4551013"/>
                </a:lnTo>
                <a:lnTo>
                  <a:pt x="1595763" y="4551013"/>
                </a:lnTo>
                <a:close/>
                <a:moveTo>
                  <a:pt x="1329802" y="4521428"/>
                </a:moveTo>
                <a:lnTo>
                  <a:pt x="1359387" y="4521428"/>
                </a:lnTo>
                <a:lnTo>
                  <a:pt x="1359387" y="4551013"/>
                </a:lnTo>
                <a:lnTo>
                  <a:pt x="1329802" y="4551013"/>
                </a:lnTo>
                <a:close/>
                <a:moveTo>
                  <a:pt x="1063842" y="4521428"/>
                </a:moveTo>
                <a:lnTo>
                  <a:pt x="1093428" y="4521428"/>
                </a:lnTo>
                <a:lnTo>
                  <a:pt x="1093428" y="4551013"/>
                </a:lnTo>
                <a:lnTo>
                  <a:pt x="1063842" y="4551013"/>
                </a:lnTo>
                <a:close/>
                <a:moveTo>
                  <a:pt x="797881" y="4521428"/>
                </a:moveTo>
                <a:lnTo>
                  <a:pt x="827466" y="4521428"/>
                </a:lnTo>
                <a:lnTo>
                  <a:pt x="827466" y="4551013"/>
                </a:lnTo>
                <a:lnTo>
                  <a:pt x="797881" y="4551013"/>
                </a:lnTo>
                <a:close/>
                <a:moveTo>
                  <a:pt x="531921" y="4521428"/>
                </a:moveTo>
                <a:lnTo>
                  <a:pt x="561507" y="4521428"/>
                </a:lnTo>
                <a:lnTo>
                  <a:pt x="561507" y="4551013"/>
                </a:lnTo>
                <a:lnTo>
                  <a:pt x="531921" y="4551013"/>
                </a:lnTo>
                <a:close/>
                <a:moveTo>
                  <a:pt x="265961" y="4521428"/>
                </a:moveTo>
                <a:lnTo>
                  <a:pt x="295546" y="4521428"/>
                </a:lnTo>
                <a:lnTo>
                  <a:pt x="295546" y="4551013"/>
                </a:lnTo>
                <a:lnTo>
                  <a:pt x="265961" y="4551013"/>
                </a:lnTo>
                <a:close/>
                <a:moveTo>
                  <a:pt x="0" y="4521428"/>
                </a:moveTo>
                <a:lnTo>
                  <a:pt x="29585" y="4521428"/>
                </a:lnTo>
                <a:lnTo>
                  <a:pt x="29585" y="4551013"/>
                </a:lnTo>
                <a:lnTo>
                  <a:pt x="0" y="4551013"/>
                </a:lnTo>
                <a:close/>
                <a:moveTo>
                  <a:pt x="2659604" y="4255467"/>
                </a:moveTo>
                <a:lnTo>
                  <a:pt x="2689189" y="4255467"/>
                </a:lnTo>
                <a:lnTo>
                  <a:pt x="2689189" y="4285052"/>
                </a:lnTo>
                <a:lnTo>
                  <a:pt x="2659604" y="4285052"/>
                </a:lnTo>
                <a:close/>
                <a:moveTo>
                  <a:pt x="2393644" y="4255467"/>
                </a:moveTo>
                <a:lnTo>
                  <a:pt x="2423230" y="4255467"/>
                </a:lnTo>
                <a:lnTo>
                  <a:pt x="2423230" y="4285052"/>
                </a:lnTo>
                <a:lnTo>
                  <a:pt x="2393644" y="4285052"/>
                </a:lnTo>
                <a:close/>
                <a:moveTo>
                  <a:pt x="2127683" y="4255467"/>
                </a:moveTo>
                <a:lnTo>
                  <a:pt x="2157268" y="4255467"/>
                </a:lnTo>
                <a:lnTo>
                  <a:pt x="2157268" y="4285052"/>
                </a:lnTo>
                <a:lnTo>
                  <a:pt x="2127683" y="4285052"/>
                </a:lnTo>
                <a:close/>
                <a:moveTo>
                  <a:pt x="1861723" y="4255467"/>
                </a:moveTo>
                <a:lnTo>
                  <a:pt x="1891309" y="4255467"/>
                </a:lnTo>
                <a:lnTo>
                  <a:pt x="1891309" y="4285052"/>
                </a:lnTo>
                <a:lnTo>
                  <a:pt x="1861723" y="4285052"/>
                </a:lnTo>
                <a:close/>
                <a:moveTo>
                  <a:pt x="1595763" y="4255467"/>
                </a:moveTo>
                <a:lnTo>
                  <a:pt x="1625348" y="4255467"/>
                </a:lnTo>
                <a:lnTo>
                  <a:pt x="1625348" y="4285052"/>
                </a:lnTo>
                <a:lnTo>
                  <a:pt x="1595763" y="4285052"/>
                </a:lnTo>
                <a:close/>
                <a:moveTo>
                  <a:pt x="1329802" y="4255467"/>
                </a:moveTo>
                <a:lnTo>
                  <a:pt x="1359387" y="4255467"/>
                </a:lnTo>
                <a:lnTo>
                  <a:pt x="1359387" y="4285052"/>
                </a:lnTo>
                <a:lnTo>
                  <a:pt x="1329802" y="4285052"/>
                </a:lnTo>
                <a:close/>
                <a:moveTo>
                  <a:pt x="1063842" y="4255467"/>
                </a:moveTo>
                <a:lnTo>
                  <a:pt x="1093428" y="4255467"/>
                </a:lnTo>
                <a:lnTo>
                  <a:pt x="1093428" y="4285052"/>
                </a:lnTo>
                <a:lnTo>
                  <a:pt x="1063842" y="4285052"/>
                </a:lnTo>
                <a:close/>
                <a:moveTo>
                  <a:pt x="797881" y="4255467"/>
                </a:moveTo>
                <a:lnTo>
                  <a:pt x="827466" y="4255467"/>
                </a:lnTo>
                <a:lnTo>
                  <a:pt x="827466" y="4285052"/>
                </a:lnTo>
                <a:lnTo>
                  <a:pt x="797881" y="4285052"/>
                </a:lnTo>
                <a:close/>
                <a:moveTo>
                  <a:pt x="531921" y="4255467"/>
                </a:moveTo>
                <a:lnTo>
                  <a:pt x="561507" y="4255467"/>
                </a:lnTo>
                <a:lnTo>
                  <a:pt x="561507" y="4285052"/>
                </a:lnTo>
                <a:lnTo>
                  <a:pt x="531921" y="4285052"/>
                </a:lnTo>
                <a:close/>
                <a:moveTo>
                  <a:pt x="265961" y="4255467"/>
                </a:moveTo>
                <a:lnTo>
                  <a:pt x="295546" y="4255467"/>
                </a:lnTo>
                <a:lnTo>
                  <a:pt x="295546" y="4285052"/>
                </a:lnTo>
                <a:lnTo>
                  <a:pt x="265961" y="4285052"/>
                </a:lnTo>
                <a:close/>
                <a:moveTo>
                  <a:pt x="0" y="4255467"/>
                </a:moveTo>
                <a:lnTo>
                  <a:pt x="29585" y="4255467"/>
                </a:lnTo>
                <a:lnTo>
                  <a:pt x="29585" y="4285052"/>
                </a:lnTo>
                <a:lnTo>
                  <a:pt x="0" y="4285052"/>
                </a:lnTo>
                <a:close/>
                <a:moveTo>
                  <a:pt x="2659604" y="3989507"/>
                </a:moveTo>
                <a:lnTo>
                  <a:pt x="2689189" y="3989507"/>
                </a:lnTo>
                <a:lnTo>
                  <a:pt x="2689189" y="4019093"/>
                </a:lnTo>
                <a:lnTo>
                  <a:pt x="2659604" y="4019093"/>
                </a:lnTo>
                <a:close/>
                <a:moveTo>
                  <a:pt x="2393644" y="3989507"/>
                </a:moveTo>
                <a:lnTo>
                  <a:pt x="2423230" y="3989507"/>
                </a:lnTo>
                <a:lnTo>
                  <a:pt x="2423230" y="4019093"/>
                </a:lnTo>
                <a:lnTo>
                  <a:pt x="2393644" y="4019093"/>
                </a:lnTo>
                <a:close/>
                <a:moveTo>
                  <a:pt x="2127683" y="3989507"/>
                </a:moveTo>
                <a:lnTo>
                  <a:pt x="2157268" y="3989507"/>
                </a:lnTo>
                <a:lnTo>
                  <a:pt x="2157268" y="4019093"/>
                </a:lnTo>
                <a:lnTo>
                  <a:pt x="2127683" y="4019093"/>
                </a:lnTo>
                <a:close/>
                <a:moveTo>
                  <a:pt x="1861723" y="3989507"/>
                </a:moveTo>
                <a:lnTo>
                  <a:pt x="1891309" y="3989507"/>
                </a:lnTo>
                <a:lnTo>
                  <a:pt x="1891309" y="4019093"/>
                </a:lnTo>
                <a:lnTo>
                  <a:pt x="1861723" y="4019093"/>
                </a:lnTo>
                <a:close/>
                <a:moveTo>
                  <a:pt x="1595763" y="3989507"/>
                </a:moveTo>
                <a:lnTo>
                  <a:pt x="1625348" y="3989507"/>
                </a:lnTo>
                <a:lnTo>
                  <a:pt x="1625348" y="4019093"/>
                </a:lnTo>
                <a:lnTo>
                  <a:pt x="1595763" y="4019093"/>
                </a:lnTo>
                <a:close/>
                <a:moveTo>
                  <a:pt x="1329802" y="3989507"/>
                </a:moveTo>
                <a:lnTo>
                  <a:pt x="1359387" y="3989507"/>
                </a:lnTo>
                <a:lnTo>
                  <a:pt x="1359387" y="4019093"/>
                </a:lnTo>
                <a:lnTo>
                  <a:pt x="1329802" y="4019093"/>
                </a:lnTo>
                <a:close/>
                <a:moveTo>
                  <a:pt x="1063842" y="3989507"/>
                </a:moveTo>
                <a:lnTo>
                  <a:pt x="1093428" y="3989507"/>
                </a:lnTo>
                <a:lnTo>
                  <a:pt x="1093428" y="4019093"/>
                </a:lnTo>
                <a:lnTo>
                  <a:pt x="1063842" y="4019093"/>
                </a:lnTo>
                <a:close/>
                <a:moveTo>
                  <a:pt x="797881" y="3989507"/>
                </a:moveTo>
                <a:lnTo>
                  <a:pt x="827466" y="3989507"/>
                </a:lnTo>
                <a:lnTo>
                  <a:pt x="827466" y="4019093"/>
                </a:lnTo>
                <a:lnTo>
                  <a:pt x="797881" y="4019093"/>
                </a:lnTo>
                <a:close/>
                <a:moveTo>
                  <a:pt x="531921" y="3989507"/>
                </a:moveTo>
                <a:lnTo>
                  <a:pt x="561507" y="3989507"/>
                </a:lnTo>
                <a:lnTo>
                  <a:pt x="561507" y="4019093"/>
                </a:lnTo>
                <a:lnTo>
                  <a:pt x="531921" y="4019093"/>
                </a:lnTo>
                <a:close/>
                <a:moveTo>
                  <a:pt x="265961" y="3989507"/>
                </a:moveTo>
                <a:lnTo>
                  <a:pt x="295546" y="3989507"/>
                </a:lnTo>
                <a:lnTo>
                  <a:pt x="295546" y="4019093"/>
                </a:lnTo>
                <a:lnTo>
                  <a:pt x="265961" y="4019093"/>
                </a:lnTo>
                <a:close/>
                <a:moveTo>
                  <a:pt x="0" y="3989507"/>
                </a:moveTo>
                <a:lnTo>
                  <a:pt x="29585" y="3989507"/>
                </a:lnTo>
                <a:lnTo>
                  <a:pt x="29585" y="4019093"/>
                </a:lnTo>
                <a:lnTo>
                  <a:pt x="0" y="4019093"/>
                </a:lnTo>
                <a:close/>
                <a:moveTo>
                  <a:pt x="2659604" y="3723546"/>
                </a:moveTo>
                <a:lnTo>
                  <a:pt x="2689189" y="3723546"/>
                </a:lnTo>
                <a:lnTo>
                  <a:pt x="2689189" y="3753131"/>
                </a:lnTo>
                <a:lnTo>
                  <a:pt x="2659604" y="3753131"/>
                </a:lnTo>
                <a:close/>
                <a:moveTo>
                  <a:pt x="2393644" y="3723546"/>
                </a:moveTo>
                <a:lnTo>
                  <a:pt x="2423230" y="3723546"/>
                </a:lnTo>
                <a:lnTo>
                  <a:pt x="2423230" y="3753131"/>
                </a:lnTo>
                <a:lnTo>
                  <a:pt x="2393644" y="3753131"/>
                </a:lnTo>
                <a:close/>
                <a:moveTo>
                  <a:pt x="2127683" y="3723546"/>
                </a:moveTo>
                <a:lnTo>
                  <a:pt x="2157268" y="3723546"/>
                </a:lnTo>
                <a:lnTo>
                  <a:pt x="2157268" y="3753131"/>
                </a:lnTo>
                <a:lnTo>
                  <a:pt x="2127683" y="3753131"/>
                </a:lnTo>
                <a:close/>
                <a:moveTo>
                  <a:pt x="1861723" y="3723546"/>
                </a:moveTo>
                <a:lnTo>
                  <a:pt x="1891309" y="3723546"/>
                </a:lnTo>
                <a:lnTo>
                  <a:pt x="1891309" y="3753131"/>
                </a:lnTo>
                <a:lnTo>
                  <a:pt x="1861723" y="3753131"/>
                </a:lnTo>
                <a:close/>
                <a:moveTo>
                  <a:pt x="1595763" y="3723546"/>
                </a:moveTo>
                <a:lnTo>
                  <a:pt x="1625348" y="3723546"/>
                </a:lnTo>
                <a:lnTo>
                  <a:pt x="1625348" y="3753131"/>
                </a:lnTo>
                <a:lnTo>
                  <a:pt x="1595763" y="3753131"/>
                </a:lnTo>
                <a:close/>
                <a:moveTo>
                  <a:pt x="1329802" y="3723546"/>
                </a:moveTo>
                <a:lnTo>
                  <a:pt x="1359387" y="3723546"/>
                </a:lnTo>
                <a:lnTo>
                  <a:pt x="1359387" y="3753131"/>
                </a:lnTo>
                <a:lnTo>
                  <a:pt x="1329802" y="3753131"/>
                </a:lnTo>
                <a:close/>
                <a:moveTo>
                  <a:pt x="1063842" y="3723546"/>
                </a:moveTo>
                <a:lnTo>
                  <a:pt x="1093428" y="3723546"/>
                </a:lnTo>
                <a:lnTo>
                  <a:pt x="1093428" y="3753131"/>
                </a:lnTo>
                <a:lnTo>
                  <a:pt x="1063842" y="3753131"/>
                </a:lnTo>
                <a:close/>
                <a:moveTo>
                  <a:pt x="797881" y="3723546"/>
                </a:moveTo>
                <a:lnTo>
                  <a:pt x="827466" y="3723546"/>
                </a:lnTo>
                <a:lnTo>
                  <a:pt x="827466" y="3753131"/>
                </a:lnTo>
                <a:lnTo>
                  <a:pt x="797881" y="3753131"/>
                </a:lnTo>
                <a:close/>
                <a:moveTo>
                  <a:pt x="531921" y="3723546"/>
                </a:moveTo>
                <a:lnTo>
                  <a:pt x="561507" y="3723546"/>
                </a:lnTo>
                <a:lnTo>
                  <a:pt x="561507" y="3753131"/>
                </a:lnTo>
                <a:lnTo>
                  <a:pt x="531921" y="3753131"/>
                </a:lnTo>
                <a:close/>
                <a:moveTo>
                  <a:pt x="265961" y="3723546"/>
                </a:moveTo>
                <a:lnTo>
                  <a:pt x="295546" y="3723546"/>
                </a:lnTo>
                <a:lnTo>
                  <a:pt x="295546" y="3753131"/>
                </a:lnTo>
                <a:lnTo>
                  <a:pt x="265961" y="3753131"/>
                </a:lnTo>
                <a:close/>
                <a:moveTo>
                  <a:pt x="0" y="3723546"/>
                </a:moveTo>
                <a:lnTo>
                  <a:pt x="29585" y="3723546"/>
                </a:lnTo>
                <a:lnTo>
                  <a:pt x="29585" y="3753131"/>
                </a:lnTo>
                <a:lnTo>
                  <a:pt x="0" y="3753131"/>
                </a:lnTo>
                <a:close/>
                <a:moveTo>
                  <a:pt x="2659604" y="3457586"/>
                </a:moveTo>
                <a:lnTo>
                  <a:pt x="2689189" y="3457586"/>
                </a:lnTo>
                <a:lnTo>
                  <a:pt x="2689189" y="3487172"/>
                </a:lnTo>
                <a:lnTo>
                  <a:pt x="2659604" y="3487172"/>
                </a:lnTo>
                <a:close/>
                <a:moveTo>
                  <a:pt x="2393644" y="3457586"/>
                </a:moveTo>
                <a:lnTo>
                  <a:pt x="2423230" y="3457586"/>
                </a:lnTo>
                <a:lnTo>
                  <a:pt x="2423230" y="3487172"/>
                </a:lnTo>
                <a:lnTo>
                  <a:pt x="2393644" y="3487172"/>
                </a:lnTo>
                <a:close/>
                <a:moveTo>
                  <a:pt x="2127683" y="3457586"/>
                </a:moveTo>
                <a:lnTo>
                  <a:pt x="2157268" y="3457586"/>
                </a:lnTo>
                <a:lnTo>
                  <a:pt x="2157268" y="3487172"/>
                </a:lnTo>
                <a:lnTo>
                  <a:pt x="2127683" y="3487172"/>
                </a:lnTo>
                <a:close/>
                <a:moveTo>
                  <a:pt x="1861723" y="3457586"/>
                </a:moveTo>
                <a:lnTo>
                  <a:pt x="1891309" y="3457586"/>
                </a:lnTo>
                <a:lnTo>
                  <a:pt x="1891309" y="3487172"/>
                </a:lnTo>
                <a:lnTo>
                  <a:pt x="1861723" y="3487172"/>
                </a:lnTo>
                <a:close/>
                <a:moveTo>
                  <a:pt x="1595763" y="3457586"/>
                </a:moveTo>
                <a:lnTo>
                  <a:pt x="1625348" y="3457586"/>
                </a:lnTo>
                <a:lnTo>
                  <a:pt x="1625348" y="3487172"/>
                </a:lnTo>
                <a:lnTo>
                  <a:pt x="1595763" y="3487172"/>
                </a:lnTo>
                <a:close/>
                <a:moveTo>
                  <a:pt x="1329802" y="3457586"/>
                </a:moveTo>
                <a:lnTo>
                  <a:pt x="1359387" y="3457586"/>
                </a:lnTo>
                <a:lnTo>
                  <a:pt x="1359387" y="3487172"/>
                </a:lnTo>
                <a:lnTo>
                  <a:pt x="1329802" y="3487172"/>
                </a:lnTo>
                <a:close/>
                <a:moveTo>
                  <a:pt x="1063842" y="3457586"/>
                </a:moveTo>
                <a:lnTo>
                  <a:pt x="1093428" y="3457586"/>
                </a:lnTo>
                <a:lnTo>
                  <a:pt x="1093428" y="3487172"/>
                </a:lnTo>
                <a:lnTo>
                  <a:pt x="1063842" y="3487172"/>
                </a:lnTo>
                <a:close/>
                <a:moveTo>
                  <a:pt x="797881" y="3457586"/>
                </a:moveTo>
                <a:lnTo>
                  <a:pt x="827466" y="3457586"/>
                </a:lnTo>
                <a:lnTo>
                  <a:pt x="827466" y="3487172"/>
                </a:lnTo>
                <a:lnTo>
                  <a:pt x="797881" y="3487172"/>
                </a:lnTo>
                <a:close/>
                <a:moveTo>
                  <a:pt x="531921" y="3457586"/>
                </a:moveTo>
                <a:lnTo>
                  <a:pt x="561507" y="3457586"/>
                </a:lnTo>
                <a:lnTo>
                  <a:pt x="561507" y="3487172"/>
                </a:lnTo>
                <a:lnTo>
                  <a:pt x="531921" y="3487172"/>
                </a:lnTo>
                <a:close/>
                <a:moveTo>
                  <a:pt x="265961" y="3457586"/>
                </a:moveTo>
                <a:lnTo>
                  <a:pt x="295546" y="3457586"/>
                </a:lnTo>
                <a:lnTo>
                  <a:pt x="295546" y="3487172"/>
                </a:lnTo>
                <a:lnTo>
                  <a:pt x="265961" y="3487172"/>
                </a:lnTo>
                <a:close/>
                <a:moveTo>
                  <a:pt x="0" y="3457586"/>
                </a:moveTo>
                <a:lnTo>
                  <a:pt x="29585" y="3457586"/>
                </a:lnTo>
                <a:lnTo>
                  <a:pt x="29585" y="3487172"/>
                </a:lnTo>
                <a:lnTo>
                  <a:pt x="0" y="3487172"/>
                </a:lnTo>
                <a:close/>
                <a:moveTo>
                  <a:pt x="2659604" y="3191634"/>
                </a:moveTo>
                <a:lnTo>
                  <a:pt x="2689189" y="3191634"/>
                </a:lnTo>
                <a:lnTo>
                  <a:pt x="2689189" y="3221211"/>
                </a:lnTo>
                <a:lnTo>
                  <a:pt x="2659604" y="3221211"/>
                </a:lnTo>
                <a:close/>
                <a:moveTo>
                  <a:pt x="2393644" y="3191634"/>
                </a:moveTo>
                <a:lnTo>
                  <a:pt x="2423230" y="3191634"/>
                </a:lnTo>
                <a:lnTo>
                  <a:pt x="2423230" y="3221211"/>
                </a:lnTo>
                <a:lnTo>
                  <a:pt x="2393644" y="3221211"/>
                </a:lnTo>
                <a:close/>
                <a:moveTo>
                  <a:pt x="2127683" y="3191633"/>
                </a:moveTo>
                <a:lnTo>
                  <a:pt x="2157268" y="3191633"/>
                </a:lnTo>
                <a:lnTo>
                  <a:pt x="2157268" y="3221211"/>
                </a:lnTo>
                <a:lnTo>
                  <a:pt x="2127683" y="3221211"/>
                </a:lnTo>
                <a:close/>
                <a:moveTo>
                  <a:pt x="1861723" y="3191632"/>
                </a:moveTo>
                <a:lnTo>
                  <a:pt x="1891309" y="3191632"/>
                </a:lnTo>
                <a:lnTo>
                  <a:pt x="1891309" y="3221211"/>
                </a:lnTo>
                <a:lnTo>
                  <a:pt x="1861723" y="3221211"/>
                </a:lnTo>
                <a:close/>
                <a:moveTo>
                  <a:pt x="1595763" y="3191631"/>
                </a:moveTo>
                <a:lnTo>
                  <a:pt x="1625348" y="3191631"/>
                </a:lnTo>
                <a:lnTo>
                  <a:pt x="1625348" y="3221211"/>
                </a:lnTo>
                <a:lnTo>
                  <a:pt x="1595763" y="3221211"/>
                </a:lnTo>
                <a:close/>
                <a:moveTo>
                  <a:pt x="1329802" y="3191630"/>
                </a:moveTo>
                <a:lnTo>
                  <a:pt x="1359387" y="3191630"/>
                </a:lnTo>
                <a:lnTo>
                  <a:pt x="1359387" y="3221211"/>
                </a:lnTo>
                <a:lnTo>
                  <a:pt x="1329802" y="3221211"/>
                </a:lnTo>
                <a:close/>
                <a:moveTo>
                  <a:pt x="1063842" y="3191629"/>
                </a:moveTo>
                <a:lnTo>
                  <a:pt x="1093428" y="3191629"/>
                </a:lnTo>
                <a:lnTo>
                  <a:pt x="1093428" y="3221211"/>
                </a:lnTo>
                <a:lnTo>
                  <a:pt x="1063842" y="3221211"/>
                </a:lnTo>
                <a:close/>
                <a:moveTo>
                  <a:pt x="797881" y="3191628"/>
                </a:moveTo>
                <a:lnTo>
                  <a:pt x="827466" y="3191628"/>
                </a:lnTo>
                <a:lnTo>
                  <a:pt x="827466" y="3221211"/>
                </a:lnTo>
                <a:lnTo>
                  <a:pt x="797881" y="3221211"/>
                </a:lnTo>
                <a:close/>
                <a:moveTo>
                  <a:pt x="531921" y="3191628"/>
                </a:moveTo>
                <a:lnTo>
                  <a:pt x="561507" y="3191628"/>
                </a:lnTo>
                <a:lnTo>
                  <a:pt x="561507" y="3221211"/>
                </a:lnTo>
                <a:lnTo>
                  <a:pt x="531921" y="3221211"/>
                </a:lnTo>
                <a:close/>
                <a:moveTo>
                  <a:pt x="265961" y="3191627"/>
                </a:moveTo>
                <a:lnTo>
                  <a:pt x="295546" y="3191627"/>
                </a:lnTo>
                <a:lnTo>
                  <a:pt x="295546" y="3221211"/>
                </a:lnTo>
                <a:lnTo>
                  <a:pt x="265961" y="3221211"/>
                </a:lnTo>
                <a:close/>
                <a:moveTo>
                  <a:pt x="0" y="3191626"/>
                </a:moveTo>
                <a:lnTo>
                  <a:pt x="29585" y="3191626"/>
                </a:lnTo>
                <a:lnTo>
                  <a:pt x="29585" y="3221211"/>
                </a:lnTo>
                <a:lnTo>
                  <a:pt x="0" y="3221211"/>
                </a:lnTo>
                <a:close/>
                <a:moveTo>
                  <a:pt x="2659604" y="2925676"/>
                </a:moveTo>
                <a:lnTo>
                  <a:pt x="2689189" y="2925676"/>
                </a:lnTo>
                <a:lnTo>
                  <a:pt x="2689189" y="2955262"/>
                </a:lnTo>
                <a:lnTo>
                  <a:pt x="2659604" y="2955262"/>
                </a:lnTo>
                <a:close/>
                <a:moveTo>
                  <a:pt x="2393644" y="2925675"/>
                </a:moveTo>
                <a:lnTo>
                  <a:pt x="2423230" y="2925675"/>
                </a:lnTo>
                <a:lnTo>
                  <a:pt x="2423230" y="2955261"/>
                </a:lnTo>
                <a:lnTo>
                  <a:pt x="2393644" y="2955261"/>
                </a:lnTo>
                <a:close/>
                <a:moveTo>
                  <a:pt x="2127683" y="2925674"/>
                </a:moveTo>
                <a:lnTo>
                  <a:pt x="2157268" y="2925674"/>
                </a:lnTo>
                <a:lnTo>
                  <a:pt x="2157268" y="2955260"/>
                </a:lnTo>
                <a:lnTo>
                  <a:pt x="2127683" y="2955260"/>
                </a:lnTo>
                <a:close/>
                <a:moveTo>
                  <a:pt x="1861723" y="2925673"/>
                </a:moveTo>
                <a:lnTo>
                  <a:pt x="1891309" y="2925673"/>
                </a:lnTo>
                <a:lnTo>
                  <a:pt x="1891309" y="2955259"/>
                </a:lnTo>
                <a:lnTo>
                  <a:pt x="1861723" y="2955259"/>
                </a:lnTo>
                <a:close/>
                <a:moveTo>
                  <a:pt x="1595763" y="2925672"/>
                </a:moveTo>
                <a:lnTo>
                  <a:pt x="1625348" y="2925672"/>
                </a:lnTo>
                <a:lnTo>
                  <a:pt x="1625348" y="2955258"/>
                </a:lnTo>
                <a:lnTo>
                  <a:pt x="1595763" y="2955258"/>
                </a:lnTo>
                <a:close/>
                <a:moveTo>
                  <a:pt x="1329802" y="2925671"/>
                </a:moveTo>
                <a:lnTo>
                  <a:pt x="1359387" y="2925671"/>
                </a:lnTo>
                <a:lnTo>
                  <a:pt x="1359387" y="2955256"/>
                </a:lnTo>
                <a:lnTo>
                  <a:pt x="1329802" y="2955256"/>
                </a:lnTo>
                <a:close/>
                <a:moveTo>
                  <a:pt x="1063842" y="2925670"/>
                </a:moveTo>
                <a:lnTo>
                  <a:pt x="1093428" y="2925670"/>
                </a:lnTo>
                <a:lnTo>
                  <a:pt x="1093428" y="2955255"/>
                </a:lnTo>
                <a:lnTo>
                  <a:pt x="1063842" y="2955255"/>
                </a:lnTo>
                <a:close/>
                <a:moveTo>
                  <a:pt x="797881" y="2925668"/>
                </a:moveTo>
                <a:lnTo>
                  <a:pt x="827466" y="2925668"/>
                </a:lnTo>
                <a:lnTo>
                  <a:pt x="827466" y="2955254"/>
                </a:lnTo>
                <a:lnTo>
                  <a:pt x="797881" y="2955254"/>
                </a:lnTo>
                <a:close/>
                <a:moveTo>
                  <a:pt x="531921" y="2925667"/>
                </a:moveTo>
                <a:lnTo>
                  <a:pt x="561507" y="2925667"/>
                </a:lnTo>
                <a:lnTo>
                  <a:pt x="561507" y="2955253"/>
                </a:lnTo>
                <a:lnTo>
                  <a:pt x="531921" y="2955253"/>
                </a:lnTo>
                <a:close/>
                <a:moveTo>
                  <a:pt x="265961" y="2925666"/>
                </a:moveTo>
                <a:lnTo>
                  <a:pt x="295546" y="2925666"/>
                </a:lnTo>
                <a:lnTo>
                  <a:pt x="295546" y="2955252"/>
                </a:lnTo>
                <a:lnTo>
                  <a:pt x="265961" y="2955252"/>
                </a:lnTo>
                <a:close/>
                <a:moveTo>
                  <a:pt x="0" y="2925665"/>
                </a:moveTo>
                <a:lnTo>
                  <a:pt x="29585" y="2925665"/>
                </a:lnTo>
                <a:lnTo>
                  <a:pt x="29585" y="2955251"/>
                </a:lnTo>
                <a:lnTo>
                  <a:pt x="0" y="2955251"/>
                </a:lnTo>
                <a:close/>
                <a:moveTo>
                  <a:pt x="2659604" y="2659636"/>
                </a:moveTo>
                <a:lnTo>
                  <a:pt x="2689189" y="2659636"/>
                </a:lnTo>
                <a:lnTo>
                  <a:pt x="2689189" y="2689220"/>
                </a:lnTo>
                <a:lnTo>
                  <a:pt x="2659604" y="2689220"/>
                </a:lnTo>
                <a:close/>
                <a:moveTo>
                  <a:pt x="2393644" y="2659632"/>
                </a:moveTo>
                <a:lnTo>
                  <a:pt x="2423230" y="2659632"/>
                </a:lnTo>
                <a:lnTo>
                  <a:pt x="2423230" y="2689217"/>
                </a:lnTo>
                <a:lnTo>
                  <a:pt x="2393644" y="2689217"/>
                </a:lnTo>
                <a:close/>
                <a:moveTo>
                  <a:pt x="2127683" y="2659629"/>
                </a:moveTo>
                <a:lnTo>
                  <a:pt x="2157268" y="2659629"/>
                </a:lnTo>
                <a:lnTo>
                  <a:pt x="2157268" y="2689214"/>
                </a:lnTo>
                <a:lnTo>
                  <a:pt x="2127683" y="2689214"/>
                </a:lnTo>
                <a:close/>
                <a:moveTo>
                  <a:pt x="1861723" y="2659626"/>
                </a:moveTo>
                <a:lnTo>
                  <a:pt x="1891309" y="2659626"/>
                </a:lnTo>
                <a:lnTo>
                  <a:pt x="1891309" y="2689211"/>
                </a:lnTo>
                <a:lnTo>
                  <a:pt x="1861723" y="2689211"/>
                </a:lnTo>
                <a:close/>
                <a:moveTo>
                  <a:pt x="1595763" y="2659623"/>
                </a:moveTo>
                <a:lnTo>
                  <a:pt x="1625348" y="2659623"/>
                </a:lnTo>
                <a:lnTo>
                  <a:pt x="1625348" y="2689207"/>
                </a:lnTo>
                <a:lnTo>
                  <a:pt x="1595763" y="2689207"/>
                </a:lnTo>
                <a:close/>
                <a:moveTo>
                  <a:pt x="1329802" y="2659620"/>
                </a:moveTo>
                <a:lnTo>
                  <a:pt x="1359387" y="2659620"/>
                </a:lnTo>
                <a:lnTo>
                  <a:pt x="1359387" y="2689204"/>
                </a:lnTo>
                <a:lnTo>
                  <a:pt x="1329802" y="2689204"/>
                </a:lnTo>
                <a:close/>
                <a:moveTo>
                  <a:pt x="1063842" y="2659616"/>
                </a:moveTo>
                <a:lnTo>
                  <a:pt x="1093428" y="2659616"/>
                </a:lnTo>
                <a:lnTo>
                  <a:pt x="1093428" y="2689201"/>
                </a:lnTo>
                <a:lnTo>
                  <a:pt x="1063842" y="2689201"/>
                </a:lnTo>
                <a:close/>
                <a:moveTo>
                  <a:pt x="797881" y="2659613"/>
                </a:moveTo>
                <a:lnTo>
                  <a:pt x="827466" y="2659613"/>
                </a:lnTo>
                <a:lnTo>
                  <a:pt x="827466" y="2689198"/>
                </a:lnTo>
                <a:lnTo>
                  <a:pt x="797881" y="2689198"/>
                </a:lnTo>
                <a:close/>
                <a:moveTo>
                  <a:pt x="531921" y="2659610"/>
                </a:moveTo>
                <a:lnTo>
                  <a:pt x="561507" y="2659610"/>
                </a:lnTo>
                <a:lnTo>
                  <a:pt x="561507" y="2689194"/>
                </a:lnTo>
                <a:lnTo>
                  <a:pt x="531921" y="2689194"/>
                </a:lnTo>
                <a:close/>
                <a:moveTo>
                  <a:pt x="265961" y="2659607"/>
                </a:moveTo>
                <a:lnTo>
                  <a:pt x="295546" y="2659607"/>
                </a:lnTo>
                <a:lnTo>
                  <a:pt x="295546" y="2689191"/>
                </a:lnTo>
                <a:lnTo>
                  <a:pt x="265961" y="2689191"/>
                </a:lnTo>
                <a:close/>
                <a:moveTo>
                  <a:pt x="0" y="2659603"/>
                </a:moveTo>
                <a:lnTo>
                  <a:pt x="29585" y="2659603"/>
                </a:lnTo>
                <a:lnTo>
                  <a:pt x="29585" y="2689188"/>
                </a:lnTo>
                <a:lnTo>
                  <a:pt x="0" y="2689188"/>
                </a:lnTo>
                <a:close/>
                <a:moveTo>
                  <a:pt x="2659604" y="2393677"/>
                </a:moveTo>
                <a:lnTo>
                  <a:pt x="2689189" y="2393677"/>
                </a:lnTo>
                <a:lnTo>
                  <a:pt x="2689189" y="2423276"/>
                </a:lnTo>
                <a:lnTo>
                  <a:pt x="2659604" y="2423276"/>
                </a:lnTo>
                <a:close/>
                <a:moveTo>
                  <a:pt x="2393644" y="2393674"/>
                </a:moveTo>
                <a:lnTo>
                  <a:pt x="2423230" y="2393674"/>
                </a:lnTo>
                <a:lnTo>
                  <a:pt x="2423230" y="2423273"/>
                </a:lnTo>
                <a:lnTo>
                  <a:pt x="2393644" y="2423273"/>
                </a:lnTo>
                <a:close/>
                <a:moveTo>
                  <a:pt x="2127683" y="2393671"/>
                </a:moveTo>
                <a:lnTo>
                  <a:pt x="2157268" y="2393671"/>
                </a:lnTo>
                <a:lnTo>
                  <a:pt x="2157268" y="2423267"/>
                </a:lnTo>
                <a:lnTo>
                  <a:pt x="2127683" y="2423267"/>
                </a:lnTo>
                <a:close/>
                <a:moveTo>
                  <a:pt x="1861723" y="2393668"/>
                </a:moveTo>
                <a:lnTo>
                  <a:pt x="1891309" y="2393668"/>
                </a:lnTo>
                <a:lnTo>
                  <a:pt x="1891309" y="2423263"/>
                </a:lnTo>
                <a:lnTo>
                  <a:pt x="1861723" y="2423263"/>
                </a:lnTo>
                <a:close/>
                <a:moveTo>
                  <a:pt x="1595763" y="2393665"/>
                </a:moveTo>
                <a:lnTo>
                  <a:pt x="1625348" y="2393665"/>
                </a:lnTo>
                <a:lnTo>
                  <a:pt x="1625348" y="2423258"/>
                </a:lnTo>
                <a:lnTo>
                  <a:pt x="1595763" y="2423258"/>
                </a:lnTo>
                <a:close/>
                <a:moveTo>
                  <a:pt x="1329802" y="2393662"/>
                </a:moveTo>
                <a:lnTo>
                  <a:pt x="1359387" y="2393662"/>
                </a:lnTo>
                <a:lnTo>
                  <a:pt x="1359387" y="2423252"/>
                </a:lnTo>
                <a:lnTo>
                  <a:pt x="1329802" y="2423252"/>
                </a:lnTo>
                <a:close/>
                <a:moveTo>
                  <a:pt x="1063842" y="2393659"/>
                </a:moveTo>
                <a:lnTo>
                  <a:pt x="1093428" y="2393659"/>
                </a:lnTo>
                <a:lnTo>
                  <a:pt x="1093428" y="2423248"/>
                </a:lnTo>
                <a:lnTo>
                  <a:pt x="1063842" y="2423248"/>
                </a:lnTo>
                <a:close/>
                <a:moveTo>
                  <a:pt x="797881" y="2393654"/>
                </a:moveTo>
                <a:lnTo>
                  <a:pt x="827466" y="2393654"/>
                </a:lnTo>
                <a:lnTo>
                  <a:pt x="827466" y="2423242"/>
                </a:lnTo>
                <a:lnTo>
                  <a:pt x="797881" y="2423242"/>
                </a:lnTo>
                <a:close/>
                <a:moveTo>
                  <a:pt x="531921" y="2393649"/>
                </a:moveTo>
                <a:lnTo>
                  <a:pt x="561507" y="2393649"/>
                </a:lnTo>
                <a:lnTo>
                  <a:pt x="561507" y="2423238"/>
                </a:lnTo>
                <a:lnTo>
                  <a:pt x="531921" y="2423238"/>
                </a:lnTo>
                <a:close/>
                <a:moveTo>
                  <a:pt x="265961" y="2393646"/>
                </a:moveTo>
                <a:lnTo>
                  <a:pt x="295546" y="2393646"/>
                </a:lnTo>
                <a:lnTo>
                  <a:pt x="295546" y="2423233"/>
                </a:lnTo>
                <a:lnTo>
                  <a:pt x="265961" y="2423233"/>
                </a:lnTo>
                <a:close/>
                <a:moveTo>
                  <a:pt x="0" y="2393643"/>
                </a:moveTo>
                <a:lnTo>
                  <a:pt x="29585" y="2393643"/>
                </a:lnTo>
                <a:lnTo>
                  <a:pt x="29585" y="2423227"/>
                </a:lnTo>
                <a:lnTo>
                  <a:pt x="0" y="2423227"/>
                </a:lnTo>
                <a:close/>
                <a:moveTo>
                  <a:pt x="2659604" y="2127710"/>
                </a:moveTo>
                <a:lnTo>
                  <a:pt x="2689189" y="2127710"/>
                </a:lnTo>
                <a:lnTo>
                  <a:pt x="2689189" y="2157299"/>
                </a:lnTo>
                <a:lnTo>
                  <a:pt x="2659604" y="2157299"/>
                </a:lnTo>
                <a:close/>
                <a:moveTo>
                  <a:pt x="2393644" y="2127709"/>
                </a:moveTo>
                <a:lnTo>
                  <a:pt x="2423230" y="2127709"/>
                </a:lnTo>
                <a:lnTo>
                  <a:pt x="2423230" y="2157298"/>
                </a:lnTo>
                <a:lnTo>
                  <a:pt x="2393644" y="2157298"/>
                </a:lnTo>
                <a:close/>
                <a:moveTo>
                  <a:pt x="2127683" y="2127705"/>
                </a:moveTo>
                <a:lnTo>
                  <a:pt x="2157268" y="2127705"/>
                </a:lnTo>
                <a:lnTo>
                  <a:pt x="2157268" y="2157294"/>
                </a:lnTo>
                <a:lnTo>
                  <a:pt x="2127683" y="2157294"/>
                </a:lnTo>
                <a:close/>
                <a:moveTo>
                  <a:pt x="1861723" y="2127702"/>
                </a:moveTo>
                <a:lnTo>
                  <a:pt x="1891309" y="2127702"/>
                </a:lnTo>
                <a:lnTo>
                  <a:pt x="1891309" y="2157291"/>
                </a:lnTo>
                <a:lnTo>
                  <a:pt x="1861723" y="2157291"/>
                </a:lnTo>
                <a:close/>
                <a:moveTo>
                  <a:pt x="1595763" y="2127699"/>
                </a:moveTo>
                <a:lnTo>
                  <a:pt x="1625348" y="2127699"/>
                </a:lnTo>
                <a:lnTo>
                  <a:pt x="1625348" y="2157288"/>
                </a:lnTo>
                <a:lnTo>
                  <a:pt x="1595763" y="2157288"/>
                </a:lnTo>
                <a:close/>
                <a:moveTo>
                  <a:pt x="1329802" y="2127696"/>
                </a:moveTo>
                <a:lnTo>
                  <a:pt x="1359387" y="2127696"/>
                </a:lnTo>
                <a:lnTo>
                  <a:pt x="1359387" y="2157284"/>
                </a:lnTo>
                <a:lnTo>
                  <a:pt x="1329802" y="2157284"/>
                </a:lnTo>
                <a:close/>
                <a:moveTo>
                  <a:pt x="1063842" y="2127692"/>
                </a:moveTo>
                <a:lnTo>
                  <a:pt x="1093428" y="2127692"/>
                </a:lnTo>
                <a:lnTo>
                  <a:pt x="1093428" y="2157281"/>
                </a:lnTo>
                <a:lnTo>
                  <a:pt x="1063842" y="2157281"/>
                </a:lnTo>
                <a:close/>
                <a:moveTo>
                  <a:pt x="797881" y="2127689"/>
                </a:moveTo>
                <a:lnTo>
                  <a:pt x="827466" y="2127689"/>
                </a:lnTo>
                <a:lnTo>
                  <a:pt x="827466" y="2157278"/>
                </a:lnTo>
                <a:lnTo>
                  <a:pt x="797881" y="2157278"/>
                </a:lnTo>
                <a:close/>
                <a:moveTo>
                  <a:pt x="531921" y="2127687"/>
                </a:moveTo>
                <a:lnTo>
                  <a:pt x="561507" y="2127687"/>
                </a:lnTo>
                <a:lnTo>
                  <a:pt x="561507" y="2157274"/>
                </a:lnTo>
                <a:lnTo>
                  <a:pt x="531921" y="2157274"/>
                </a:lnTo>
                <a:close/>
                <a:moveTo>
                  <a:pt x="265961" y="2127684"/>
                </a:moveTo>
                <a:lnTo>
                  <a:pt x="295546" y="2127684"/>
                </a:lnTo>
                <a:lnTo>
                  <a:pt x="295546" y="2157271"/>
                </a:lnTo>
                <a:lnTo>
                  <a:pt x="265961" y="2157271"/>
                </a:lnTo>
                <a:close/>
                <a:moveTo>
                  <a:pt x="0" y="2127682"/>
                </a:moveTo>
                <a:lnTo>
                  <a:pt x="29585" y="2127682"/>
                </a:lnTo>
                <a:lnTo>
                  <a:pt x="29585" y="2157268"/>
                </a:lnTo>
                <a:lnTo>
                  <a:pt x="0" y="2157268"/>
                </a:lnTo>
                <a:close/>
                <a:moveTo>
                  <a:pt x="2659604" y="1861747"/>
                </a:moveTo>
                <a:lnTo>
                  <a:pt x="2689189" y="1861747"/>
                </a:lnTo>
                <a:lnTo>
                  <a:pt x="2689189" y="1891324"/>
                </a:lnTo>
                <a:lnTo>
                  <a:pt x="2659604" y="1891324"/>
                </a:lnTo>
                <a:close/>
                <a:moveTo>
                  <a:pt x="2393644" y="1861744"/>
                </a:moveTo>
                <a:lnTo>
                  <a:pt x="2423230" y="1861744"/>
                </a:lnTo>
                <a:lnTo>
                  <a:pt x="2423230" y="1891322"/>
                </a:lnTo>
                <a:lnTo>
                  <a:pt x="2393644" y="1891322"/>
                </a:lnTo>
                <a:close/>
                <a:moveTo>
                  <a:pt x="2127683" y="1861742"/>
                </a:moveTo>
                <a:lnTo>
                  <a:pt x="2157268" y="1861742"/>
                </a:lnTo>
                <a:lnTo>
                  <a:pt x="2157268" y="1891320"/>
                </a:lnTo>
                <a:lnTo>
                  <a:pt x="2127683" y="1891320"/>
                </a:lnTo>
                <a:close/>
                <a:moveTo>
                  <a:pt x="1861723" y="1861739"/>
                </a:moveTo>
                <a:lnTo>
                  <a:pt x="1891309" y="1861739"/>
                </a:lnTo>
                <a:lnTo>
                  <a:pt x="1891309" y="1891319"/>
                </a:lnTo>
                <a:lnTo>
                  <a:pt x="1861723" y="1891319"/>
                </a:lnTo>
                <a:close/>
                <a:moveTo>
                  <a:pt x="1595763" y="1861737"/>
                </a:moveTo>
                <a:lnTo>
                  <a:pt x="1625348" y="1861737"/>
                </a:lnTo>
                <a:lnTo>
                  <a:pt x="1625348" y="1891317"/>
                </a:lnTo>
                <a:lnTo>
                  <a:pt x="1595763" y="1891317"/>
                </a:lnTo>
                <a:close/>
                <a:moveTo>
                  <a:pt x="1329802" y="1861734"/>
                </a:moveTo>
                <a:lnTo>
                  <a:pt x="1359387" y="1861734"/>
                </a:lnTo>
                <a:lnTo>
                  <a:pt x="1359387" y="1891315"/>
                </a:lnTo>
                <a:lnTo>
                  <a:pt x="1329802" y="1891315"/>
                </a:lnTo>
                <a:close/>
                <a:moveTo>
                  <a:pt x="1063842" y="1861732"/>
                </a:moveTo>
                <a:lnTo>
                  <a:pt x="1093428" y="1861732"/>
                </a:lnTo>
                <a:lnTo>
                  <a:pt x="1093428" y="1891314"/>
                </a:lnTo>
                <a:lnTo>
                  <a:pt x="1063842" y="1891314"/>
                </a:lnTo>
                <a:close/>
                <a:moveTo>
                  <a:pt x="797881" y="1861729"/>
                </a:moveTo>
                <a:lnTo>
                  <a:pt x="827466" y="1861729"/>
                </a:lnTo>
                <a:lnTo>
                  <a:pt x="827466" y="1891312"/>
                </a:lnTo>
                <a:lnTo>
                  <a:pt x="797881" y="1891312"/>
                </a:lnTo>
                <a:close/>
                <a:moveTo>
                  <a:pt x="531921" y="1861727"/>
                </a:moveTo>
                <a:lnTo>
                  <a:pt x="561507" y="1861727"/>
                </a:lnTo>
                <a:lnTo>
                  <a:pt x="561507" y="1891310"/>
                </a:lnTo>
                <a:lnTo>
                  <a:pt x="531921" y="1891310"/>
                </a:lnTo>
                <a:close/>
                <a:moveTo>
                  <a:pt x="265961" y="1861724"/>
                </a:moveTo>
                <a:lnTo>
                  <a:pt x="295546" y="1861724"/>
                </a:lnTo>
                <a:lnTo>
                  <a:pt x="295546" y="1891309"/>
                </a:lnTo>
                <a:lnTo>
                  <a:pt x="265961" y="1891309"/>
                </a:lnTo>
                <a:close/>
                <a:moveTo>
                  <a:pt x="0" y="1861722"/>
                </a:moveTo>
                <a:lnTo>
                  <a:pt x="29585" y="1861722"/>
                </a:lnTo>
                <a:lnTo>
                  <a:pt x="29585" y="1891307"/>
                </a:lnTo>
                <a:lnTo>
                  <a:pt x="0" y="1891307"/>
                </a:lnTo>
                <a:close/>
                <a:moveTo>
                  <a:pt x="2659604" y="1595785"/>
                </a:moveTo>
                <a:lnTo>
                  <a:pt x="2689189" y="1595785"/>
                </a:lnTo>
                <a:lnTo>
                  <a:pt x="2689189" y="1625371"/>
                </a:lnTo>
                <a:lnTo>
                  <a:pt x="2659604" y="1625371"/>
                </a:lnTo>
                <a:close/>
                <a:moveTo>
                  <a:pt x="2393644" y="1595782"/>
                </a:moveTo>
                <a:lnTo>
                  <a:pt x="2423230" y="1595782"/>
                </a:lnTo>
                <a:lnTo>
                  <a:pt x="2423230" y="1625368"/>
                </a:lnTo>
                <a:lnTo>
                  <a:pt x="2393644" y="1625368"/>
                </a:lnTo>
                <a:close/>
                <a:moveTo>
                  <a:pt x="2127683" y="1595780"/>
                </a:moveTo>
                <a:lnTo>
                  <a:pt x="2157268" y="1595780"/>
                </a:lnTo>
                <a:lnTo>
                  <a:pt x="2157268" y="1625366"/>
                </a:lnTo>
                <a:lnTo>
                  <a:pt x="2127683" y="1625366"/>
                </a:lnTo>
                <a:close/>
                <a:moveTo>
                  <a:pt x="1861723" y="1595777"/>
                </a:moveTo>
                <a:lnTo>
                  <a:pt x="1891309" y="1595777"/>
                </a:lnTo>
                <a:lnTo>
                  <a:pt x="1891309" y="1625363"/>
                </a:lnTo>
                <a:lnTo>
                  <a:pt x="1861723" y="1625363"/>
                </a:lnTo>
                <a:close/>
                <a:moveTo>
                  <a:pt x="1595763" y="1595775"/>
                </a:moveTo>
                <a:lnTo>
                  <a:pt x="1625348" y="1595775"/>
                </a:lnTo>
                <a:lnTo>
                  <a:pt x="1625348" y="1625360"/>
                </a:lnTo>
                <a:lnTo>
                  <a:pt x="1595763" y="1625360"/>
                </a:lnTo>
                <a:close/>
                <a:moveTo>
                  <a:pt x="1329802" y="1595773"/>
                </a:moveTo>
                <a:lnTo>
                  <a:pt x="1359387" y="1595773"/>
                </a:lnTo>
                <a:lnTo>
                  <a:pt x="1359387" y="1625358"/>
                </a:lnTo>
                <a:lnTo>
                  <a:pt x="1329802" y="1625358"/>
                </a:lnTo>
                <a:close/>
                <a:moveTo>
                  <a:pt x="1063842" y="1595770"/>
                </a:moveTo>
                <a:lnTo>
                  <a:pt x="1093428" y="1595770"/>
                </a:lnTo>
                <a:lnTo>
                  <a:pt x="1093428" y="1625355"/>
                </a:lnTo>
                <a:lnTo>
                  <a:pt x="1063842" y="1625355"/>
                </a:lnTo>
                <a:close/>
                <a:moveTo>
                  <a:pt x="797881" y="1595768"/>
                </a:moveTo>
                <a:lnTo>
                  <a:pt x="827466" y="1595768"/>
                </a:lnTo>
                <a:lnTo>
                  <a:pt x="827466" y="1625353"/>
                </a:lnTo>
                <a:lnTo>
                  <a:pt x="797881" y="1625353"/>
                </a:lnTo>
                <a:close/>
                <a:moveTo>
                  <a:pt x="531921" y="1595766"/>
                </a:moveTo>
                <a:lnTo>
                  <a:pt x="561507" y="1595766"/>
                </a:lnTo>
                <a:lnTo>
                  <a:pt x="561507" y="1625351"/>
                </a:lnTo>
                <a:lnTo>
                  <a:pt x="531921" y="1625351"/>
                </a:lnTo>
                <a:close/>
                <a:moveTo>
                  <a:pt x="265961" y="1595763"/>
                </a:moveTo>
                <a:lnTo>
                  <a:pt x="295546" y="1595763"/>
                </a:lnTo>
                <a:lnTo>
                  <a:pt x="295546" y="1625348"/>
                </a:lnTo>
                <a:lnTo>
                  <a:pt x="265961" y="1625348"/>
                </a:lnTo>
                <a:close/>
                <a:moveTo>
                  <a:pt x="0" y="1595761"/>
                </a:moveTo>
                <a:lnTo>
                  <a:pt x="29585" y="1595761"/>
                </a:lnTo>
                <a:lnTo>
                  <a:pt x="29585" y="1625346"/>
                </a:lnTo>
                <a:lnTo>
                  <a:pt x="0" y="1625346"/>
                </a:lnTo>
                <a:close/>
                <a:moveTo>
                  <a:pt x="2659604" y="1329827"/>
                </a:moveTo>
                <a:lnTo>
                  <a:pt x="2689189" y="1329827"/>
                </a:lnTo>
                <a:lnTo>
                  <a:pt x="2689189" y="1359412"/>
                </a:lnTo>
                <a:lnTo>
                  <a:pt x="2659604" y="1359412"/>
                </a:lnTo>
                <a:close/>
                <a:moveTo>
                  <a:pt x="2393644" y="1329825"/>
                </a:moveTo>
                <a:lnTo>
                  <a:pt x="2423230" y="1329825"/>
                </a:lnTo>
                <a:lnTo>
                  <a:pt x="2423230" y="1359409"/>
                </a:lnTo>
                <a:lnTo>
                  <a:pt x="2393644" y="1359409"/>
                </a:lnTo>
                <a:close/>
                <a:moveTo>
                  <a:pt x="2127683" y="1329822"/>
                </a:moveTo>
                <a:lnTo>
                  <a:pt x="2157268" y="1329822"/>
                </a:lnTo>
                <a:lnTo>
                  <a:pt x="2157268" y="1359407"/>
                </a:lnTo>
                <a:lnTo>
                  <a:pt x="2127683" y="1359407"/>
                </a:lnTo>
                <a:close/>
                <a:moveTo>
                  <a:pt x="1861723" y="1329819"/>
                </a:moveTo>
                <a:lnTo>
                  <a:pt x="1891309" y="1329819"/>
                </a:lnTo>
                <a:lnTo>
                  <a:pt x="1891309" y="1359404"/>
                </a:lnTo>
                <a:lnTo>
                  <a:pt x="1861723" y="1359404"/>
                </a:lnTo>
                <a:close/>
                <a:moveTo>
                  <a:pt x="1595763" y="1329817"/>
                </a:moveTo>
                <a:lnTo>
                  <a:pt x="1625348" y="1329817"/>
                </a:lnTo>
                <a:lnTo>
                  <a:pt x="1625348" y="1359401"/>
                </a:lnTo>
                <a:lnTo>
                  <a:pt x="1595763" y="1359401"/>
                </a:lnTo>
                <a:close/>
                <a:moveTo>
                  <a:pt x="1329802" y="1329814"/>
                </a:moveTo>
                <a:lnTo>
                  <a:pt x="1359387" y="1329814"/>
                </a:lnTo>
                <a:lnTo>
                  <a:pt x="1359387" y="1359399"/>
                </a:lnTo>
                <a:lnTo>
                  <a:pt x="1329802" y="1359399"/>
                </a:lnTo>
                <a:close/>
                <a:moveTo>
                  <a:pt x="1063842" y="1329811"/>
                </a:moveTo>
                <a:lnTo>
                  <a:pt x="1093428" y="1329811"/>
                </a:lnTo>
                <a:lnTo>
                  <a:pt x="1093428" y="1359396"/>
                </a:lnTo>
                <a:lnTo>
                  <a:pt x="1063842" y="1359396"/>
                </a:lnTo>
                <a:close/>
                <a:moveTo>
                  <a:pt x="797881" y="1329809"/>
                </a:moveTo>
                <a:lnTo>
                  <a:pt x="827466" y="1329809"/>
                </a:lnTo>
                <a:lnTo>
                  <a:pt x="827466" y="1359394"/>
                </a:lnTo>
                <a:lnTo>
                  <a:pt x="797881" y="1359394"/>
                </a:lnTo>
                <a:close/>
                <a:moveTo>
                  <a:pt x="531921" y="1329806"/>
                </a:moveTo>
                <a:lnTo>
                  <a:pt x="561507" y="1329806"/>
                </a:lnTo>
                <a:lnTo>
                  <a:pt x="561507" y="1359391"/>
                </a:lnTo>
                <a:lnTo>
                  <a:pt x="531921" y="1359391"/>
                </a:lnTo>
                <a:close/>
                <a:moveTo>
                  <a:pt x="265961" y="1329803"/>
                </a:moveTo>
                <a:lnTo>
                  <a:pt x="295546" y="1329803"/>
                </a:lnTo>
                <a:lnTo>
                  <a:pt x="295546" y="1359388"/>
                </a:lnTo>
                <a:lnTo>
                  <a:pt x="265961" y="1359388"/>
                </a:lnTo>
                <a:close/>
                <a:moveTo>
                  <a:pt x="0" y="1329801"/>
                </a:moveTo>
                <a:lnTo>
                  <a:pt x="29585" y="1329801"/>
                </a:lnTo>
                <a:lnTo>
                  <a:pt x="29585" y="1359386"/>
                </a:lnTo>
                <a:lnTo>
                  <a:pt x="0" y="1359386"/>
                </a:lnTo>
                <a:close/>
                <a:moveTo>
                  <a:pt x="2659604" y="1063871"/>
                </a:moveTo>
                <a:lnTo>
                  <a:pt x="2689189" y="1063871"/>
                </a:lnTo>
                <a:lnTo>
                  <a:pt x="2689189" y="1093457"/>
                </a:lnTo>
                <a:lnTo>
                  <a:pt x="2659604" y="1093457"/>
                </a:lnTo>
                <a:close/>
                <a:moveTo>
                  <a:pt x="2393644" y="1063868"/>
                </a:moveTo>
                <a:lnTo>
                  <a:pt x="2423230" y="1063868"/>
                </a:lnTo>
                <a:lnTo>
                  <a:pt x="2423230" y="1093454"/>
                </a:lnTo>
                <a:lnTo>
                  <a:pt x="2393644" y="1093454"/>
                </a:lnTo>
                <a:close/>
                <a:moveTo>
                  <a:pt x="2127683" y="1063865"/>
                </a:moveTo>
                <a:lnTo>
                  <a:pt x="2157268" y="1063865"/>
                </a:lnTo>
                <a:lnTo>
                  <a:pt x="2157268" y="1093451"/>
                </a:lnTo>
                <a:lnTo>
                  <a:pt x="2127683" y="1093451"/>
                </a:lnTo>
                <a:close/>
                <a:moveTo>
                  <a:pt x="1861723" y="1063862"/>
                </a:moveTo>
                <a:lnTo>
                  <a:pt x="1891309" y="1063862"/>
                </a:lnTo>
                <a:lnTo>
                  <a:pt x="1891309" y="1093448"/>
                </a:lnTo>
                <a:lnTo>
                  <a:pt x="1861723" y="1093448"/>
                </a:lnTo>
                <a:close/>
                <a:moveTo>
                  <a:pt x="1595763" y="1063859"/>
                </a:moveTo>
                <a:lnTo>
                  <a:pt x="1625348" y="1063859"/>
                </a:lnTo>
                <a:lnTo>
                  <a:pt x="1625348" y="1093445"/>
                </a:lnTo>
                <a:lnTo>
                  <a:pt x="1595763" y="1093445"/>
                </a:lnTo>
                <a:close/>
                <a:moveTo>
                  <a:pt x="1329802" y="1063856"/>
                </a:moveTo>
                <a:lnTo>
                  <a:pt x="1359387" y="1063856"/>
                </a:lnTo>
                <a:lnTo>
                  <a:pt x="1359387" y="1093442"/>
                </a:lnTo>
                <a:lnTo>
                  <a:pt x="1329802" y="1093442"/>
                </a:lnTo>
                <a:close/>
                <a:moveTo>
                  <a:pt x="1063842" y="1063853"/>
                </a:moveTo>
                <a:lnTo>
                  <a:pt x="1093428" y="1063853"/>
                </a:lnTo>
                <a:lnTo>
                  <a:pt x="1093428" y="1093439"/>
                </a:lnTo>
                <a:lnTo>
                  <a:pt x="1063842" y="1093439"/>
                </a:lnTo>
                <a:close/>
                <a:moveTo>
                  <a:pt x="797881" y="1063850"/>
                </a:moveTo>
                <a:lnTo>
                  <a:pt x="827466" y="1063850"/>
                </a:lnTo>
                <a:lnTo>
                  <a:pt x="827466" y="1093436"/>
                </a:lnTo>
                <a:lnTo>
                  <a:pt x="797881" y="1093436"/>
                </a:lnTo>
                <a:close/>
                <a:moveTo>
                  <a:pt x="531921" y="1063847"/>
                </a:moveTo>
                <a:lnTo>
                  <a:pt x="561507" y="1063847"/>
                </a:lnTo>
                <a:lnTo>
                  <a:pt x="561507" y="1093433"/>
                </a:lnTo>
                <a:lnTo>
                  <a:pt x="531921" y="1093433"/>
                </a:lnTo>
                <a:close/>
                <a:moveTo>
                  <a:pt x="265961" y="1063844"/>
                </a:moveTo>
                <a:lnTo>
                  <a:pt x="295546" y="1063844"/>
                </a:lnTo>
                <a:lnTo>
                  <a:pt x="295546" y="1093430"/>
                </a:lnTo>
                <a:lnTo>
                  <a:pt x="265961" y="1093430"/>
                </a:lnTo>
                <a:close/>
                <a:moveTo>
                  <a:pt x="0" y="1063841"/>
                </a:moveTo>
                <a:lnTo>
                  <a:pt x="29585" y="1063841"/>
                </a:lnTo>
                <a:lnTo>
                  <a:pt x="29585" y="1093427"/>
                </a:lnTo>
                <a:lnTo>
                  <a:pt x="0" y="1093427"/>
                </a:lnTo>
                <a:close/>
                <a:moveTo>
                  <a:pt x="2659604" y="797900"/>
                </a:moveTo>
                <a:lnTo>
                  <a:pt x="2689189" y="797900"/>
                </a:lnTo>
                <a:lnTo>
                  <a:pt x="2689189" y="827486"/>
                </a:lnTo>
                <a:lnTo>
                  <a:pt x="2659604" y="827486"/>
                </a:lnTo>
                <a:close/>
                <a:moveTo>
                  <a:pt x="2393644" y="797898"/>
                </a:moveTo>
                <a:lnTo>
                  <a:pt x="2423230" y="797898"/>
                </a:lnTo>
                <a:lnTo>
                  <a:pt x="2423230" y="827484"/>
                </a:lnTo>
                <a:lnTo>
                  <a:pt x="2393644" y="827484"/>
                </a:lnTo>
                <a:close/>
                <a:moveTo>
                  <a:pt x="2127683" y="797895"/>
                </a:moveTo>
                <a:lnTo>
                  <a:pt x="2157268" y="797895"/>
                </a:lnTo>
                <a:lnTo>
                  <a:pt x="2157268" y="827481"/>
                </a:lnTo>
                <a:lnTo>
                  <a:pt x="2127683" y="827481"/>
                </a:lnTo>
                <a:close/>
                <a:moveTo>
                  <a:pt x="1861723" y="797893"/>
                </a:moveTo>
                <a:lnTo>
                  <a:pt x="1891309" y="797893"/>
                </a:lnTo>
                <a:lnTo>
                  <a:pt x="1891309" y="827479"/>
                </a:lnTo>
                <a:lnTo>
                  <a:pt x="1861723" y="827479"/>
                </a:lnTo>
                <a:close/>
                <a:moveTo>
                  <a:pt x="1595763" y="797891"/>
                </a:moveTo>
                <a:lnTo>
                  <a:pt x="1625348" y="797891"/>
                </a:lnTo>
                <a:lnTo>
                  <a:pt x="1625348" y="827477"/>
                </a:lnTo>
                <a:lnTo>
                  <a:pt x="1595763" y="827477"/>
                </a:lnTo>
                <a:close/>
                <a:moveTo>
                  <a:pt x="1329802" y="797889"/>
                </a:moveTo>
                <a:lnTo>
                  <a:pt x="1359387" y="797889"/>
                </a:lnTo>
                <a:lnTo>
                  <a:pt x="1359387" y="827475"/>
                </a:lnTo>
                <a:lnTo>
                  <a:pt x="1329802" y="827475"/>
                </a:lnTo>
                <a:close/>
                <a:moveTo>
                  <a:pt x="1063842" y="797887"/>
                </a:moveTo>
                <a:lnTo>
                  <a:pt x="1093428" y="797887"/>
                </a:lnTo>
                <a:lnTo>
                  <a:pt x="1093428" y="827473"/>
                </a:lnTo>
                <a:lnTo>
                  <a:pt x="1063842" y="827473"/>
                </a:lnTo>
                <a:close/>
                <a:moveTo>
                  <a:pt x="797881" y="797885"/>
                </a:moveTo>
                <a:lnTo>
                  <a:pt x="827466" y="797885"/>
                </a:lnTo>
                <a:lnTo>
                  <a:pt x="827466" y="827471"/>
                </a:lnTo>
                <a:lnTo>
                  <a:pt x="797881" y="827471"/>
                </a:lnTo>
                <a:close/>
                <a:moveTo>
                  <a:pt x="531921" y="797883"/>
                </a:moveTo>
                <a:lnTo>
                  <a:pt x="561507" y="797883"/>
                </a:lnTo>
                <a:lnTo>
                  <a:pt x="561507" y="827469"/>
                </a:lnTo>
                <a:lnTo>
                  <a:pt x="531921" y="827469"/>
                </a:lnTo>
                <a:close/>
                <a:moveTo>
                  <a:pt x="265961" y="797881"/>
                </a:moveTo>
                <a:lnTo>
                  <a:pt x="295546" y="797881"/>
                </a:lnTo>
                <a:lnTo>
                  <a:pt x="295546" y="827467"/>
                </a:lnTo>
                <a:lnTo>
                  <a:pt x="265961" y="827467"/>
                </a:lnTo>
                <a:close/>
                <a:moveTo>
                  <a:pt x="0" y="797879"/>
                </a:moveTo>
                <a:lnTo>
                  <a:pt x="29585" y="797879"/>
                </a:lnTo>
                <a:lnTo>
                  <a:pt x="29585" y="827465"/>
                </a:lnTo>
                <a:lnTo>
                  <a:pt x="0" y="827465"/>
                </a:lnTo>
                <a:close/>
                <a:moveTo>
                  <a:pt x="2659604" y="531940"/>
                </a:moveTo>
                <a:lnTo>
                  <a:pt x="2689189" y="531940"/>
                </a:lnTo>
                <a:lnTo>
                  <a:pt x="2689189" y="561525"/>
                </a:lnTo>
                <a:lnTo>
                  <a:pt x="2659604" y="561525"/>
                </a:lnTo>
                <a:close/>
                <a:moveTo>
                  <a:pt x="2393644" y="531938"/>
                </a:moveTo>
                <a:lnTo>
                  <a:pt x="2423230" y="531938"/>
                </a:lnTo>
                <a:lnTo>
                  <a:pt x="2423230" y="561523"/>
                </a:lnTo>
                <a:lnTo>
                  <a:pt x="2393644" y="561523"/>
                </a:lnTo>
                <a:close/>
                <a:moveTo>
                  <a:pt x="2127683" y="531936"/>
                </a:moveTo>
                <a:lnTo>
                  <a:pt x="2157268" y="531936"/>
                </a:lnTo>
                <a:lnTo>
                  <a:pt x="2157268" y="561521"/>
                </a:lnTo>
                <a:lnTo>
                  <a:pt x="2127683" y="561521"/>
                </a:lnTo>
                <a:close/>
                <a:moveTo>
                  <a:pt x="1861723" y="531934"/>
                </a:moveTo>
                <a:lnTo>
                  <a:pt x="1891309" y="531934"/>
                </a:lnTo>
                <a:lnTo>
                  <a:pt x="1891309" y="561519"/>
                </a:lnTo>
                <a:lnTo>
                  <a:pt x="1861723" y="561519"/>
                </a:lnTo>
                <a:close/>
                <a:moveTo>
                  <a:pt x="1595763" y="531932"/>
                </a:moveTo>
                <a:lnTo>
                  <a:pt x="1625348" y="531932"/>
                </a:lnTo>
                <a:lnTo>
                  <a:pt x="1625348" y="561517"/>
                </a:lnTo>
                <a:lnTo>
                  <a:pt x="1595763" y="561517"/>
                </a:lnTo>
                <a:close/>
                <a:moveTo>
                  <a:pt x="1329802" y="531930"/>
                </a:moveTo>
                <a:lnTo>
                  <a:pt x="1359387" y="531930"/>
                </a:lnTo>
                <a:lnTo>
                  <a:pt x="1359387" y="561515"/>
                </a:lnTo>
                <a:lnTo>
                  <a:pt x="1329802" y="561515"/>
                </a:lnTo>
                <a:close/>
                <a:moveTo>
                  <a:pt x="1063842" y="531928"/>
                </a:moveTo>
                <a:lnTo>
                  <a:pt x="1093428" y="531928"/>
                </a:lnTo>
                <a:lnTo>
                  <a:pt x="1093428" y="561513"/>
                </a:lnTo>
                <a:lnTo>
                  <a:pt x="1063842" y="561513"/>
                </a:lnTo>
                <a:close/>
                <a:moveTo>
                  <a:pt x="797881" y="531925"/>
                </a:moveTo>
                <a:lnTo>
                  <a:pt x="827466" y="531925"/>
                </a:lnTo>
                <a:lnTo>
                  <a:pt x="827466" y="561511"/>
                </a:lnTo>
                <a:lnTo>
                  <a:pt x="797881" y="561511"/>
                </a:lnTo>
                <a:close/>
                <a:moveTo>
                  <a:pt x="531921" y="531923"/>
                </a:moveTo>
                <a:lnTo>
                  <a:pt x="561507" y="531923"/>
                </a:lnTo>
                <a:lnTo>
                  <a:pt x="561507" y="561508"/>
                </a:lnTo>
                <a:lnTo>
                  <a:pt x="531921" y="561508"/>
                </a:lnTo>
                <a:close/>
                <a:moveTo>
                  <a:pt x="265961" y="531921"/>
                </a:moveTo>
                <a:lnTo>
                  <a:pt x="295546" y="531921"/>
                </a:lnTo>
                <a:lnTo>
                  <a:pt x="295546" y="561506"/>
                </a:lnTo>
                <a:lnTo>
                  <a:pt x="265961" y="561506"/>
                </a:lnTo>
                <a:close/>
                <a:moveTo>
                  <a:pt x="0" y="531919"/>
                </a:moveTo>
                <a:lnTo>
                  <a:pt x="29585" y="531919"/>
                </a:lnTo>
                <a:lnTo>
                  <a:pt x="29585" y="561504"/>
                </a:lnTo>
                <a:lnTo>
                  <a:pt x="0" y="561504"/>
                </a:lnTo>
                <a:close/>
                <a:moveTo>
                  <a:pt x="2659604" y="265980"/>
                </a:moveTo>
                <a:lnTo>
                  <a:pt x="2689189" y="265980"/>
                </a:lnTo>
                <a:lnTo>
                  <a:pt x="2689189" y="295566"/>
                </a:lnTo>
                <a:lnTo>
                  <a:pt x="2659604" y="295566"/>
                </a:lnTo>
                <a:close/>
                <a:moveTo>
                  <a:pt x="2393644" y="265978"/>
                </a:moveTo>
                <a:lnTo>
                  <a:pt x="2423230" y="265978"/>
                </a:lnTo>
                <a:lnTo>
                  <a:pt x="2423230" y="295564"/>
                </a:lnTo>
                <a:lnTo>
                  <a:pt x="2393644" y="295564"/>
                </a:lnTo>
                <a:close/>
                <a:moveTo>
                  <a:pt x="2127683" y="265976"/>
                </a:moveTo>
                <a:lnTo>
                  <a:pt x="2157268" y="265976"/>
                </a:lnTo>
                <a:lnTo>
                  <a:pt x="2157268" y="295562"/>
                </a:lnTo>
                <a:lnTo>
                  <a:pt x="2127683" y="295562"/>
                </a:lnTo>
                <a:close/>
                <a:moveTo>
                  <a:pt x="1861723" y="265973"/>
                </a:moveTo>
                <a:lnTo>
                  <a:pt x="1891309" y="265973"/>
                </a:lnTo>
                <a:lnTo>
                  <a:pt x="1891309" y="295560"/>
                </a:lnTo>
                <a:lnTo>
                  <a:pt x="1861723" y="295560"/>
                </a:lnTo>
                <a:close/>
                <a:moveTo>
                  <a:pt x="1595763" y="265971"/>
                </a:moveTo>
                <a:lnTo>
                  <a:pt x="1625348" y="265971"/>
                </a:lnTo>
                <a:lnTo>
                  <a:pt x="1625348" y="295557"/>
                </a:lnTo>
                <a:lnTo>
                  <a:pt x="1595763" y="295557"/>
                </a:lnTo>
                <a:close/>
                <a:moveTo>
                  <a:pt x="1329802" y="265969"/>
                </a:moveTo>
                <a:lnTo>
                  <a:pt x="1359387" y="265969"/>
                </a:lnTo>
                <a:lnTo>
                  <a:pt x="1359387" y="295555"/>
                </a:lnTo>
                <a:lnTo>
                  <a:pt x="1329802" y="295555"/>
                </a:lnTo>
                <a:close/>
                <a:moveTo>
                  <a:pt x="1063842" y="265967"/>
                </a:moveTo>
                <a:lnTo>
                  <a:pt x="1093428" y="265967"/>
                </a:lnTo>
                <a:lnTo>
                  <a:pt x="1093428" y="295553"/>
                </a:lnTo>
                <a:lnTo>
                  <a:pt x="1063842" y="295553"/>
                </a:lnTo>
                <a:close/>
                <a:moveTo>
                  <a:pt x="797881" y="265965"/>
                </a:moveTo>
                <a:lnTo>
                  <a:pt x="827466" y="265965"/>
                </a:lnTo>
                <a:lnTo>
                  <a:pt x="827466" y="295551"/>
                </a:lnTo>
                <a:lnTo>
                  <a:pt x="797881" y="295551"/>
                </a:lnTo>
                <a:close/>
                <a:moveTo>
                  <a:pt x="531921" y="265963"/>
                </a:moveTo>
                <a:lnTo>
                  <a:pt x="561507" y="265963"/>
                </a:lnTo>
                <a:lnTo>
                  <a:pt x="561507" y="295549"/>
                </a:lnTo>
                <a:lnTo>
                  <a:pt x="531921" y="295549"/>
                </a:lnTo>
                <a:close/>
                <a:moveTo>
                  <a:pt x="265961" y="265960"/>
                </a:moveTo>
                <a:lnTo>
                  <a:pt x="295546" y="265960"/>
                </a:lnTo>
                <a:lnTo>
                  <a:pt x="295546" y="295546"/>
                </a:lnTo>
                <a:lnTo>
                  <a:pt x="265961" y="295546"/>
                </a:lnTo>
                <a:close/>
                <a:moveTo>
                  <a:pt x="0" y="265958"/>
                </a:moveTo>
                <a:lnTo>
                  <a:pt x="29585" y="265958"/>
                </a:lnTo>
                <a:lnTo>
                  <a:pt x="29585" y="295544"/>
                </a:lnTo>
                <a:lnTo>
                  <a:pt x="0" y="295544"/>
                </a:lnTo>
                <a:close/>
                <a:moveTo>
                  <a:pt x="0" y="23"/>
                </a:moveTo>
                <a:lnTo>
                  <a:pt x="29585" y="23"/>
                </a:lnTo>
                <a:lnTo>
                  <a:pt x="29585" y="29609"/>
                </a:lnTo>
                <a:lnTo>
                  <a:pt x="0" y="29609"/>
                </a:lnTo>
                <a:close/>
                <a:moveTo>
                  <a:pt x="2659604" y="21"/>
                </a:moveTo>
                <a:lnTo>
                  <a:pt x="2689189" y="21"/>
                </a:lnTo>
                <a:lnTo>
                  <a:pt x="2689189" y="29607"/>
                </a:lnTo>
                <a:lnTo>
                  <a:pt x="2659604" y="29607"/>
                </a:lnTo>
                <a:close/>
                <a:moveTo>
                  <a:pt x="2393644" y="19"/>
                </a:moveTo>
                <a:lnTo>
                  <a:pt x="2423230" y="19"/>
                </a:lnTo>
                <a:lnTo>
                  <a:pt x="2423230" y="29605"/>
                </a:lnTo>
                <a:lnTo>
                  <a:pt x="2393644" y="29605"/>
                </a:lnTo>
                <a:close/>
                <a:moveTo>
                  <a:pt x="2127683" y="16"/>
                </a:moveTo>
                <a:lnTo>
                  <a:pt x="2157268" y="16"/>
                </a:lnTo>
                <a:lnTo>
                  <a:pt x="2157268" y="29602"/>
                </a:lnTo>
                <a:lnTo>
                  <a:pt x="2127683" y="29602"/>
                </a:lnTo>
                <a:close/>
                <a:moveTo>
                  <a:pt x="1861723" y="14"/>
                </a:moveTo>
                <a:lnTo>
                  <a:pt x="1891309" y="14"/>
                </a:lnTo>
                <a:lnTo>
                  <a:pt x="1891309" y="29600"/>
                </a:lnTo>
                <a:lnTo>
                  <a:pt x="1861723" y="29600"/>
                </a:lnTo>
                <a:close/>
                <a:moveTo>
                  <a:pt x="1595763" y="12"/>
                </a:moveTo>
                <a:lnTo>
                  <a:pt x="1625348" y="12"/>
                </a:lnTo>
                <a:lnTo>
                  <a:pt x="1625348" y="29598"/>
                </a:lnTo>
                <a:lnTo>
                  <a:pt x="1595763" y="29598"/>
                </a:lnTo>
                <a:close/>
                <a:moveTo>
                  <a:pt x="1329802" y="9"/>
                </a:moveTo>
                <a:lnTo>
                  <a:pt x="1359387" y="9"/>
                </a:lnTo>
                <a:lnTo>
                  <a:pt x="1359387" y="29595"/>
                </a:lnTo>
                <a:lnTo>
                  <a:pt x="1329802" y="29595"/>
                </a:lnTo>
                <a:close/>
                <a:moveTo>
                  <a:pt x="1063842" y="7"/>
                </a:moveTo>
                <a:lnTo>
                  <a:pt x="1093428" y="7"/>
                </a:lnTo>
                <a:lnTo>
                  <a:pt x="1093428" y="29593"/>
                </a:lnTo>
                <a:lnTo>
                  <a:pt x="1063842" y="29593"/>
                </a:lnTo>
                <a:close/>
                <a:moveTo>
                  <a:pt x="797881" y="5"/>
                </a:moveTo>
                <a:lnTo>
                  <a:pt x="827466" y="5"/>
                </a:lnTo>
                <a:lnTo>
                  <a:pt x="827466" y="29591"/>
                </a:lnTo>
                <a:lnTo>
                  <a:pt x="797881" y="29591"/>
                </a:lnTo>
                <a:close/>
                <a:moveTo>
                  <a:pt x="531921" y="3"/>
                </a:moveTo>
                <a:lnTo>
                  <a:pt x="561507" y="3"/>
                </a:lnTo>
                <a:lnTo>
                  <a:pt x="561507" y="29589"/>
                </a:lnTo>
                <a:lnTo>
                  <a:pt x="531921" y="29589"/>
                </a:lnTo>
                <a:close/>
                <a:moveTo>
                  <a:pt x="265961" y="0"/>
                </a:moveTo>
                <a:lnTo>
                  <a:pt x="295546" y="0"/>
                </a:lnTo>
                <a:lnTo>
                  <a:pt x="295546" y="29586"/>
                </a:lnTo>
                <a:lnTo>
                  <a:pt x="265961" y="29586"/>
                </a:lnTo>
                <a:close/>
              </a:path>
            </a:pathLst>
          </a:custGeom>
          <a:solidFill>
            <a:schemeClr val="tx2">
              <a:alpha val="20000"/>
            </a:schemeClr>
          </a:solidFill>
          <a:ln w="10294" cap="flat">
            <a:noFill/>
            <a:prstDash val="solid"/>
            <a:miter/>
          </a:ln>
        </p:spPr>
        <p:txBody>
          <a:bodyPr rtlCol="0" anchor="ctr"/>
          <a:lstStyle/>
          <a:p>
            <a:endParaRPr lang="en-US" sz="1800"/>
          </a:p>
        </p:txBody>
      </p:sp>
    </p:spTree>
    <p:extLst>
      <p:ext uri="{BB962C8B-B14F-4D97-AF65-F5344CB8AC3E}">
        <p14:creationId xmlns:p14="http://schemas.microsoft.com/office/powerpoint/2010/main" val="320014890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1942020" y="2438400"/>
            <a:ext cx="3781615"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378108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CCBF5BEF-4C13-45D2-83B0-BC6D1EDDCFCA}"/>
              </a:ext>
            </a:extLst>
          </p:cNvPr>
          <p:cNvSpPr>
            <a:spLocks noGrp="1"/>
          </p:cNvSpPr>
          <p:nvPr>
            <p:ph type="title"/>
          </p:nvPr>
        </p:nvSpPr>
        <p:spPr>
          <a:xfrm>
            <a:off x="1942030" y="912310"/>
            <a:ext cx="3781089" cy="916491"/>
          </a:xfrm>
        </p:spPr>
        <p:txBody>
          <a:bodyPr/>
          <a:lstStyle/>
          <a:p>
            <a:r>
              <a:rPr lang="en-US"/>
              <a:t>Click to edit Master title style</a:t>
            </a:r>
          </a:p>
        </p:txBody>
      </p:sp>
      <p:sp>
        <p:nvSpPr>
          <p:cNvPr id="8" name="Text Placeholder 12">
            <a:extLst>
              <a:ext uri="{FF2B5EF4-FFF2-40B4-BE49-F238E27FC236}">
                <a16:creationId xmlns:a16="http://schemas.microsoft.com/office/drawing/2014/main" id="{CDF26B3C-D82A-46F0-BA46-CD0E8ACDC34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0751191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 Dark Grid Ba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31" y="912310"/>
            <a:ext cx="9869098" cy="91649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1942019" y="1828800"/>
            <a:ext cx="9870470" cy="4343400"/>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3D5A7D88-ECAB-4F73-89A2-AC9423470703}"/>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51375053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 Sing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8213" y="912310"/>
            <a:ext cx="11431390" cy="916491"/>
          </a:xfrm>
        </p:spPr>
        <p:txBody>
          <a:bodyPr/>
          <a:lstStyle/>
          <a:p>
            <a:r>
              <a:rPr lang="en-US"/>
              <a:t>Click to edit Master title style</a:t>
            </a:r>
          </a:p>
        </p:txBody>
      </p:sp>
      <p:sp>
        <p:nvSpPr>
          <p:cNvPr id="3" name="Content Placeholder 2"/>
          <p:cNvSpPr>
            <a:spLocks noGrp="1"/>
          </p:cNvSpPr>
          <p:nvPr>
            <p:ph idx="1"/>
          </p:nvPr>
        </p:nvSpPr>
        <p:spPr>
          <a:xfrm>
            <a:off x="388212" y="2464498"/>
            <a:ext cx="11431390" cy="3759897"/>
          </a:xfrm>
        </p:spPr>
        <p:txBody>
          <a:bodyPr tIns="0"/>
          <a:lstStyle>
            <a:lvl2pPr>
              <a:defRPr baseline="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79513" y="6374704"/>
            <a:ext cx="3860800" cy="120649"/>
          </a:xfrm>
        </p:spPr>
        <p:txBody>
          <a:bodyPr/>
          <a:lstStyle>
            <a:lvl1pPr>
              <a:defRPr sz="700"/>
            </a:lvl1pPr>
          </a:lstStyle>
          <a:p>
            <a:r>
              <a:rPr lang="en-US"/>
              <a:t>© 2005–2019 UiPath. All rights reserved.</a:t>
            </a:r>
          </a:p>
        </p:txBody>
      </p:sp>
      <p:sp>
        <p:nvSpPr>
          <p:cNvPr id="6" name="Slide Number Placeholder 5"/>
          <p:cNvSpPr>
            <a:spLocks noGrp="1"/>
          </p:cNvSpPr>
          <p:nvPr>
            <p:ph type="sldNum" sz="quarter" idx="12"/>
          </p:nvPr>
        </p:nvSpPr>
        <p:spPr>
          <a:xfrm>
            <a:off x="11001065" y="6374704"/>
            <a:ext cx="809985" cy="120649"/>
          </a:xfrm>
        </p:spPr>
        <p:txBody>
          <a:bodyPr/>
          <a:lstStyle>
            <a:lvl1pPr>
              <a:defRPr b="1" i="0">
                <a:latin typeface="Arial"/>
                <a:cs typeface="Arial"/>
              </a:defRPr>
            </a:lvl1pPr>
          </a:lstStyle>
          <a:p>
            <a:fld id="{2DE7D08D-A2F3-454D-951E-AB1F975D59ED}" type="slidenum">
              <a:rPr lang="en-US" smtClean="0"/>
              <a:pPr/>
              <a:t>‹#›</a:t>
            </a:fld>
            <a:endParaRPr lang="en-US"/>
          </a:p>
        </p:txBody>
      </p:sp>
      <p:sp>
        <p:nvSpPr>
          <p:cNvPr id="13" name="Text Placeholder 12"/>
          <p:cNvSpPr>
            <a:spLocks noGrp="1"/>
          </p:cNvSpPr>
          <p:nvPr>
            <p:ph type="body" sz="quarter" idx="13"/>
          </p:nvPr>
        </p:nvSpPr>
        <p:spPr>
          <a:xfrm>
            <a:off x="388212" y="356543"/>
            <a:ext cx="3842751" cy="466351"/>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Click to edit Master text styles</a:t>
            </a:r>
          </a:p>
        </p:txBody>
      </p:sp>
      <p:sp>
        <p:nvSpPr>
          <p:cNvPr id="15" name="Text Placeholder 14"/>
          <p:cNvSpPr>
            <a:spLocks noGrp="1"/>
          </p:cNvSpPr>
          <p:nvPr>
            <p:ph type="body" sz="quarter" idx="14" hasCustomPrompt="1"/>
          </p:nvPr>
        </p:nvSpPr>
        <p:spPr>
          <a:xfrm>
            <a:off x="388211" y="1828801"/>
            <a:ext cx="5716491" cy="489737"/>
          </a:xfrm>
        </p:spPr>
        <p:txBody>
          <a:bodyPr tIns="0" anchor="b" anchorCtr="0"/>
          <a:lstStyle>
            <a:lvl1pPr>
              <a:lnSpc>
                <a:spcPct val="90000"/>
              </a:lnSpc>
              <a:spcBef>
                <a:spcPts val="500"/>
              </a:spcBef>
              <a:defRPr sz="15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Tree>
    <p:extLst>
      <p:ext uri="{BB962C8B-B14F-4D97-AF65-F5344CB8AC3E}">
        <p14:creationId xmlns:p14="http://schemas.microsoft.com/office/powerpoint/2010/main" val="831165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CA78F-5F80-4B38-954B-2CFBFFFDE882}"/>
              </a:ext>
            </a:extLst>
          </p:cNvPr>
          <p:cNvSpPr/>
          <p:nvPr/>
        </p:nvSpPr>
        <p:spPr>
          <a:xfrm>
            <a:off x="11555231" y="0"/>
            <a:ext cx="63676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942023" y="1828800"/>
            <a:ext cx="6937591" cy="4343400"/>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23" y="912310"/>
            <a:ext cx="6937916" cy="916491"/>
          </a:xfrm>
        </p:spPr>
        <p:txBody>
          <a:bodyPr/>
          <a:lstStyle/>
          <a:p>
            <a:r>
              <a:rPr lang="en-US"/>
              <a:t>Click to edit Master title style</a:t>
            </a:r>
          </a:p>
        </p:txBody>
      </p:sp>
      <p:sp>
        <p:nvSpPr>
          <p:cNvPr id="15" name="Text Placeholder 12">
            <a:extLst>
              <a:ext uri="{FF2B5EF4-FFF2-40B4-BE49-F238E27FC236}">
                <a16:creationId xmlns:a16="http://schemas.microsoft.com/office/drawing/2014/main" id="{6FB7D808-B18A-40C2-A394-71CFF8345D74}"/>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5" name="Freeform: Shape 4">
            <a:extLst>
              <a:ext uri="{FF2B5EF4-FFF2-40B4-BE49-F238E27FC236}">
                <a16:creationId xmlns:a16="http://schemas.microsoft.com/office/drawing/2014/main" id="{0579B13F-2545-4CBA-AB8D-7DE27099664D}"/>
              </a:ext>
            </a:extLst>
          </p:cNvPr>
          <p:cNvSpPr/>
          <p:nvPr/>
        </p:nvSpPr>
        <p:spPr>
          <a:xfrm>
            <a:off x="9270143" y="217489"/>
            <a:ext cx="2689889" cy="6412736"/>
          </a:xfrm>
          <a:custGeom>
            <a:avLst/>
            <a:gdLst>
              <a:gd name="connsiteX0" fmla="*/ 2659604 w 2689189"/>
              <a:gd name="connsiteY0" fmla="*/ 6383150 h 6412736"/>
              <a:gd name="connsiteX1" fmla="*/ 2689189 w 2689189"/>
              <a:gd name="connsiteY1" fmla="*/ 6383150 h 6412736"/>
              <a:gd name="connsiteX2" fmla="*/ 2689189 w 2689189"/>
              <a:gd name="connsiteY2" fmla="*/ 6412736 h 6412736"/>
              <a:gd name="connsiteX3" fmla="*/ 2659604 w 2689189"/>
              <a:gd name="connsiteY3" fmla="*/ 6412736 h 6412736"/>
              <a:gd name="connsiteX4" fmla="*/ 2393644 w 2689189"/>
              <a:gd name="connsiteY4" fmla="*/ 6383150 h 6412736"/>
              <a:gd name="connsiteX5" fmla="*/ 2423230 w 2689189"/>
              <a:gd name="connsiteY5" fmla="*/ 6383150 h 6412736"/>
              <a:gd name="connsiteX6" fmla="*/ 2423230 w 2689189"/>
              <a:gd name="connsiteY6" fmla="*/ 6412736 h 6412736"/>
              <a:gd name="connsiteX7" fmla="*/ 2393644 w 2689189"/>
              <a:gd name="connsiteY7" fmla="*/ 6412736 h 6412736"/>
              <a:gd name="connsiteX8" fmla="*/ 2127683 w 2689189"/>
              <a:gd name="connsiteY8" fmla="*/ 6383150 h 6412736"/>
              <a:gd name="connsiteX9" fmla="*/ 2157268 w 2689189"/>
              <a:gd name="connsiteY9" fmla="*/ 6383150 h 6412736"/>
              <a:gd name="connsiteX10" fmla="*/ 2157268 w 2689189"/>
              <a:gd name="connsiteY10" fmla="*/ 6412736 h 6412736"/>
              <a:gd name="connsiteX11" fmla="*/ 2127683 w 2689189"/>
              <a:gd name="connsiteY11" fmla="*/ 6412736 h 6412736"/>
              <a:gd name="connsiteX12" fmla="*/ 1861723 w 2689189"/>
              <a:gd name="connsiteY12" fmla="*/ 6383150 h 6412736"/>
              <a:gd name="connsiteX13" fmla="*/ 1891309 w 2689189"/>
              <a:gd name="connsiteY13" fmla="*/ 6383150 h 6412736"/>
              <a:gd name="connsiteX14" fmla="*/ 1891309 w 2689189"/>
              <a:gd name="connsiteY14" fmla="*/ 6412736 h 6412736"/>
              <a:gd name="connsiteX15" fmla="*/ 1861723 w 2689189"/>
              <a:gd name="connsiteY15" fmla="*/ 6412736 h 6412736"/>
              <a:gd name="connsiteX16" fmla="*/ 1595763 w 2689189"/>
              <a:gd name="connsiteY16" fmla="*/ 6383150 h 6412736"/>
              <a:gd name="connsiteX17" fmla="*/ 1625348 w 2689189"/>
              <a:gd name="connsiteY17" fmla="*/ 6383150 h 6412736"/>
              <a:gd name="connsiteX18" fmla="*/ 1625348 w 2689189"/>
              <a:gd name="connsiteY18" fmla="*/ 6412736 h 6412736"/>
              <a:gd name="connsiteX19" fmla="*/ 1595763 w 2689189"/>
              <a:gd name="connsiteY19" fmla="*/ 6412736 h 6412736"/>
              <a:gd name="connsiteX20" fmla="*/ 1329802 w 2689189"/>
              <a:gd name="connsiteY20" fmla="*/ 6383150 h 6412736"/>
              <a:gd name="connsiteX21" fmla="*/ 1359387 w 2689189"/>
              <a:gd name="connsiteY21" fmla="*/ 6383150 h 6412736"/>
              <a:gd name="connsiteX22" fmla="*/ 1359387 w 2689189"/>
              <a:gd name="connsiteY22" fmla="*/ 6412736 h 6412736"/>
              <a:gd name="connsiteX23" fmla="*/ 1329802 w 2689189"/>
              <a:gd name="connsiteY23" fmla="*/ 6412736 h 6412736"/>
              <a:gd name="connsiteX24" fmla="*/ 1063842 w 2689189"/>
              <a:gd name="connsiteY24" fmla="*/ 6383150 h 6412736"/>
              <a:gd name="connsiteX25" fmla="*/ 1093428 w 2689189"/>
              <a:gd name="connsiteY25" fmla="*/ 6383150 h 6412736"/>
              <a:gd name="connsiteX26" fmla="*/ 1093428 w 2689189"/>
              <a:gd name="connsiteY26" fmla="*/ 6412736 h 6412736"/>
              <a:gd name="connsiteX27" fmla="*/ 1063842 w 2689189"/>
              <a:gd name="connsiteY27" fmla="*/ 6412736 h 6412736"/>
              <a:gd name="connsiteX28" fmla="*/ 797881 w 2689189"/>
              <a:gd name="connsiteY28" fmla="*/ 6383150 h 6412736"/>
              <a:gd name="connsiteX29" fmla="*/ 827466 w 2689189"/>
              <a:gd name="connsiteY29" fmla="*/ 6383150 h 6412736"/>
              <a:gd name="connsiteX30" fmla="*/ 827466 w 2689189"/>
              <a:gd name="connsiteY30" fmla="*/ 6412736 h 6412736"/>
              <a:gd name="connsiteX31" fmla="*/ 797881 w 2689189"/>
              <a:gd name="connsiteY31" fmla="*/ 6412736 h 6412736"/>
              <a:gd name="connsiteX32" fmla="*/ 531921 w 2689189"/>
              <a:gd name="connsiteY32" fmla="*/ 6383150 h 6412736"/>
              <a:gd name="connsiteX33" fmla="*/ 561507 w 2689189"/>
              <a:gd name="connsiteY33" fmla="*/ 6383150 h 6412736"/>
              <a:gd name="connsiteX34" fmla="*/ 561507 w 2689189"/>
              <a:gd name="connsiteY34" fmla="*/ 6412736 h 6412736"/>
              <a:gd name="connsiteX35" fmla="*/ 531921 w 2689189"/>
              <a:gd name="connsiteY35" fmla="*/ 6412736 h 6412736"/>
              <a:gd name="connsiteX36" fmla="*/ 265961 w 2689189"/>
              <a:gd name="connsiteY36" fmla="*/ 6383150 h 6412736"/>
              <a:gd name="connsiteX37" fmla="*/ 295546 w 2689189"/>
              <a:gd name="connsiteY37" fmla="*/ 6383150 h 6412736"/>
              <a:gd name="connsiteX38" fmla="*/ 295546 w 2689189"/>
              <a:gd name="connsiteY38" fmla="*/ 6412736 h 6412736"/>
              <a:gd name="connsiteX39" fmla="*/ 265961 w 2689189"/>
              <a:gd name="connsiteY39" fmla="*/ 6412736 h 6412736"/>
              <a:gd name="connsiteX40" fmla="*/ 0 w 2689189"/>
              <a:gd name="connsiteY40" fmla="*/ 6383150 h 6412736"/>
              <a:gd name="connsiteX41" fmla="*/ 29585 w 2689189"/>
              <a:gd name="connsiteY41" fmla="*/ 6383150 h 6412736"/>
              <a:gd name="connsiteX42" fmla="*/ 29585 w 2689189"/>
              <a:gd name="connsiteY42" fmla="*/ 6412736 h 6412736"/>
              <a:gd name="connsiteX43" fmla="*/ 0 w 2689189"/>
              <a:gd name="connsiteY43" fmla="*/ 6412736 h 6412736"/>
              <a:gd name="connsiteX44" fmla="*/ 2659604 w 2689189"/>
              <a:gd name="connsiteY44" fmla="*/ 6117190 h 6412736"/>
              <a:gd name="connsiteX45" fmla="*/ 2689189 w 2689189"/>
              <a:gd name="connsiteY45" fmla="*/ 6117190 h 6412736"/>
              <a:gd name="connsiteX46" fmla="*/ 2689189 w 2689189"/>
              <a:gd name="connsiteY46" fmla="*/ 6146775 h 6412736"/>
              <a:gd name="connsiteX47" fmla="*/ 2659604 w 2689189"/>
              <a:gd name="connsiteY47" fmla="*/ 6146775 h 6412736"/>
              <a:gd name="connsiteX48" fmla="*/ 2393644 w 2689189"/>
              <a:gd name="connsiteY48" fmla="*/ 6117190 h 6412736"/>
              <a:gd name="connsiteX49" fmla="*/ 2423230 w 2689189"/>
              <a:gd name="connsiteY49" fmla="*/ 6117190 h 6412736"/>
              <a:gd name="connsiteX50" fmla="*/ 2423230 w 2689189"/>
              <a:gd name="connsiteY50" fmla="*/ 6146775 h 6412736"/>
              <a:gd name="connsiteX51" fmla="*/ 2393644 w 2689189"/>
              <a:gd name="connsiteY51" fmla="*/ 6146775 h 6412736"/>
              <a:gd name="connsiteX52" fmla="*/ 2127683 w 2689189"/>
              <a:gd name="connsiteY52" fmla="*/ 6117190 h 6412736"/>
              <a:gd name="connsiteX53" fmla="*/ 2157268 w 2689189"/>
              <a:gd name="connsiteY53" fmla="*/ 6117190 h 6412736"/>
              <a:gd name="connsiteX54" fmla="*/ 2157268 w 2689189"/>
              <a:gd name="connsiteY54" fmla="*/ 6146775 h 6412736"/>
              <a:gd name="connsiteX55" fmla="*/ 2127683 w 2689189"/>
              <a:gd name="connsiteY55" fmla="*/ 6146775 h 6412736"/>
              <a:gd name="connsiteX56" fmla="*/ 1861723 w 2689189"/>
              <a:gd name="connsiteY56" fmla="*/ 6117190 h 6412736"/>
              <a:gd name="connsiteX57" fmla="*/ 1891309 w 2689189"/>
              <a:gd name="connsiteY57" fmla="*/ 6117190 h 6412736"/>
              <a:gd name="connsiteX58" fmla="*/ 1891309 w 2689189"/>
              <a:gd name="connsiteY58" fmla="*/ 6146775 h 6412736"/>
              <a:gd name="connsiteX59" fmla="*/ 1861723 w 2689189"/>
              <a:gd name="connsiteY59" fmla="*/ 6146775 h 6412736"/>
              <a:gd name="connsiteX60" fmla="*/ 1595763 w 2689189"/>
              <a:gd name="connsiteY60" fmla="*/ 6117190 h 6412736"/>
              <a:gd name="connsiteX61" fmla="*/ 1625348 w 2689189"/>
              <a:gd name="connsiteY61" fmla="*/ 6117190 h 6412736"/>
              <a:gd name="connsiteX62" fmla="*/ 1625348 w 2689189"/>
              <a:gd name="connsiteY62" fmla="*/ 6146775 h 6412736"/>
              <a:gd name="connsiteX63" fmla="*/ 1595763 w 2689189"/>
              <a:gd name="connsiteY63" fmla="*/ 6146775 h 6412736"/>
              <a:gd name="connsiteX64" fmla="*/ 1329802 w 2689189"/>
              <a:gd name="connsiteY64" fmla="*/ 6117190 h 6412736"/>
              <a:gd name="connsiteX65" fmla="*/ 1359387 w 2689189"/>
              <a:gd name="connsiteY65" fmla="*/ 6117190 h 6412736"/>
              <a:gd name="connsiteX66" fmla="*/ 1359387 w 2689189"/>
              <a:gd name="connsiteY66" fmla="*/ 6146775 h 6412736"/>
              <a:gd name="connsiteX67" fmla="*/ 1329802 w 2689189"/>
              <a:gd name="connsiteY67" fmla="*/ 6146775 h 6412736"/>
              <a:gd name="connsiteX68" fmla="*/ 1063842 w 2689189"/>
              <a:gd name="connsiteY68" fmla="*/ 6117190 h 6412736"/>
              <a:gd name="connsiteX69" fmla="*/ 1093428 w 2689189"/>
              <a:gd name="connsiteY69" fmla="*/ 6117190 h 6412736"/>
              <a:gd name="connsiteX70" fmla="*/ 1093428 w 2689189"/>
              <a:gd name="connsiteY70" fmla="*/ 6146775 h 6412736"/>
              <a:gd name="connsiteX71" fmla="*/ 1063842 w 2689189"/>
              <a:gd name="connsiteY71" fmla="*/ 6146775 h 6412736"/>
              <a:gd name="connsiteX72" fmla="*/ 797881 w 2689189"/>
              <a:gd name="connsiteY72" fmla="*/ 6117190 h 6412736"/>
              <a:gd name="connsiteX73" fmla="*/ 827466 w 2689189"/>
              <a:gd name="connsiteY73" fmla="*/ 6117190 h 6412736"/>
              <a:gd name="connsiteX74" fmla="*/ 827466 w 2689189"/>
              <a:gd name="connsiteY74" fmla="*/ 6146775 h 6412736"/>
              <a:gd name="connsiteX75" fmla="*/ 797881 w 2689189"/>
              <a:gd name="connsiteY75" fmla="*/ 6146775 h 6412736"/>
              <a:gd name="connsiteX76" fmla="*/ 531921 w 2689189"/>
              <a:gd name="connsiteY76" fmla="*/ 6117190 h 6412736"/>
              <a:gd name="connsiteX77" fmla="*/ 561507 w 2689189"/>
              <a:gd name="connsiteY77" fmla="*/ 6117190 h 6412736"/>
              <a:gd name="connsiteX78" fmla="*/ 561507 w 2689189"/>
              <a:gd name="connsiteY78" fmla="*/ 6146775 h 6412736"/>
              <a:gd name="connsiteX79" fmla="*/ 531921 w 2689189"/>
              <a:gd name="connsiteY79" fmla="*/ 6146775 h 6412736"/>
              <a:gd name="connsiteX80" fmla="*/ 265961 w 2689189"/>
              <a:gd name="connsiteY80" fmla="*/ 6117190 h 6412736"/>
              <a:gd name="connsiteX81" fmla="*/ 295546 w 2689189"/>
              <a:gd name="connsiteY81" fmla="*/ 6117190 h 6412736"/>
              <a:gd name="connsiteX82" fmla="*/ 295546 w 2689189"/>
              <a:gd name="connsiteY82" fmla="*/ 6146775 h 6412736"/>
              <a:gd name="connsiteX83" fmla="*/ 265961 w 2689189"/>
              <a:gd name="connsiteY83" fmla="*/ 6146775 h 6412736"/>
              <a:gd name="connsiteX84" fmla="*/ 0 w 2689189"/>
              <a:gd name="connsiteY84" fmla="*/ 6117190 h 6412736"/>
              <a:gd name="connsiteX85" fmla="*/ 29585 w 2689189"/>
              <a:gd name="connsiteY85" fmla="*/ 6117190 h 6412736"/>
              <a:gd name="connsiteX86" fmla="*/ 29585 w 2689189"/>
              <a:gd name="connsiteY86" fmla="*/ 6146775 h 6412736"/>
              <a:gd name="connsiteX87" fmla="*/ 0 w 2689189"/>
              <a:gd name="connsiteY87" fmla="*/ 6146775 h 6412736"/>
              <a:gd name="connsiteX88" fmla="*/ 2659604 w 2689189"/>
              <a:gd name="connsiteY88" fmla="*/ 5851229 h 6412736"/>
              <a:gd name="connsiteX89" fmla="*/ 2689189 w 2689189"/>
              <a:gd name="connsiteY89" fmla="*/ 5851229 h 6412736"/>
              <a:gd name="connsiteX90" fmla="*/ 2689189 w 2689189"/>
              <a:gd name="connsiteY90" fmla="*/ 5880814 h 6412736"/>
              <a:gd name="connsiteX91" fmla="*/ 2659604 w 2689189"/>
              <a:gd name="connsiteY91" fmla="*/ 5880814 h 6412736"/>
              <a:gd name="connsiteX92" fmla="*/ 2393644 w 2689189"/>
              <a:gd name="connsiteY92" fmla="*/ 5851229 h 6412736"/>
              <a:gd name="connsiteX93" fmla="*/ 2423230 w 2689189"/>
              <a:gd name="connsiteY93" fmla="*/ 5851229 h 6412736"/>
              <a:gd name="connsiteX94" fmla="*/ 2423230 w 2689189"/>
              <a:gd name="connsiteY94" fmla="*/ 5880814 h 6412736"/>
              <a:gd name="connsiteX95" fmla="*/ 2393644 w 2689189"/>
              <a:gd name="connsiteY95" fmla="*/ 5880814 h 6412736"/>
              <a:gd name="connsiteX96" fmla="*/ 2127683 w 2689189"/>
              <a:gd name="connsiteY96" fmla="*/ 5851229 h 6412736"/>
              <a:gd name="connsiteX97" fmla="*/ 2157268 w 2689189"/>
              <a:gd name="connsiteY97" fmla="*/ 5851229 h 6412736"/>
              <a:gd name="connsiteX98" fmla="*/ 2157268 w 2689189"/>
              <a:gd name="connsiteY98" fmla="*/ 5880814 h 6412736"/>
              <a:gd name="connsiteX99" fmla="*/ 2127683 w 2689189"/>
              <a:gd name="connsiteY99" fmla="*/ 5880814 h 6412736"/>
              <a:gd name="connsiteX100" fmla="*/ 1861723 w 2689189"/>
              <a:gd name="connsiteY100" fmla="*/ 5851229 h 6412736"/>
              <a:gd name="connsiteX101" fmla="*/ 1891309 w 2689189"/>
              <a:gd name="connsiteY101" fmla="*/ 5851229 h 6412736"/>
              <a:gd name="connsiteX102" fmla="*/ 1891309 w 2689189"/>
              <a:gd name="connsiteY102" fmla="*/ 5880814 h 6412736"/>
              <a:gd name="connsiteX103" fmla="*/ 1861723 w 2689189"/>
              <a:gd name="connsiteY103" fmla="*/ 5880814 h 6412736"/>
              <a:gd name="connsiteX104" fmla="*/ 1595763 w 2689189"/>
              <a:gd name="connsiteY104" fmla="*/ 5851229 h 6412736"/>
              <a:gd name="connsiteX105" fmla="*/ 1625348 w 2689189"/>
              <a:gd name="connsiteY105" fmla="*/ 5851229 h 6412736"/>
              <a:gd name="connsiteX106" fmla="*/ 1625348 w 2689189"/>
              <a:gd name="connsiteY106" fmla="*/ 5880814 h 6412736"/>
              <a:gd name="connsiteX107" fmla="*/ 1595763 w 2689189"/>
              <a:gd name="connsiteY107" fmla="*/ 5880814 h 6412736"/>
              <a:gd name="connsiteX108" fmla="*/ 1329802 w 2689189"/>
              <a:gd name="connsiteY108" fmla="*/ 5851229 h 6412736"/>
              <a:gd name="connsiteX109" fmla="*/ 1359387 w 2689189"/>
              <a:gd name="connsiteY109" fmla="*/ 5851229 h 6412736"/>
              <a:gd name="connsiteX110" fmla="*/ 1359387 w 2689189"/>
              <a:gd name="connsiteY110" fmla="*/ 5880814 h 6412736"/>
              <a:gd name="connsiteX111" fmla="*/ 1329802 w 2689189"/>
              <a:gd name="connsiteY111" fmla="*/ 5880814 h 6412736"/>
              <a:gd name="connsiteX112" fmla="*/ 1063842 w 2689189"/>
              <a:gd name="connsiteY112" fmla="*/ 5851229 h 6412736"/>
              <a:gd name="connsiteX113" fmla="*/ 1093428 w 2689189"/>
              <a:gd name="connsiteY113" fmla="*/ 5851229 h 6412736"/>
              <a:gd name="connsiteX114" fmla="*/ 1093428 w 2689189"/>
              <a:gd name="connsiteY114" fmla="*/ 5880814 h 6412736"/>
              <a:gd name="connsiteX115" fmla="*/ 1063842 w 2689189"/>
              <a:gd name="connsiteY115" fmla="*/ 5880814 h 6412736"/>
              <a:gd name="connsiteX116" fmla="*/ 797881 w 2689189"/>
              <a:gd name="connsiteY116" fmla="*/ 5851229 h 6412736"/>
              <a:gd name="connsiteX117" fmla="*/ 827466 w 2689189"/>
              <a:gd name="connsiteY117" fmla="*/ 5851229 h 6412736"/>
              <a:gd name="connsiteX118" fmla="*/ 827466 w 2689189"/>
              <a:gd name="connsiteY118" fmla="*/ 5880814 h 6412736"/>
              <a:gd name="connsiteX119" fmla="*/ 797881 w 2689189"/>
              <a:gd name="connsiteY119" fmla="*/ 5880814 h 6412736"/>
              <a:gd name="connsiteX120" fmla="*/ 531921 w 2689189"/>
              <a:gd name="connsiteY120" fmla="*/ 5851229 h 6412736"/>
              <a:gd name="connsiteX121" fmla="*/ 561507 w 2689189"/>
              <a:gd name="connsiteY121" fmla="*/ 5851229 h 6412736"/>
              <a:gd name="connsiteX122" fmla="*/ 561507 w 2689189"/>
              <a:gd name="connsiteY122" fmla="*/ 5880814 h 6412736"/>
              <a:gd name="connsiteX123" fmla="*/ 531921 w 2689189"/>
              <a:gd name="connsiteY123" fmla="*/ 5880814 h 6412736"/>
              <a:gd name="connsiteX124" fmla="*/ 265961 w 2689189"/>
              <a:gd name="connsiteY124" fmla="*/ 5851229 h 6412736"/>
              <a:gd name="connsiteX125" fmla="*/ 295546 w 2689189"/>
              <a:gd name="connsiteY125" fmla="*/ 5851229 h 6412736"/>
              <a:gd name="connsiteX126" fmla="*/ 295546 w 2689189"/>
              <a:gd name="connsiteY126" fmla="*/ 5880814 h 6412736"/>
              <a:gd name="connsiteX127" fmla="*/ 265961 w 2689189"/>
              <a:gd name="connsiteY127" fmla="*/ 5880814 h 6412736"/>
              <a:gd name="connsiteX128" fmla="*/ 0 w 2689189"/>
              <a:gd name="connsiteY128" fmla="*/ 5851229 h 6412736"/>
              <a:gd name="connsiteX129" fmla="*/ 29585 w 2689189"/>
              <a:gd name="connsiteY129" fmla="*/ 5851229 h 6412736"/>
              <a:gd name="connsiteX130" fmla="*/ 29585 w 2689189"/>
              <a:gd name="connsiteY130" fmla="*/ 5880814 h 6412736"/>
              <a:gd name="connsiteX131" fmla="*/ 0 w 2689189"/>
              <a:gd name="connsiteY131" fmla="*/ 5880814 h 6412736"/>
              <a:gd name="connsiteX132" fmla="*/ 2659604 w 2689189"/>
              <a:gd name="connsiteY132" fmla="*/ 5585269 h 6412736"/>
              <a:gd name="connsiteX133" fmla="*/ 2689189 w 2689189"/>
              <a:gd name="connsiteY133" fmla="*/ 5585269 h 6412736"/>
              <a:gd name="connsiteX134" fmla="*/ 2689189 w 2689189"/>
              <a:gd name="connsiteY134" fmla="*/ 5614854 h 6412736"/>
              <a:gd name="connsiteX135" fmla="*/ 2659604 w 2689189"/>
              <a:gd name="connsiteY135" fmla="*/ 5614854 h 6412736"/>
              <a:gd name="connsiteX136" fmla="*/ 2393644 w 2689189"/>
              <a:gd name="connsiteY136" fmla="*/ 5585269 h 6412736"/>
              <a:gd name="connsiteX137" fmla="*/ 2423230 w 2689189"/>
              <a:gd name="connsiteY137" fmla="*/ 5585269 h 6412736"/>
              <a:gd name="connsiteX138" fmla="*/ 2423230 w 2689189"/>
              <a:gd name="connsiteY138" fmla="*/ 5614854 h 6412736"/>
              <a:gd name="connsiteX139" fmla="*/ 2393644 w 2689189"/>
              <a:gd name="connsiteY139" fmla="*/ 5614854 h 6412736"/>
              <a:gd name="connsiteX140" fmla="*/ 2127683 w 2689189"/>
              <a:gd name="connsiteY140" fmla="*/ 5585269 h 6412736"/>
              <a:gd name="connsiteX141" fmla="*/ 2157268 w 2689189"/>
              <a:gd name="connsiteY141" fmla="*/ 5585269 h 6412736"/>
              <a:gd name="connsiteX142" fmla="*/ 2157268 w 2689189"/>
              <a:gd name="connsiteY142" fmla="*/ 5614854 h 6412736"/>
              <a:gd name="connsiteX143" fmla="*/ 2127683 w 2689189"/>
              <a:gd name="connsiteY143" fmla="*/ 5614854 h 6412736"/>
              <a:gd name="connsiteX144" fmla="*/ 1861723 w 2689189"/>
              <a:gd name="connsiteY144" fmla="*/ 5585269 h 6412736"/>
              <a:gd name="connsiteX145" fmla="*/ 1891309 w 2689189"/>
              <a:gd name="connsiteY145" fmla="*/ 5585269 h 6412736"/>
              <a:gd name="connsiteX146" fmla="*/ 1891309 w 2689189"/>
              <a:gd name="connsiteY146" fmla="*/ 5614854 h 6412736"/>
              <a:gd name="connsiteX147" fmla="*/ 1861723 w 2689189"/>
              <a:gd name="connsiteY147" fmla="*/ 5614854 h 6412736"/>
              <a:gd name="connsiteX148" fmla="*/ 1595763 w 2689189"/>
              <a:gd name="connsiteY148" fmla="*/ 5585269 h 6412736"/>
              <a:gd name="connsiteX149" fmla="*/ 1625348 w 2689189"/>
              <a:gd name="connsiteY149" fmla="*/ 5585269 h 6412736"/>
              <a:gd name="connsiteX150" fmla="*/ 1625348 w 2689189"/>
              <a:gd name="connsiteY150" fmla="*/ 5614854 h 6412736"/>
              <a:gd name="connsiteX151" fmla="*/ 1595763 w 2689189"/>
              <a:gd name="connsiteY151" fmla="*/ 5614854 h 6412736"/>
              <a:gd name="connsiteX152" fmla="*/ 1329802 w 2689189"/>
              <a:gd name="connsiteY152" fmla="*/ 5585269 h 6412736"/>
              <a:gd name="connsiteX153" fmla="*/ 1359387 w 2689189"/>
              <a:gd name="connsiteY153" fmla="*/ 5585269 h 6412736"/>
              <a:gd name="connsiteX154" fmla="*/ 1359387 w 2689189"/>
              <a:gd name="connsiteY154" fmla="*/ 5614854 h 6412736"/>
              <a:gd name="connsiteX155" fmla="*/ 1329802 w 2689189"/>
              <a:gd name="connsiteY155" fmla="*/ 5614854 h 6412736"/>
              <a:gd name="connsiteX156" fmla="*/ 1063842 w 2689189"/>
              <a:gd name="connsiteY156" fmla="*/ 5585269 h 6412736"/>
              <a:gd name="connsiteX157" fmla="*/ 1093428 w 2689189"/>
              <a:gd name="connsiteY157" fmla="*/ 5585269 h 6412736"/>
              <a:gd name="connsiteX158" fmla="*/ 1093428 w 2689189"/>
              <a:gd name="connsiteY158" fmla="*/ 5614854 h 6412736"/>
              <a:gd name="connsiteX159" fmla="*/ 1063842 w 2689189"/>
              <a:gd name="connsiteY159" fmla="*/ 5614854 h 6412736"/>
              <a:gd name="connsiteX160" fmla="*/ 797881 w 2689189"/>
              <a:gd name="connsiteY160" fmla="*/ 5585269 h 6412736"/>
              <a:gd name="connsiteX161" fmla="*/ 827466 w 2689189"/>
              <a:gd name="connsiteY161" fmla="*/ 5585269 h 6412736"/>
              <a:gd name="connsiteX162" fmla="*/ 827466 w 2689189"/>
              <a:gd name="connsiteY162" fmla="*/ 5614854 h 6412736"/>
              <a:gd name="connsiteX163" fmla="*/ 797881 w 2689189"/>
              <a:gd name="connsiteY163" fmla="*/ 5614854 h 6412736"/>
              <a:gd name="connsiteX164" fmla="*/ 531921 w 2689189"/>
              <a:gd name="connsiteY164" fmla="*/ 5585269 h 6412736"/>
              <a:gd name="connsiteX165" fmla="*/ 561507 w 2689189"/>
              <a:gd name="connsiteY165" fmla="*/ 5585269 h 6412736"/>
              <a:gd name="connsiteX166" fmla="*/ 561507 w 2689189"/>
              <a:gd name="connsiteY166" fmla="*/ 5614854 h 6412736"/>
              <a:gd name="connsiteX167" fmla="*/ 531921 w 2689189"/>
              <a:gd name="connsiteY167" fmla="*/ 5614854 h 6412736"/>
              <a:gd name="connsiteX168" fmla="*/ 265961 w 2689189"/>
              <a:gd name="connsiteY168" fmla="*/ 5585269 h 6412736"/>
              <a:gd name="connsiteX169" fmla="*/ 295546 w 2689189"/>
              <a:gd name="connsiteY169" fmla="*/ 5585269 h 6412736"/>
              <a:gd name="connsiteX170" fmla="*/ 295546 w 2689189"/>
              <a:gd name="connsiteY170" fmla="*/ 5614854 h 6412736"/>
              <a:gd name="connsiteX171" fmla="*/ 265961 w 2689189"/>
              <a:gd name="connsiteY171" fmla="*/ 5614854 h 6412736"/>
              <a:gd name="connsiteX172" fmla="*/ 0 w 2689189"/>
              <a:gd name="connsiteY172" fmla="*/ 5585269 h 6412736"/>
              <a:gd name="connsiteX173" fmla="*/ 29585 w 2689189"/>
              <a:gd name="connsiteY173" fmla="*/ 5585269 h 6412736"/>
              <a:gd name="connsiteX174" fmla="*/ 29585 w 2689189"/>
              <a:gd name="connsiteY174" fmla="*/ 5614854 h 6412736"/>
              <a:gd name="connsiteX175" fmla="*/ 0 w 2689189"/>
              <a:gd name="connsiteY175" fmla="*/ 5614854 h 6412736"/>
              <a:gd name="connsiteX176" fmla="*/ 2659604 w 2689189"/>
              <a:gd name="connsiteY176" fmla="*/ 5319309 h 6412736"/>
              <a:gd name="connsiteX177" fmla="*/ 2689189 w 2689189"/>
              <a:gd name="connsiteY177" fmla="*/ 5319309 h 6412736"/>
              <a:gd name="connsiteX178" fmla="*/ 2689189 w 2689189"/>
              <a:gd name="connsiteY178" fmla="*/ 5348895 h 6412736"/>
              <a:gd name="connsiteX179" fmla="*/ 2659604 w 2689189"/>
              <a:gd name="connsiteY179" fmla="*/ 5348895 h 6412736"/>
              <a:gd name="connsiteX180" fmla="*/ 2393644 w 2689189"/>
              <a:gd name="connsiteY180" fmla="*/ 5319309 h 6412736"/>
              <a:gd name="connsiteX181" fmla="*/ 2423230 w 2689189"/>
              <a:gd name="connsiteY181" fmla="*/ 5319309 h 6412736"/>
              <a:gd name="connsiteX182" fmla="*/ 2423230 w 2689189"/>
              <a:gd name="connsiteY182" fmla="*/ 5348895 h 6412736"/>
              <a:gd name="connsiteX183" fmla="*/ 2393644 w 2689189"/>
              <a:gd name="connsiteY183" fmla="*/ 5348895 h 6412736"/>
              <a:gd name="connsiteX184" fmla="*/ 2127683 w 2689189"/>
              <a:gd name="connsiteY184" fmla="*/ 5319309 h 6412736"/>
              <a:gd name="connsiteX185" fmla="*/ 2157268 w 2689189"/>
              <a:gd name="connsiteY185" fmla="*/ 5319309 h 6412736"/>
              <a:gd name="connsiteX186" fmla="*/ 2157268 w 2689189"/>
              <a:gd name="connsiteY186" fmla="*/ 5348895 h 6412736"/>
              <a:gd name="connsiteX187" fmla="*/ 2127683 w 2689189"/>
              <a:gd name="connsiteY187" fmla="*/ 5348895 h 6412736"/>
              <a:gd name="connsiteX188" fmla="*/ 1861723 w 2689189"/>
              <a:gd name="connsiteY188" fmla="*/ 5319309 h 6412736"/>
              <a:gd name="connsiteX189" fmla="*/ 1891309 w 2689189"/>
              <a:gd name="connsiteY189" fmla="*/ 5319309 h 6412736"/>
              <a:gd name="connsiteX190" fmla="*/ 1891309 w 2689189"/>
              <a:gd name="connsiteY190" fmla="*/ 5348895 h 6412736"/>
              <a:gd name="connsiteX191" fmla="*/ 1861723 w 2689189"/>
              <a:gd name="connsiteY191" fmla="*/ 5348895 h 6412736"/>
              <a:gd name="connsiteX192" fmla="*/ 1595763 w 2689189"/>
              <a:gd name="connsiteY192" fmla="*/ 5319309 h 6412736"/>
              <a:gd name="connsiteX193" fmla="*/ 1625348 w 2689189"/>
              <a:gd name="connsiteY193" fmla="*/ 5319309 h 6412736"/>
              <a:gd name="connsiteX194" fmla="*/ 1625348 w 2689189"/>
              <a:gd name="connsiteY194" fmla="*/ 5348895 h 6412736"/>
              <a:gd name="connsiteX195" fmla="*/ 1595763 w 2689189"/>
              <a:gd name="connsiteY195" fmla="*/ 5348895 h 6412736"/>
              <a:gd name="connsiteX196" fmla="*/ 1329802 w 2689189"/>
              <a:gd name="connsiteY196" fmla="*/ 5319309 h 6412736"/>
              <a:gd name="connsiteX197" fmla="*/ 1359387 w 2689189"/>
              <a:gd name="connsiteY197" fmla="*/ 5319309 h 6412736"/>
              <a:gd name="connsiteX198" fmla="*/ 1359387 w 2689189"/>
              <a:gd name="connsiteY198" fmla="*/ 5348895 h 6412736"/>
              <a:gd name="connsiteX199" fmla="*/ 1329802 w 2689189"/>
              <a:gd name="connsiteY199" fmla="*/ 5348895 h 6412736"/>
              <a:gd name="connsiteX200" fmla="*/ 1063842 w 2689189"/>
              <a:gd name="connsiteY200" fmla="*/ 5319309 h 6412736"/>
              <a:gd name="connsiteX201" fmla="*/ 1093428 w 2689189"/>
              <a:gd name="connsiteY201" fmla="*/ 5319309 h 6412736"/>
              <a:gd name="connsiteX202" fmla="*/ 1093428 w 2689189"/>
              <a:gd name="connsiteY202" fmla="*/ 5348895 h 6412736"/>
              <a:gd name="connsiteX203" fmla="*/ 1063842 w 2689189"/>
              <a:gd name="connsiteY203" fmla="*/ 5348895 h 6412736"/>
              <a:gd name="connsiteX204" fmla="*/ 797881 w 2689189"/>
              <a:gd name="connsiteY204" fmla="*/ 5319309 h 6412736"/>
              <a:gd name="connsiteX205" fmla="*/ 827466 w 2689189"/>
              <a:gd name="connsiteY205" fmla="*/ 5319309 h 6412736"/>
              <a:gd name="connsiteX206" fmla="*/ 827466 w 2689189"/>
              <a:gd name="connsiteY206" fmla="*/ 5348895 h 6412736"/>
              <a:gd name="connsiteX207" fmla="*/ 797881 w 2689189"/>
              <a:gd name="connsiteY207" fmla="*/ 5348895 h 6412736"/>
              <a:gd name="connsiteX208" fmla="*/ 531921 w 2689189"/>
              <a:gd name="connsiteY208" fmla="*/ 5319309 h 6412736"/>
              <a:gd name="connsiteX209" fmla="*/ 561507 w 2689189"/>
              <a:gd name="connsiteY209" fmla="*/ 5319309 h 6412736"/>
              <a:gd name="connsiteX210" fmla="*/ 561507 w 2689189"/>
              <a:gd name="connsiteY210" fmla="*/ 5348895 h 6412736"/>
              <a:gd name="connsiteX211" fmla="*/ 531921 w 2689189"/>
              <a:gd name="connsiteY211" fmla="*/ 5348895 h 6412736"/>
              <a:gd name="connsiteX212" fmla="*/ 265961 w 2689189"/>
              <a:gd name="connsiteY212" fmla="*/ 5319309 h 6412736"/>
              <a:gd name="connsiteX213" fmla="*/ 295546 w 2689189"/>
              <a:gd name="connsiteY213" fmla="*/ 5319309 h 6412736"/>
              <a:gd name="connsiteX214" fmla="*/ 295546 w 2689189"/>
              <a:gd name="connsiteY214" fmla="*/ 5348895 h 6412736"/>
              <a:gd name="connsiteX215" fmla="*/ 265961 w 2689189"/>
              <a:gd name="connsiteY215" fmla="*/ 5348895 h 6412736"/>
              <a:gd name="connsiteX216" fmla="*/ 0 w 2689189"/>
              <a:gd name="connsiteY216" fmla="*/ 5319309 h 6412736"/>
              <a:gd name="connsiteX217" fmla="*/ 29585 w 2689189"/>
              <a:gd name="connsiteY217" fmla="*/ 5319309 h 6412736"/>
              <a:gd name="connsiteX218" fmla="*/ 29585 w 2689189"/>
              <a:gd name="connsiteY218" fmla="*/ 5348895 h 6412736"/>
              <a:gd name="connsiteX219" fmla="*/ 0 w 2689189"/>
              <a:gd name="connsiteY219" fmla="*/ 5348895 h 6412736"/>
              <a:gd name="connsiteX220" fmla="*/ 2659604 w 2689189"/>
              <a:gd name="connsiteY220" fmla="*/ 5053348 h 6412736"/>
              <a:gd name="connsiteX221" fmla="*/ 2689189 w 2689189"/>
              <a:gd name="connsiteY221" fmla="*/ 5053348 h 6412736"/>
              <a:gd name="connsiteX222" fmla="*/ 2689189 w 2689189"/>
              <a:gd name="connsiteY222" fmla="*/ 5082933 h 6412736"/>
              <a:gd name="connsiteX223" fmla="*/ 2659604 w 2689189"/>
              <a:gd name="connsiteY223" fmla="*/ 5082933 h 6412736"/>
              <a:gd name="connsiteX224" fmla="*/ 2393644 w 2689189"/>
              <a:gd name="connsiteY224" fmla="*/ 5053348 h 6412736"/>
              <a:gd name="connsiteX225" fmla="*/ 2423230 w 2689189"/>
              <a:gd name="connsiteY225" fmla="*/ 5053348 h 6412736"/>
              <a:gd name="connsiteX226" fmla="*/ 2423230 w 2689189"/>
              <a:gd name="connsiteY226" fmla="*/ 5082933 h 6412736"/>
              <a:gd name="connsiteX227" fmla="*/ 2393644 w 2689189"/>
              <a:gd name="connsiteY227" fmla="*/ 5082933 h 6412736"/>
              <a:gd name="connsiteX228" fmla="*/ 2127683 w 2689189"/>
              <a:gd name="connsiteY228" fmla="*/ 5053348 h 6412736"/>
              <a:gd name="connsiteX229" fmla="*/ 2157268 w 2689189"/>
              <a:gd name="connsiteY229" fmla="*/ 5053348 h 6412736"/>
              <a:gd name="connsiteX230" fmla="*/ 2157268 w 2689189"/>
              <a:gd name="connsiteY230" fmla="*/ 5082933 h 6412736"/>
              <a:gd name="connsiteX231" fmla="*/ 2127683 w 2689189"/>
              <a:gd name="connsiteY231" fmla="*/ 5082933 h 6412736"/>
              <a:gd name="connsiteX232" fmla="*/ 1861723 w 2689189"/>
              <a:gd name="connsiteY232" fmla="*/ 5053348 h 6412736"/>
              <a:gd name="connsiteX233" fmla="*/ 1891309 w 2689189"/>
              <a:gd name="connsiteY233" fmla="*/ 5053348 h 6412736"/>
              <a:gd name="connsiteX234" fmla="*/ 1891309 w 2689189"/>
              <a:gd name="connsiteY234" fmla="*/ 5082933 h 6412736"/>
              <a:gd name="connsiteX235" fmla="*/ 1861723 w 2689189"/>
              <a:gd name="connsiteY235" fmla="*/ 5082933 h 6412736"/>
              <a:gd name="connsiteX236" fmla="*/ 1595763 w 2689189"/>
              <a:gd name="connsiteY236" fmla="*/ 5053348 h 6412736"/>
              <a:gd name="connsiteX237" fmla="*/ 1625348 w 2689189"/>
              <a:gd name="connsiteY237" fmla="*/ 5053348 h 6412736"/>
              <a:gd name="connsiteX238" fmla="*/ 1625348 w 2689189"/>
              <a:gd name="connsiteY238" fmla="*/ 5082933 h 6412736"/>
              <a:gd name="connsiteX239" fmla="*/ 1595763 w 2689189"/>
              <a:gd name="connsiteY239" fmla="*/ 5082933 h 6412736"/>
              <a:gd name="connsiteX240" fmla="*/ 1329802 w 2689189"/>
              <a:gd name="connsiteY240" fmla="*/ 5053348 h 6412736"/>
              <a:gd name="connsiteX241" fmla="*/ 1359387 w 2689189"/>
              <a:gd name="connsiteY241" fmla="*/ 5053348 h 6412736"/>
              <a:gd name="connsiteX242" fmla="*/ 1359387 w 2689189"/>
              <a:gd name="connsiteY242" fmla="*/ 5082933 h 6412736"/>
              <a:gd name="connsiteX243" fmla="*/ 1329802 w 2689189"/>
              <a:gd name="connsiteY243" fmla="*/ 5082933 h 6412736"/>
              <a:gd name="connsiteX244" fmla="*/ 1063842 w 2689189"/>
              <a:gd name="connsiteY244" fmla="*/ 5053348 h 6412736"/>
              <a:gd name="connsiteX245" fmla="*/ 1093428 w 2689189"/>
              <a:gd name="connsiteY245" fmla="*/ 5053348 h 6412736"/>
              <a:gd name="connsiteX246" fmla="*/ 1093428 w 2689189"/>
              <a:gd name="connsiteY246" fmla="*/ 5082933 h 6412736"/>
              <a:gd name="connsiteX247" fmla="*/ 1063842 w 2689189"/>
              <a:gd name="connsiteY247" fmla="*/ 5082933 h 6412736"/>
              <a:gd name="connsiteX248" fmla="*/ 797881 w 2689189"/>
              <a:gd name="connsiteY248" fmla="*/ 5053348 h 6412736"/>
              <a:gd name="connsiteX249" fmla="*/ 827466 w 2689189"/>
              <a:gd name="connsiteY249" fmla="*/ 5053348 h 6412736"/>
              <a:gd name="connsiteX250" fmla="*/ 827466 w 2689189"/>
              <a:gd name="connsiteY250" fmla="*/ 5082933 h 6412736"/>
              <a:gd name="connsiteX251" fmla="*/ 797881 w 2689189"/>
              <a:gd name="connsiteY251" fmla="*/ 5082933 h 6412736"/>
              <a:gd name="connsiteX252" fmla="*/ 531921 w 2689189"/>
              <a:gd name="connsiteY252" fmla="*/ 5053348 h 6412736"/>
              <a:gd name="connsiteX253" fmla="*/ 561507 w 2689189"/>
              <a:gd name="connsiteY253" fmla="*/ 5053348 h 6412736"/>
              <a:gd name="connsiteX254" fmla="*/ 561507 w 2689189"/>
              <a:gd name="connsiteY254" fmla="*/ 5082933 h 6412736"/>
              <a:gd name="connsiteX255" fmla="*/ 531921 w 2689189"/>
              <a:gd name="connsiteY255" fmla="*/ 5082933 h 6412736"/>
              <a:gd name="connsiteX256" fmla="*/ 265961 w 2689189"/>
              <a:gd name="connsiteY256" fmla="*/ 5053348 h 6412736"/>
              <a:gd name="connsiteX257" fmla="*/ 295546 w 2689189"/>
              <a:gd name="connsiteY257" fmla="*/ 5053348 h 6412736"/>
              <a:gd name="connsiteX258" fmla="*/ 295546 w 2689189"/>
              <a:gd name="connsiteY258" fmla="*/ 5082933 h 6412736"/>
              <a:gd name="connsiteX259" fmla="*/ 265961 w 2689189"/>
              <a:gd name="connsiteY259" fmla="*/ 5082933 h 6412736"/>
              <a:gd name="connsiteX260" fmla="*/ 0 w 2689189"/>
              <a:gd name="connsiteY260" fmla="*/ 5053348 h 6412736"/>
              <a:gd name="connsiteX261" fmla="*/ 29585 w 2689189"/>
              <a:gd name="connsiteY261" fmla="*/ 5053348 h 6412736"/>
              <a:gd name="connsiteX262" fmla="*/ 29585 w 2689189"/>
              <a:gd name="connsiteY262" fmla="*/ 5082933 h 6412736"/>
              <a:gd name="connsiteX263" fmla="*/ 0 w 2689189"/>
              <a:gd name="connsiteY263" fmla="*/ 5082933 h 6412736"/>
              <a:gd name="connsiteX264" fmla="*/ 2659604 w 2689189"/>
              <a:gd name="connsiteY264" fmla="*/ 4787388 h 6412736"/>
              <a:gd name="connsiteX265" fmla="*/ 2689189 w 2689189"/>
              <a:gd name="connsiteY265" fmla="*/ 4787388 h 6412736"/>
              <a:gd name="connsiteX266" fmla="*/ 2689189 w 2689189"/>
              <a:gd name="connsiteY266" fmla="*/ 4816974 h 6412736"/>
              <a:gd name="connsiteX267" fmla="*/ 2659604 w 2689189"/>
              <a:gd name="connsiteY267" fmla="*/ 4816974 h 6412736"/>
              <a:gd name="connsiteX268" fmla="*/ 2393644 w 2689189"/>
              <a:gd name="connsiteY268" fmla="*/ 4787388 h 6412736"/>
              <a:gd name="connsiteX269" fmla="*/ 2423230 w 2689189"/>
              <a:gd name="connsiteY269" fmla="*/ 4787388 h 6412736"/>
              <a:gd name="connsiteX270" fmla="*/ 2423230 w 2689189"/>
              <a:gd name="connsiteY270" fmla="*/ 4816974 h 6412736"/>
              <a:gd name="connsiteX271" fmla="*/ 2393644 w 2689189"/>
              <a:gd name="connsiteY271" fmla="*/ 4816974 h 6412736"/>
              <a:gd name="connsiteX272" fmla="*/ 2127683 w 2689189"/>
              <a:gd name="connsiteY272" fmla="*/ 4787388 h 6412736"/>
              <a:gd name="connsiteX273" fmla="*/ 2157268 w 2689189"/>
              <a:gd name="connsiteY273" fmla="*/ 4787388 h 6412736"/>
              <a:gd name="connsiteX274" fmla="*/ 2157268 w 2689189"/>
              <a:gd name="connsiteY274" fmla="*/ 4816974 h 6412736"/>
              <a:gd name="connsiteX275" fmla="*/ 2127683 w 2689189"/>
              <a:gd name="connsiteY275" fmla="*/ 4816974 h 6412736"/>
              <a:gd name="connsiteX276" fmla="*/ 1861723 w 2689189"/>
              <a:gd name="connsiteY276" fmla="*/ 4787388 h 6412736"/>
              <a:gd name="connsiteX277" fmla="*/ 1891309 w 2689189"/>
              <a:gd name="connsiteY277" fmla="*/ 4787388 h 6412736"/>
              <a:gd name="connsiteX278" fmla="*/ 1891309 w 2689189"/>
              <a:gd name="connsiteY278" fmla="*/ 4816974 h 6412736"/>
              <a:gd name="connsiteX279" fmla="*/ 1861723 w 2689189"/>
              <a:gd name="connsiteY279" fmla="*/ 4816974 h 6412736"/>
              <a:gd name="connsiteX280" fmla="*/ 1595763 w 2689189"/>
              <a:gd name="connsiteY280" fmla="*/ 4787388 h 6412736"/>
              <a:gd name="connsiteX281" fmla="*/ 1625348 w 2689189"/>
              <a:gd name="connsiteY281" fmla="*/ 4787388 h 6412736"/>
              <a:gd name="connsiteX282" fmla="*/ 1625348 w 2689189"/>
              <a:gd name="connsiteY282" fmla="*/ 4816974 h 6412736"/>
              <a:gd name="connsiteX283" fmla="*/ 1595763 w 2689189"/>
              <a:gd name="connsiteY283" fmla="*/ 4816974 h 6412736"/>
              <a:gd name="connsiteX284" fmla="*/ 1329802 w 2689189"/>
              <a:gd name="connsiteY284" fmla="*/ 4787388 h 6412736"/>
              <a:gd name="connsiteX285" fmla="*/ 1359387 w 2689189"/>
              <a:gd name="connsiteY285" fmla="*/ 4787388 h 6412736"/>
              <a:gd name="connsiteX286" fmla="*/ 1359387 w 2689189"/>
              <a:gd name="connsiteY286" fmla="*/ 4816974 h 6412736"/>
              <a:gd name="connsiteX287" fmla="*/ 1329802 w 2689189"/>
              <a:gd name="connsiteY287" fmla="*/ 4816974 h 6412736"/>
              <a:gd name="connsiteX288" fmla="*/ 1063842 w 2689189"/>
              <a:gd name="connsiteY288" fmla="*/ 4787388 h 6412736"/>
              <a:gd name="connsiteX289" fmla="*/ 1093428 w 2689189"/>
              <a:gd name="connsiteY289" fmla="*/ 4787388 h 6412736"/>
              <a:gd name="connsiteX290" fmla="*/ 1093428 w 2689189"/>
              <a:gd name="connsiteY290" fmla="*/ 4816974 h 6412736"/>
              <a:gd name="connsiteX291" fmla="*/ 1063842 w 2689189"/>
              <a:gd name="connsiteY291" fmla="*/ 4816974 h 6412736"/>
              <a:gd name="connsiteX292" fmla="*/ 797881 w 2689189"/>
              <a:gd name="connsiteY292" fmla="*/ 4787388 h 6412736"/>
              <a:gd name="connsiteX293" fmla="*/ 827466 w 2689189"/>
              <a:gd name="connsiteY293" fmla="*/ 4787388 h 6412736"/>
              <a:gd name="connsiteX294" fmla="*/ 827466 w 2689189"/>
              <a:gd name="connsiteY294" fmla="*/ 4816974 h 6412736"/>
              <a:gd name="connsiteX295" fmla="*/ 797881 w 2689189"/>
              <a:gd name="connsiteY295" fmla="*/ 4816974 h 6412736"/>
              <a:gd name="connsiteX296" fmla="*/ 531921 w 2689189"/>
              <a:gd name="connsiteY296" fmla="*/ 4787388 h 6412736"/>
              <a:gd name="connsiteX297" fmla="*/ 561507 w 2689189"/>
              <a:gd name="connsiteY297" fmla="*/ 4787388 h 6412736"/>
              <a:gd name="connsiteX298" fmla="*/ 561507 w 2689189"/>
              <a:gd name="connsiteY298" fmla="*/ 4816974 h 6412736"/>
              <a:gd name="connsiteX299" fmla="*/ 531921 w 2689189"/>
              <a:gd name="connsiteY299" fmla="*/ 4816974 h 6412736"/>
              <a:gd name="connsiteX300" fmla="*/ 265961 w 2689189"/>
              <a:gd name="connsiteY300" fmla="*/ 4787388 h 6412736"/>
              <a:gd name="connsiteX301" fmla="*/ 295546 w 2689189"/>
              <a:gd name="connsiteY301" fmla="*/ 4787388 h 6412736"/>
              <a:gd name="connsiteX302" fmla="*/ 295546 w 2689189"/>
              <a:gd name="connsiteY302" fmla="*/ 4816974 h 6412736"/>
              <a:gd name="connsiteX303" fmla="*/ 265961 w 2689189"/>
              <a:gd name="connsiteY303" fmla="*/ 4816974 h 6412736"/>
              <a:gd name="connsiteX304" fmla="*/ 0 w 2689189"/>
              <a:gd name="connsiteY304" fmla="*/ 4787388 h 6412736"/>
              <a:gd name="connsiteX305" fmla="*/ 29585 w 2689189"/>
              <a:gd name="connsiteY305" fmla="*/ 4787388 h 6412736"/>
              <a:gd name="connsiteX306" fmla="*/ 29585 w 2689189"/>
              <a:gd name="connsiteY306" fmla="*/ 4816974 h 6412736"/>
              <a:gd name="connsiteX307" fmla="*/ 0 w 2689189"/>
              <a:gd name="connsiteY307" fmla="*/ 4816974 h 6412736"/>
              <a:gd name="connsiteX308" fmla="*/ 2659604 w 2689189"/>
              <a:gd name="connsiteY308" fmla="*/ 4521428 h 6412736"/>
              <a:gd name="connsiteX309" fmla="*/ 2689189 w 2689189"/>
              <a:gd name="connsiteY309" fmla="*/ 4521428 h 6412736"/>
              <a:gd name="connsiteX310" fmla="*/ 2689189 w 2689189"/>
              <a:gd name="connsiteY310" fmla="*/ 4551013 h 6412736"/>
              <a:gd name="connsiteX311" fmla="*/ 2659604 w 2689189"/>
              <a:gd name="connsiteY311" fmla="*/ 4551013 h 6412736"/>
              <a:gd name="connsiteX312" fmla="*/ 2393644 w 2689189"/>
              <a:gd name="connsiteY312" fmla="*/ 4521428 h 6412736"/>
              <a:gd name="connsiteX313" fmla="*/ 2423230 w 2689189"/>
              <a:gd name="connsiteY313" fmla="*/ 4521428 h 6412736"/>
              <a:gd name="connsiteX314" fmla="*/ 2423230 w 2689189"/>
              <a:gd name="connsiteY314" fmla="*/ 4551013 h 6412736"/>
              <a:gd name="connsiteX315" fmla="*/ 2393644 w 2689189"/>
              <a:gd name="connsiteY315" fmla="*/ 4551013 h 6412736"/>
              <a:gd name="connsiteX316" fmla="*/ 2127683 w 2689189"/>
              <a:gd name="connsiteY316" fmla="*/ 4521428 h 6412736"/>
              <a:gd name="connsiteX317" fmla="*/ 2157268 w 2689189"/>
              <a:gd name="connsiteY317" fmla="*/ 4521428 h 6412736"/>
              <a:gd name="connsiteX318" fmla="*/ 2157268 w 2689189"/>
              <a:gd name="connsiteY318" fmla="*/ 4551013 h 6412736"/>
              <a:gd name="connsiteX319" fmla="*/ 2127683 w 2689189"/>
              <a:gd name="connsiteY319" fmla="*/ 4551013 h 6412736"/>
              <a:gd name="connsiteX320" fmla="*/ 1861723 w 2689189"/>
              <a:gd name="connsiteY320" fmla="*/ 4521428 h 6412736"/>
              <a:gd name="connsiteX321" fmla="*/ 1891309 w 2689189"/>
              <a:gd name="connsiteY321" fmla="*/ 4521428 h 6412736"/>
              <a:gd name="connsiteX322" fmla="*/ 1891309 w 2689189"/>
              <a:gd name="connsiteY322" fmla="*/ 4551013 h 6412736"/>
              <a:gd name="connsiteX323" fmla="*/ 1861723 w 2689189"/>
              <a:gd name="connsiteY323" fmla="*/ 4551013 h 6412736"/>
              <a:gd name="connsiteX324" fmla="*/ 1595763 w 2689189"/>
              <a:gd name="connsiteY324" fmla="*/ 4521428 h 6412736"/>
              <a:gd name="connsiteX325" fmla="*/ 1625348 w 2689189"/>
              <a:gd name="connsiteY325" fmla="*/ 4521428 h 6412736"/>
              <a:gd name="connsiteX326" fmla="*/ 1625348 w 2689189"/>
              <a:gd name="connsiteY326" fmla="*/ 4551013 h 6412736"/>
              <a:gd name="connsiteX327" fmla="*/ 1595763 w 2689189"/>
              <a:gd name="connsiteY327" fmla="*/ 4551013 h 6412736"/>
              <a:gd name="connsiteX328" fmla="*/ 1329802 w 2689189"/>
              <a:gd name="connsiteY328" fmla="*/ 4521428 h 6412736"/>
              <a:gd name="connsiteX329" fmla="*/ 1359387 w 2689189"/>
              <a:gd name="connsiteY329" fmla="*/ 4521428 h 6412736"/>
              <a:gd name="connsiteX330" fmla="*/ 1359387 w 2689189"/>
              <a:gd name="connsiteY330" fmla="*/ 4551013 h 6412736"/>
              <a:gd name="connsiteX331" fmla="*/ 1329802 w 2689189"/>
              <a:gd name="connsiteY331" fmla="*/ 4551013 h 6412736"/>
              <a:gd name="connsiteX332" fmla="*/ 1063842 w 2689189"/>
              <a:gd name="connsiteY332" fmla="*/ 4521428 h 6412736"/>
              <a:gd name="connsiteX333" fmla="*/ 1093428 w 2689189"/>
              <a:gd name="connsiteY333" fmla="*/ 4521428 h 6412736"/>
              <a:gd name="connsiteX334" fmla="*/ 1093428 w 2689189"/>
              <a:gd name="connsiteY334" fmla="*/ 4551013 h 6412736"/>
              <a:gd name="connsiteX335" fmla="*/ 1063842 w 2689189"/>
              <a:gd name="connsiteY335" fmla="*/ 4551013 h 6412736"/>
              <a:gd name="connsiteX336" fmla="*/ 797881 w 2689189"/>
              <a:gd name="connsiteY336" fmla="*/ 4521428 h 6412736"/>
              <a:gd name="connsiteX337" fmla="*/ 827466 w 2689189"/>
              <a:gd name="connsiteY337" fmla="*/ 4521428 h 6412736"/>
              <a:gd name="connsiteX338" fmla="*/ 827466 w 2689189"/>
              <a:gd name="connsiteY338" fmla="*/ 4551013 h 6412736"/>
              <a:gd name="connsiteX339" fmla="*/ 797881 w 2689189"/>
              <a:gd name="connsiteY339" fmla="*/ 4551013 h 6412736"/>
              <a:gd name="connsiteX340" fmla="*/ 531921 w 2689189"/>
              <a:gd name="connsiteY340" fmla="*/ 4521428 h 6412736"/>
              <a:gd name="connsiteX341" fmla="*/ 561507 w 2689189"/>
              <a:gd name="connsiteY341" fmla="*/ 4521428 h 6412736"/>
              <a:gd name="connsiteX342" fmla="*/ 561507 w 2689189"/>
              <a:gd name="connsiteY342" fmla="*/ 4551013 h 6412736"/>
              <a:gd name="connsiteX343" fmla="*/ 531921 w 2689189"/>
              <a:gd name="connsiteY343" fmla="*/ 4551013 h 6412736"/>
              <a:gd name="connsiteX344" fmla="*/ 265961 w 2689189"/>
              <a:gd name="connsiteY344" fmla="*/ 4521428 h 6412736"/>
              <a:gd name="connsiteX345" fmla="*/ 295546 w 2689189"/>
              <a:gd name="connsiteY345" fmla="*/ 4521428 h 6412736"/>
              <a:gd name="connsiteX346" fmla="*/ 295546 w 2689189"/>
              <a:gd name="connsiteY346" fmla="*/ 4551013 h 6412736"/>
              <a:gd name="connsiteX347" fmla="*/ 265961 w 2689189"/>
              <a:gd name="connsiteY347" fmla="*/ 4551013 h 6412736"/>
              <a:gd name="connsiteX348" fmla="*/ 0 w 2689189"/>
              <a:gd name="connsiteY348" fmla="*/ 4521428 h 6412736"/>
              <a:gd name="connsiteX349" fmla="*/ 29585 w 2689189"/>
              <a:gd name="connsiteY349" fmla="*/ 4521428 h 6412736"/>
              <a:gd name="connsiteX350" fmla="*/ 29585 w 2689189"/>
              <a:gd name="connsiteY350" fmla="*/ 4551013 h 6412736"/>
              <a:gd name="connsiteX351" fmla="*/ 0 w 2689189"/>
              <a:gd name="connsiteY351" fmla="*/ 4551013 h 6412736"/>
              <a:gd name="connsiteX352" fmla="*/ 2659604 w 2689189"/>
              <a:gd name="connsiteY352" fmla="*/ 4255467 h 6412736"/>
              <a:gd name="connsiteX353" fmla="*/ 2689189 w 2689189"/>
              <a:gd name="connsiteY353" fmla="*/ 4255467 h 6412736"/>
              <a:gd name="connsiteX354" fmla="*/ 2689189 w 2689189"/>
              <a:gd name="connsiteY354" fmla="*/ 4285052 h 6412736"/>
              <a:gd name="connsiteX355" fmla="*/ 2659604 w 2689189"/>
              <a:gd name="connsiteY355" fmla="*/ 4285052 h 6412736"/>
              <a:gd name="connsiteX356" fmla="*/ 2393644 w 2689189"/>
              <a:gd name="connsiteY356" fmla="*/ 4255467 h 6412736"/>
              <a:gd name="connsiteX357" fmla="*/ 2423230 w 2689189"/>
              <a:gd name="connsiteY357" fmla="*/ 4255467 h 6412736"/>
              <a:gd name="connsiteX358" fmla="*/ 2423230 w 2689189"/>
              <a:gd name="connsiteY358" fmla="*/ 4285052 h 6412736"/>
              <a:gd name="connsiteX359" fmla="*/ 2393644 w 2689189"/>
              <a:gd name="connsiteY359" fmla="*/ 4285052 h 6412736"/>
              <a:gd name="connsiteX360" fmla="*/ 2127683 w 2689189"/>
              <a:gd name="connsiteY360" fmla="*/ 4255467 h 6412736"/>
              <a:gd name="connsiteX361" fmla="*/ 2157268 w 2689189"/>
              <a:gd name="connsiteY361" fmla="*/ 4255467 h 6412736"/>
              <a:gd name="connsiteX362" fmla="*/ 2157268 w 2689189"/>
              <a:gd name="connsiteY362" fmla="*/ 4285052 h 6412736"/>
              <a:gd name="connsiteX363" fmla="*/ 2127683 w 2689189"/>
              <a:gd name="connsiteY363" fmla="*/ 4285052 h 6412736"/>
              <a:gd name="connsiteX364" fmla="*/ 1861723 w 2689189"/>
              <a:gd name="connsiteY364" fmla="*/ 4255467 h 6412736"/>
              <a:gd name="connsiteX365" fmla="*/ 1891309 w 2689189"/>
              <a:gd name="connsiteY365" fmla="*/ 4255467 h 6412736"/>
              <a:gd name="connsiteX366" fmla="*/ 1891309 w 2689189"/>
              <a:gd name="connsiteY366" fmla="*/ 4285052 h 6412736"/>
              <a:gd name="connsiteX367" fmla="*/ 1861723 w 2689189"/>
              <a:gd name="connsiteY367" fmla="*/ 4285052 h 6412736"/>
              <a:gd name="connsiteX368" fmla="*/ 1595763 w 2689189"/>
              <a:gd name="connsiteY368" fmla="*/ 4255467 h 6412736"/>
              <a:gd name="connsiteX369" fmla="*/ 1625348 w 2689189"/>
              <a:gd name="connsiteY369" fmla="*/ 4255467 h 6412736"/>
              <a:gd name="connsiteX370" fmla="*/ 1625348 w 2689189"/>
              <a:gd name="connsiteY370" fmla="*/ 4285052 h 6412736"/>
              <a:gd name="connsiteX371" fmla="*/ 1595763 w 2689189"/>
              <a:gd name="connsiteY371" fmla="*/ 4285052 h 6412736"/>
              <a:gd name="connsiteX372" fmla="*/ 1329802 w 2689189"/>
              <a:gd name="connsiteY372" fmla="*/ 4255467 h 6412736"/>
              <a:gd name="connsiteX373" fmla="*/ 1359387 w 2689189"/>
              <a:gd name="connsiteY373" fmla="*/ 4255467 h 6412736"/>
              <a:gd name="connsiteX374" fmla="*/ 1359387 w 2689189"/>
              <a:gd name="connsiteY374" fmla="*/ 4285052 h 6412736"/>
              <a:gd name="connsiteX375" fmla="*/ 1329802 w 2689189"/>
              <a:gd name="connsiteY375" fmla="*/ 4285052 h 6412736"/>
              <a:gd name="connsiteX376" fmla="*/ 1063842 w 2689189"/>
              <a:gd name="connsiteY376" fmla="*/ 4255467 h 6412736"/>
              <a:gd name="connsiteX377" fmla="*/ 1093428 w 2689189"/>
              <a:gd name="connsiteY377" fmla="*/ 4255467 h 6412736"/>
              <a:gd name="connsiteX378" fmla="*/ 1093428 w 2689189"/>
              <a:gd name="connsiteY378" fmla="*/ 4285052 h 6412736"/>
              <a:gd name="connsiteX379" fmla="*/ 1063842 w 2689189"/>
              <a:gd name="connsiteY379" fmla="*/ 4285052 h 6412736"/>
              <a:gd name="connsiteX380" fmla="*/ 797881 w 2689189"/>
              <a:gd name="connsiteY380" fmla="*/ 4255467 h 6412736"/>
              <a:gd name="connsiteX381" fmla="*/ 827466 w 2689189"/>
              <a:gd name="connsiteY381" fmla="*/ 4255467 h 6412736"/>
              <a:gd name="connsiteX382" fmla="*/ 827466 w 2689189"/>
              <a:gd name="connsiteY382" fmla="*/ 4285052 h 6412736"/>
              <a:gd name="connsiteX383" fmla="*/ 797881 w 2689189"/>
              <a:gd name="connsiteY383" fmla="*/ 4285052 h 6412736"/>
              <a:gd name="connsiteX384" fmla="*/ 531921 w 2689189"/>
              <a:gd name="connsiteY384" fmla="*/ 4255467 h 6412736"/>
              <a:gd name="connsiteX385" fmla="*/ 561507 w 2689189"/>
              <a:gd name="connsiteY385" fmla="*/ 4255467 h 6412736"/>
              <a:gd name="connsiteX386" fmla="*/ 561507 w 2689189"/>
              <a:gd name="connsiteY386" fmla="*/ 4285052 h 6412736"/>
              <a:gd name="connsiteX387" fmla="*/ 531921 w 2689189"/>
              <a:gd name="connsiteY387" fmla="*/ 4285052 h 6412736"/>
              <a:gd name="connsiteX388" fmla="*/ 265961 w 2689189"/>
              <a:gd name="connsiteY388" fmla="*/ 4255467 h 6412736"/>
              <a:gd name="connsiteX389" fmla="*/ 295546 w 2689189"/>
              <a:gd name="connsiteY389" fmla="*/ 4255467 h 6412736"/>
              <a:gd name="connsiteX390" fmla="*/ 295546 w 2689189"/>
              <a:gd name="connsiteY390" fmla="*/ 4285052 h 6412736"/>
              <a:gd name="connsiteX391" fmla="*/ 265961 w 2689189"/>
              <a:gd name="connsiteY391" fmla="*/ 4285052 h 6412736"/>
              <a:gd name="connsiteX392" fmla="*/ 0 w 2689189"/>
              <a:gd name="connsiteY392" fmla="*/ 4255467 h 6412736"/>
              <a:gd name="connsiteX393" fmla="*/ 29585 w 2689189"/>
              <a:gd name="connsiteY393" fmla="*/ 4255467 h 6412736"/>
              <a:gd name="connsiteX394" fmla="*/ 29585 w 2689189"/>
              <a:gd name="connsiteY394" fmla="*/ 4285052 h 6412736"/>
              <a:gd name="connsiteX395" fmla="*/ 0 w 2689189"/>
              <a:gd name="connsiteY395" fmla="*/ 4285052 h 6412736"/>
              <a:gd name="connsiteX396" fmla="*/ 2659604 w 2689189"/>
              <a:gd name="connsiteY396" fmla="*/ 3989507 h 6412736"/>
              <a:gd name="connsiteX397" fmla="*/ 2689189 w 2689189"/>
              <a:gd name="connsiteY397" fmla="*/ 3989507 h 6412736"/>
              <a:gd name="connsiteX398" fmla="*/ 2689189 w 2689189"/>
              <a:gd name="connsiteY398" fmla="*/ 4019093 h 6412736"/>
              <a:gd name="connsiteX399" fmla="*/ 2659604 w 2689189"/>
              <a:gd name="connsiteY399" fmla="*/ 4019093 h 6412736"/>
              <a:gd name="connsiteX400" fmla="*/ 2393644 w 2689189"/>
              <a:gd name="connsiteY400" fmla="*/ 3989507 h 6412736"/>
              <a:gd name="connsiteX401" fmla="*/ 2423230 w 2689189"/>
              <a:gd name="connsiteY401" fmla="*/ 3989507 h 6412736"/>
              <a:gd name="connsiteX402" fmla="*/ 2423230 w 2689189"/>
              <a:gd name="connsiteY402" fmla="*/ 4019093 h 6412736"/>
              <a:gd name="connsiteX403" fmla="*/ 2393644 w 2689189"/>
              <a:gd name="connsiteY403" fmla="*/ 4019093 h 6412736"/>
              <a:gd name="connsiteX404" fmla="*/ 2127683 w 2689189"/>
              <a:gd name="connsiteY404" fmla="*/ 3989507 h 6412736"/>
              <a:gd name="connsiteX405" fmla="*/ 2157268 w 2689189"/>
              <a:gd name="connsiteY405" fmla="*/ 3989507 h 6412736"/>
              <a:gd name="connsiteX406" fmla="*/ 2157268 w 2689189"/>
              <a:gd name="connsiteY406" fmla="*/ 4019093 h 6412736"/>
              <a:gd name="connsiteX407" fmla="*/ 2127683 w 2689189"/>
              <a:gd name="connsiteY407" fmla="*/ 4019093 h 6412736"/>
              <a:gd name="connsiteX408" fmla="*/ 1861723 w 2689189"/>
              <a:gd name="connsiteY408" fmla="*/ 3989507 h 6412736"/>
              <a:gd name="connsiteX409" fmla="*/ 1891309 w 2689189"/>
              <a:gd name="connsiteY409" fmla="*/ 3989507 h 6412736"/>
              <a:gd name="connsiteX410" fmla="*/ 1891309 w 2689189"/>
              <a:gd name="connsiteY410" fmla="*/ 4019093 h 6412736"/>
              <a:gd name="connsiteX411" fmla="*/ 1861723 w 2689189"/>
              <a:gd name="connsiteY411" fmla="*/ 4019093 h 6412736"/>
              <a:gd name="connsiteX412" fmla="*/ 1595763 w 2689189"/>
              <a:gd name="connsiteY412" fmla="*/ 3989507 h 6412736"/>
              <a:gd name="connsiteX413" fmla="*/ 1625348 w 2689189"/>
              <a:gd name="connsiteY413" fmla="*/ 3989507 h 6412736"/>
              <a:gd name="connsiteX414" fmla="*/ 1625348 w 2689189"/>
              <a:gd name="connsiteY414" fmla="*/ 4019093 h 6412736"/>
              <a:gd name="connsiteX415" fmla="*/ 1595763 w 2689189"/>
              <a:gd name="connsiteY415" fmla="*/ 4019093 h 6412736"/>
              <a:gd name="connsiteX416" fmla="*/ 1329802 w 2689189"/>
              <a:gd name="connsiteY416" fmla="*/ 3989507 h 6412736"/>
              <a:gd name="connsiteX417" fmla="*/ 1359387 w 2689189"/>
              <a:gd name="connsiteY417" fmla="*/ 3989507 h 6412736"/>
              <a:gd name="connsiteX418" fmla="*/ 1359387 w 2689189"/>
              <a:gd name="connsiteY418" fmla="*/ 4019093 h 6412736"/>
              <a:gd name="connsiteX419" fmla="*/ 1329802 w 2689189"/>
              <a:gd name="connsiteY419" fmla="*/ 4019093 h 6412736"/>
              <a:gd name="connsiteX420" fmla="*/ 1063842 w 2689189"/>
              <a:gd name="connsiteY420" fmla="*/ 3989507 h 6412736"/>
              <a:gd name="connsiteX421" fmla="*/ 1093428 w 2689189"/>
              <a:gd name="connsiteY421" fmla="*/ 3989507 h 6412736"/>
              <a:gd name="connsiteX422" fmla="*/ 1093428 w 2689189"/>
              <a:gd name="connsiteY422" fmla="*/ 4019093 h 6412736"/>
              <a:gd name="connsiteX423" fmla="*/ 1063842 w 2689189"/>
              <a:gd name="connsiteY423" fmla="*/ 4019093 h 6412736"/>
              <a:gd name="connsiteX424" fmla="*/ 797881 w 2689189"/>
              <a:gd name="connsiteY424" fmla="*/ 3989507 h 6412736"/>
              <a:gd name="connsiteX425" fmla="*/ 827466 w 2689189"/>
              <a:gd name="connsiteY425" fmla="*/ 3989507 h 6412736"/>
              <a:gd name="connsiteX426" fmla="*/ 827466 w 2689189"/>
              <a:gd name="connsiteY426" fmla="*/ 4019093 h 6412736"/>
              <a:gd name="connsiteX427" fmla="*/ 797881 w 2689189"/>
              <a:gd name="connsiteY427" fmla="*/ 4019093 h 6412736"/>
              <a:gd name="connsiteX428" fmla="*/ 531921 w 2689189"/>
              <a:gd name="connsiteY428" fmla="*/ 3989507 h 6412736"/>
              <a:gd name="connsiteX429" fmla="*/ 561507 w 2689189"/>
              <a:gd name="connsiteY429" fmla="*/ 3989507 h 6412736"/>
              <a:gd name="connsiteX430" fmla="*/ 561507 w 2689189"/>
              <a:gd name="connsiteY430" fmla="*/ 4019093 h 6412736"/>
              <a:gd name="connsiteX431" fmla="*/ 531921 w 2689189"/>
              <a:gd name="connsiteY431" fmla="*/ 4019093 h 6412736"/>
              <a:gd name="connsiteX432" fmla="*/ 265961 w 2689189"/>
              <a:gd name="connsiteY432" fmla="*/ 3989507 h 6412736"/>
              <a:gd name="connsiteX433" fmla="*/ 295546 w 2689189"/>
              <a:gd name="connsiteY433" fmla="*/ 3989507 h 6412736"/>
              <a:gd name="connsiteX434" fmla="*/ 295546 w 2689189"/>
              <a:gd name="connsiteY434" fmla="*/ 4019093 h 6412736"/>
              <a:gd name="connsiteX435" fmla="*/ 265961 w 2689189"/>
              <a:gd name="connsiteY435" fmla="*/ 4019093 h 6412736"/>
              <a:gd name="connsiteX436" fmla="*/ 0 w 2689189"/>
              <a:gd name="connsiteY436" fmla="*/ 3989507 h 6412736"/>
              <a:gd name="connsiteX437" fmla="*/ 29585 w 2689189"/>
              <a:gd name="connsiteY437" fmla="*/ 3989507 h 6412736"/>
              <a:gd name="connsiteX438" fmla="*/ 29585 w 2689189"/>
              <a:gd name="connsiteY438" fmla="*/ 4019093 h 6412736"/>
              <a:gd name="connsiteX439" fmla="*/ 0 w 2689189"/>
              <a:gd name="connsiteY439" fmla="*/ 4019093 h 6412736"/>
              <a:gd name="connsiteX440" fmla="*/ 2659604 w 2689189"/>
              <a:gd name="connsiteY440" fmla="*/ 3723546 h 6412736"/>
              <a:gd name="connsiteX441" fmla="*/ 2689189 w 2689189"/>
              <a:gd name="connsiteY441" fmla="*/ 3723546 h 6412736"/>
              <a:gd name="connsiteX442" fmla="*/ 2689189 w 2689189"/>
              <a:gd name="connsiteY442" fmla="*/ 3753131 h 6412736"/>
              <a:gd name="connsiteX443" fmla="*/ 2659604 w 2689189"/>
              <a:gd name="connsiteY443" fmla="*/ 3753131 h 6412736"/>
              <a:gd name="connsiteX444" fmla="*/ 2393644 w 2689189"/>
              <a:gd name="connsiteY444" fmla="*/ 3723546 h 6412736"/>
              <a:gd name="connsiteX445" fmla="*/ 2423230 w 2689189"/>
              <a:gd name="connsiteY445" fmla="*/ 3723546 h 6412736"/>
              <a:gd name="connsiteX446" fmla="*/ 2423230 w 2689189"/>
              <a:gd name="connsiteY446" fmla="*/ 3753131 h 6412736"/>
              <a:gd name="connsiteX447" fmla="*/ 2393644 w 2689189"/>
              <a:gd name="connsiteY447" fmla="*/ 3753131 h 6412736"/>
              <a:gd name="connsiteX448" fmla="*/ 2127683 w 2689189"/>
              <a:gd name="connsiteY448" fmla="*/ 3723546 h 6412736"/>
              <a:gd name="connsiteX449" fmla="*/ 2157268 w 2689189"/>
              <a:gd name="connsiteY449" fmla="*/ 3723546 h 6412736"/>
              <a:gd name="connsiteX450" fmla="*/ 2157268 w 2689189"/>
              <a:gd name="connsiteY450" fmla="*/ 3753131 h 6412736"/>
              <a:gd name="connsiteX451" fmla="*/ 2127683 w 2689189"/>
              <a:gd name="connsiteY451" fmla="*/ 3753131 h 6412736"/>
              <a:gd name="connsiteX452" fmla="*/ 1861723 w 2689189"/>
              <a:gd name="connsiteY452" fmla="*/ 3723546 h 6412736"/>
              <a:gd name="connsiteX453" fmla="*/ 1891309 w 2689189"/>
              <a:gd name="connsiteY453" fmla="*/ 3723546 h 6412736"/>
              <a:gd name="connsiteX454" fmla="*/ 1891309 w 2689189"/>
              <a:gd name="connsiteY454" fmla="*/ 3753131 h 6412736"/>
              <a:gd name="connsiteX455" fmla="*/ 1861723 w 2689189"/>
              <a:gd name="connsiteY455" fmla="*/ 3753131 h 6412736"/>
              <a:gd name="connsiteX456" fmla="*/ 1595763 w 2689189"/>
              <a:gd name="connsiteY456" fmla="*/ 3723546 h 6412736"/>
              <a:gd name="connsiteX457" fmla="*/ 1625348 w 2689189"/>
              <a:gd name="connsiteY457" fmla="*/ 3723546 h 6412736"/>
              <a:gd name="connsiteX458" fmla="*/ 1625348 w 2689189"/>
              <a:gd name="connsiteY458" fmla="*/ 3753131 h 6412736"/>
              <a:gd name="connsiteX459" fmla="*/ 1595763 w 2689189"/>
              <a:gd name="connsiteY459" fmla="*/ 3753131 h 6412736"/>
              <a:gd name="connsiteX460" fmla="*/ 1329802 w 2689189"/>
              <a:gd name="connsiteY460" fmla="*/ 3723546 h 6412736"/>
              <a:gd name="connsiteX461" fmla="*/ 1359387 w 2689189"/>
              <a:gd name="connsiteY461" fmla="*/ 3723546 h 6412736"/>
              <a:gd name="connsiteX462" fmla="*/ 1359387 w 2689189"/>
              <a:gd name="connsiteY462" fmla="*/ 3753131 h 6412736"/>
              <a:gd name="connsiteX463" fmla="*/ 1329802 w 2689189"/>
              <a:gd name="connsiteY463" fmla="*/ 3753131 h 6412736"/>
              <a:gd name="connsiteX464" fmla="*/ 1063842 w 2689189"/>
              <a:gd name="connsiteY464" fmla="*/ 3723546 h 6412736"/>
              <a:gd name="connsiteX465" fmla="*/ 1093428 w 2689189"/>
              <a:gd name="connsiteY465" fmla="*/ 3723546 h 6412736"/>
              <a:gd name="connsiteX466" fmla="*/ 1093428 w 2689189"/>
              <a:gd name="connsiteY466" fmla="*/ 3753131 h 6412736"/>
              <a:gd name="connsiteX467" fmla="*/ 1063842 w 2689189"/>
              <a:gd name="connsiteY467" fmla="*/ 3753131 h 6412736"/>
              <a:gd name="connsiteX468" fmla="*/ 797881 w 2689189"/>
              <a:gd name="connsiteY468" fmla="*/ 3723546 h 6412736"/>
              <a:gd name="connsiteX469" fmla="*/ 827466 w 2689189"/>
              <a:gd name="connsiteY469" fmla="*/ 3723546 h 6412736"/>
              <a:gd name="connsiteX470" fmla="*/ 827466 w 2689189"/>
              <a:gd name="connsiteY470" fmla="*/ 3753131 h 6412736"/>
              <a:gd name="connsiteX471" fmla="*/ 797881 w 2689189"/>
              <a:gd name="connsiteY471" fmla="*/ 3753131 h 6412736"/>
              <a:gd name="connsiteX472" fmla="*/ 531921 w 2689189"/>
              <a:gd name="connsiteY472" fmla="*/ 3723546 h 6412736"/>
              <a:gd name="connsiteX473" fmla="*/ 561507 w 2689189"/>
              <a:gd name="connsiteY473" fmla="*/ 3723546 h 6412736"/>
              <a:gd name="connsiteX474" fmla="*/ 561507 w 2689189"/>
              <a:gd name="connsiteY474" fmla="*/ 3753131 h 6412736"/>
              <a:gd name="connsiteX475" fmla="*/ 531921 w 2689189"/>
              <a:gd name="connsiteY475" fmla="*/ 3753131 h 6412736"/>
              <a:gd name="connsiteX476" fmla="*/ 265961 w 2689189"/>
              <a:gd name="connsiteY476" fmla="*/ 3723546 h 6412736"/>
              <a:gd name="connsiteX477" fmla="*/ 295546 w 2689189"/>
              <a:gd name="connsiteY477" fmla="*/ 3723546 h 6412736"/>
              <a:gd name="connsiteX478" fmla="*/ 295546 w 2689189"/>
              <a:gd name="connsiteY478" fmla="*/ 3753131 h 6412736"/>
              <a:gd name="connsiteX479" fmla="*/ 265961 w 2689189"/>
              <a:gd name="connsiteY479" fmla="*/ 3753131 h 6412736"/>
              <a:gd name="connsiteX480" fmla="*/ 0 w 2689189"/>
              <a:gd name="connsiteY480" fmla="*/ 3723546 h 6412736"/>
              <a:gd name="connsiteX481" fmla="*/ 29585 w 2689189"/>
              <a:gd name="connsiteY481" fmla="*/ 3723546 h 6412736"/>
              <a:gd name="connsiteX482" fmla="*/ 29585 w 2689189"/>
              <a:gd name="connsiteY482" fmla="*/ 3753131 h 6412736"/>
              <a:gd name="connsiteX483" fmla="*/ 0 w 2689189"/>
              <a:gd name="connsiteY483" fmla="*/ 3753131 h 6412736"/>
              <a:gd name="connsiteX484" fmla="*/ 2659604 w 2689189"/>
              <a:gd name="connsiteY484" fmla="*/ 3457586 h 6412736"/>
              <a:gd name="connsiteX485" fmla="*/ 2689189 w 2689189"/>
              <a:gd name="connsiteY485" fmla="*/ 3457586 h 6412736"/>
              <a:gd name="connsiteX486" fmla="*/ 2689189 w 2689189"/>
              <a:gd name="connsiteY486" fmla="*/ 3487172 h 6412736"/>
              <a:gd name="connsiteX487" fmla="*/ 2659604 w 2689189"/>
              <a:gd name="connsiteY487" fmla="*/ 3487172 h 6412736"/>
              <a:gd name="connsiteX488" fmla="*/ 2393644 w 2689189"/>
              <a:gd name="connsiteY488" fmla="*/ 3457586 h 6412736"/>
              <a:gd name="connsiteX489" fmla="*/ 2423230 w 2689189"/>
              <a:gd name="connsiteY489" fmla="*/ 3457586 h 6412736"/>
              <a:gd name="connsiteX490" fmla="*/ 2423230 w 2689189"/>
              <a:gd name="connsiteY490" fmla="*/ 3487172 h 6412736"/>
              <a:gd name="connsiteX491" fmla="*/ 2393644 w 2689189"/>
              <a:gd name="connsiteY491" fmla="*/ 3487172 h 6412736"/>
              <a:gd name="connsiteX492" fmla="*/ 2127683 w 2689189"/>
              <a:gd name="connsiteY492" fmla="*/ 3457586 h 6412736"/>
              <a:gd name="connsiteX493" fmla="*/ 2157268 w 2689189"/>
              <a:gd name="connsiteY493" fmla="*/ 3457586 h 6412736"/>
              <a:gd name="connsiteX494" fmla="*/ 2157268 w 2689189"/>
              <a:gd name="connsiteY494" fmla="*/ 3487172 h 6412736"/>
              <a:gd name="connsiteX495" fmla="*/ 2127683 w 2689189"/>
              <a:gd name="connsiteY495" fmla="*/ 3487172 h 6412736"/>
              <a:gd name="connsiteX496" fmla="*/ 1861723 w 2689189"/>
              <a:gd name="connsiteY496" fmla="*/ 3457586 h 6412736"/>
              <a:gd name="connsiteX497" fmla="*/ 1891309 w 2689189"/>
              <a:gd name="connsiteY497" fmla="*/ 3457586 h 6412736"/>
              <a:gd name="connsiteX498" fmla="*/ 1891309 w 2689189"/>
              <a:gd name="connsiteY498" fmla="*/ 3487172 h 6412736"/>
              <a:gd name="connsiteX499" fmla="*/ 1861723 w 2689189"/>
              <a:gd name="connsiteY499" fmla="*/ 3487172 h 6412736"/>
              <a:gd name="connsiteX500" fmla="*/ 1595763 w 2689189"/>
              <a:gd name="connsiteY500" fmla="*/ 3457586 h 6412736"/>
              <a:gd name="connsiteX501" fmla="*/ 1625348 w 2689189"/>
              <a:gd name="connsiteY501" fmla="*/ 3457586 h 6412736"/>
              <a:gd name="connsiteX502" fmla="*/ 1625348 w 2689189"/>
              <a:gd name="connsiteY502" fmla="*/ 3487172 h 6412736"/>
              <a:gd name="connsiteX503" fmla="*/ 1595763 w 2689189"/>
              <a:gd name="connsiteY503" fmla="*/ 3487172 h 6412736"/>
              <a:gd name="connsiteX504" fmla="*/ 1329802 w 2689189"/>
              <a:gd name="connsiteY504" fmla="*/ 3457586 h 6412736"/>
              <a:gd name="connsiteX505" fmla="*/ 1359387 w 2689189"/>
              <a:gd name="connsiteY505" fmla="*/ 3457586 h 6412736"/>
              <a:gd name="connsiteX506" fmla="*/ 1359387 w 2689189"/>
              <a:gd name="connsiteY506" fmla="*/ 3487172 h 6412736"/>
              <a:gd name="connsiteX507" fmla="*/ 1329802 w 2689189"/>
              <a:gd name="connsiteY507" fmla="*/ 3487172 h 6412736"/>
              <a:gd name="connsiteX508" fmla="*/ 1063842 w 2689189"/>
              <a:gd name="connsiteY508" fmla="*/ 3457586 h 6412736"/>
              <a:gd name="connsiteX509" fmla="*/ 1093428 w 2689189"/>
              <a:gd name="connsiteY509" fmla="*/ 3457586 h 6412736"/>
              <a:gd name="connsiteX510" fmla="*/ 1093428 w 2689189"/>
              <a:gd name="connsiteY510" fmla="*/ 3487172 h 6412736"/>
              <a:gd name="connsiteX511" fmla="*/ 1063842 w 2689189"/>
              <a:gd name="connsiteY511" fmla="*/ 3487172 h 6412736"/>
              <a:gd name="connsiteX512" fmla="*/ 797881 w 2689189"/>
              <a:gd name="connsiteY512" fmla="*/ 3457586 h 6412736"/>
              <a:gd name="connsiteX513" fmla="*/ 827466 w 2689189"/>
              <a:gd name="connsiteY513" fmla="*/ 3457586 h 6412736"/>
              <a:gd name="connsiteX514" fmla="*/ 827466 w 2689189"/>
              <a:gd name="connsiteY514" fmla="*/ 3487172 h 6412736"/>
              <a:gd name="connsiteX515" fmla="*/ 797881 w 2689189"/>
              <a:gd name="connsiteY515" fmla="*/ 3487172 h 6412736"/>
              <a:gd name="connsiteX516" fmla="*/ 531921 w 2689189"/>
              <a:gd name="connsiteY516" fmla="*/ 3457586 h 6412736"/>
              <a:gd name="connsiteX517" fmla="*/ 561507 w 2689189"/>
              <a:gd name="connsiteY517" fmla="*/ 3457586 h 6412736"/>
              <a:gd name="connsiteX518" fmla="*/ 561507 w 2689189"/>
              <a:gd name="connsiteY518" fmla="*/ 3487172 h 6412736"/>
              <a:gd name="connsiteX519" fmla="*/ 531921 w 2689189"/>
              <a:gd name="connsiteY519" fmla="*/ 3487172 h 6412736"/>
              <a:gd name="connsiteX520" fmla="*/ 265961 w 2689189"/>
              <a:gd name="connsiteY520" fmla="*/ 3457586 h 6412736"/>
              <a:gd name="connsiteX521" fmla="*/ 295546 w 2689189"/>
              <a:gd name="connsiteY521" fmla="*/ 3457586 h 6412736"/>
              <a:gd name="connsiteX522" fmla="*/ 295546 w 2689189"/>
              <a:gd name="connsiteY522" fmla="*/ 3487172 h 6412736"/>
              <a:gd name="connsiteX523" fmla="*/ 265961 w 2689189"/>
              <a:gd name="connsiteY523" fmla="*/ 3487172 h 6412736"/>
              <a:gd name="connsiteX524" fmla="*/ 0 w 2689189"/>
              <a:gd name="connsiteY524" fmla="*/ 3457586 h 6412736"/>
              <a:gd name="connsiteX525" fmla="*/ 29585 w 2689189"/>
              <a:gd name="connsiteY525" fmla="*/ 3457586 h 6412736"/>
              <a:gd name="connsiteX526" fmla="*/ 29585 w 2689189"/>
              <a:gd name="connsiteY526" fmla="*/ 3487172 h 6412736"/>
              <a:gd name="connsiteX527" fmla="*/ 0 w 2689189"/>
              <a:gd name="connsiteY527" fmla="*/ 3487172 h 6412736"/>
              <a:gd name="connsiteX528" fmla="*/ 2659604 w 2689189"/>
              <a:gd name="connsiteY528" fmla="*/ 3191634 h 6412736"/>
              <a:gd name="connsiteX529" fmla="*/ 2689189 w 2689189"/>
              <a:gd name="connsiteY529" fmla="*/ 3191634 h 6412736"/>
              <a:gd name="connsiteX530" fmla="*/ 2689189 w 2689189"/>
              <a:gd name="connsiteY530" fmla="*/ 3221211 h 6412736"/>
              <a:gd name="connsiteX531" fmla="*/ 2659604 w 2689189"/>
              <a:gd name="connsiteY531" fmla="*/ 3221211 h 6412736"/>
              <a:gd name="connsiteX532" fmla="*/ 2393644 w 2689189"/>
              <a:gd name="connsiteY532" fmla="*/ 3191634 h 6412736"/>
              <a:gd name="connsiteX533" fmla="*/ 2423230 w 2689189"/>
              <a:gd name="connsiteY533" fmla="*/ 3191634 h 6412736"/>
              <a:gd name="connsiteX534" fmla="*/ 2423230 w 2689189"/>
              <a:gd name="connsiteY534" fmla="*/ 3221211 h 6412736"/>
              <a:gd name="connsiteX535" fmla="*/ 2393644 w 2689189"/>
              <a:gd name="connsiteY535" fmla="*/ 3221211 h 6412736"/>
              <a:gd name="connsiteX536" fmla="*/ 2127683 w 2689189"/>
              <a:gd name="connsiteY536" fmla="*/ 3191633 h 6412736"/>
              <a:gd name="connsiteX537" fmla="*/ 2157268 w 2689189"/>
              <a:gd name="connsiteY537" fmla="*/ 3191633 h 6412736"/>
              <a:gd name="connsiteX538" fmla="*/ 2157268 w 2689189"/>
              <a:gd name="connsiteY538" fmla="*/ 3221211 h 6412736"/>
              <a:gd name="connsiteX539" fmla="*/ 2127683 w 2689189"/>
              <a:gd name="connsiteY539" fmla="*/ 3221211 h 6412736"/>
              <a:gd name="connsiteX540" fmla="*/ 1861723 w 2689189"/>
              <a:gd name="connsiteY540" fmla="*/ 3191632 h 6412736"/>
              <a:gd name="connsiteX541" fmla="*/ 1891309 w 2689189"/>
              <a:gd name="connsiteY541" fmla="*/ 3191632 h 6412736"/>
              <a:gd name="connsiteX542" fmla="*/ 1891309 w 2689189"/>
              <a:gd name="connsiteY542" fmla="*/ 3221211 h 6412736"/>
              <a:gd name="connsiteX543" fmla="*/ 1861723 w 2689189"/>
              <a:gd name="connsiteY543" fmla="*/ 3221211 h 6412736"/>
              <a:gd name="connsiteX544" fmla="*/ 1595763 w 2689189"/>
              <a:gd name="connsiteY544" fmla="*/ 3191631 h 6412736"/>
              <a:gd name="connsiteX545" fmla="*/ 1625348 w 2689189"/>
              <a:gd name="connsiteY545" fmla="*/ 3191631 h 6412736"/>
              <a:gd name="connsiteX546" fmla="*/ 1625348 w 2689189"/>
              <a:gd name="connsiteY546" fmla="*/ 3221211 h 6412736"/>
              <a:gd name="connsiteX547" fmla="*/ 1595763 w 2689189"/>
              <a:gd name="connsiteY547" fmla="*/ 3221211 h 6412736"/>
              <a:gd name="connsiteX548" fmla="*/ 1329802 w 2689189"/>
              <a:gd name="connsiteY548" fmla="*/ 3191630 h 6412736"/>
              <a:gd name="connsiteX549" fmla="*/ 1359387 w 2689189"/>
              <a:gd name="connsiteY549" fmla="*/ 3191630 h 6412736"/>
              <a:gd name="connsiteX550" fmla="*/ 1359387 w 2689189"/>
              <a:gd name="connsiteY550" fmla="*/ 3221211 h 6412736"/>
              <a:gd name="connsiteX551" fmla="*/ 1329802 w 2689189"/>
              <a:gd name="connsiteY551" fmla="*/ 3221211 h 6412736"/>
              <a:gd name="connsiteX552" fmla="*/ 1063842 w 2689189"/>
              <a:gd name="connsiteY552" fmla="*/ 3191629 h 6412736"/>
              <a:gd name="connsiteX553" fmla="*/ 1093428 w 2689189"/>
              <a:gd name="connsiteY553" fmla="*/ 3191629 h 6412736"/>
              <a:gd name="connsiteX554" fmla="*/ 1093428 w 2689189"/>
              <a:gd name="connsiteY554" fmla="*/ 3221211 h 6412736"/>
              <a:gd name="connsiteX555" fmla="*/ 1063842 w 2689189"/>
              <a:gd name="connsiteY555" fmla="*/ 3221211 h 6412736"/>
              <a:gd name="connsiteX556" fmla="*/ 797881 w 2689189"/>
              <a:gd name="connsiteY556" fmla="*/ 3191628 h 6412736"/>
              <a:gd name="connsiteX557" fmla="*/ 827466 w 2689189"/>
              <a:gd name="connsiteY557" fmla="*/ 3191628 h 6412736"/>
              <a:gd name="connsiteX558" fmla="*/ 827466 w 2689189"/>
              <a:gd name="connsiteY558" fmla="*/ 3221211 h 6412736"/>
              <a:gd name="connsiteX559" fmla="*/ 797881 w 2689189"/>
              <a:gd name="connsiteY559" fmla="*/ 3221211 h 6412736"/>
              <a:gd name="connsiteX560" fmla="*/ 531921 w 2689189"/>
              <a:gd name="connsiteY560" fmla="*/ 3191628 h 6412736"/>
              <a:gd name="connsiteX561" fmla="*/ 561507 w 2689189"/>
              <a:gd name="connsiteY561" fmla="*/ 3191628 h 6412736"/>
              <a:gd name="connsiteX562" fmla="*/ 561507 w 2689189"/>
              <a:gd name="connsiteY562" fmla="*/ 3221211 h 6412736"/>
              <a:gd name="connsiteX563" fmla="*/ 531921 w 2689189"/>
              <a:gd name="connsiteY563" fmla="*/ 3221211 h 6412736"/>
              <a:gd name="connsiteX564" fmla="*/ 265961 w 2689189"/>
              <a:gd name="connsiteY564" fmla="*/ 3191627 h 6412736"/>
              <a:gd name="connsiteX565" fmla="*/ 295546 w 2689189"/>
              <a:gd name="connsiteY565" fmla="*/ 3191627 h 6412736"/>
              <a:gd name="connsiteX566" fmla="*/ 295546 w 2689189"/>
              <a:gd name="connsiteY566" fmla="*/ 3221211 h 6412736"/>
              <a:gd name="connsiteX567" fmla="*/ 265961 w 2689189"/>
              <a:gd name="connsiteY567" fmla="*/ 3221211 h 6412736"/>
              <a:gd name="connsiteX568" fmla="*/ 0 w 2689189"/>
              <a:gd name="connsiteY568" fmla="*/ 3191626 h 6412736"/>
              <a:gd name="connsiteX569" fmla="*/ 29585 w 2689189"/>
              <a:gd name="connsiteY569" fmla="*/ 3191626 h 6412736"/>
              <a:gd name="connsiteX570" fmla="*/ 29585 w 2689189"/>
              <a:gd name="connsiteY570" fmla="*/ 3221211 h 6412736"/>
              <a:gd name="connsiteX571" fmla="*/ 0 w 2689189"/>
              <a:gd name="connsiteY571" fmla="*/ 3221211 h 6412736"/>
              <a:gd name="connsiteX572" fmla="*/ 2659604 w 2689189"/>
              <a:gd name="connsiteY572" fmla="*/ 2925676 h 6412736"/>
              <a:gd name="connsiteX573" fmla="*/ 2689189 w 2689189"/>
              <a:gd name="connsiteY573" fmla="*/ 2925676 h 6412736"/>
              <a:gd name="connsiteX574" fmla="*/ 2689189 w 2689189"/>
              <a:gd name="connsiteY574" fmla="*/ 2955262 h 6412736"/>
              <a:gd name="connsiteX575" fmla="*/ 2659604 w 2689189"/>
              <a:gd name="connsiteY575" fmla="*/ 2955262 h 6412736"/>
              <a:gd name="connsiteX576" fmla="*/ 2393644 w 2689189"/>
              <a:gd name="connsiteY576" fmla="*/ 2925675 h 6412736"/>
              <a:gd name="connsiteX577" fmla="*/ 2423230 w 2689189"/>
              <a:gd name="connsiteY577" fmla="*/ 2925675 h 6412736"/>
              <a:gd name="connsiteX578" fmla="*/ 2423230 w 2689189"/>
              <a:gd name="connsiteY578" fmla="*/ 2955261 h 6412736"/>
              <a:gd name="connsiteX579" fmla="*/ 2393644 w 2689189"/>
              <a:gd name="connsiteY579" fmla="*/ 2955261 h 6412736"/>
              <a:gd name="connsiteX580" fmla="*/ 2127683 w 2689189"/>
              <a:gd name="connsiteY580" fmla="*/ 2925674 h 6412736"/>
              <a:gd name="connsiteX581" fmla="*/ 2157268 w 2689189"/>
              <a:gd name="connsiteY581" fmla="*/ 2925674 h 6412736"/>
              <a:gd name="connsiteX582" fmla="*/ 2157268 w 2689189"/>
              <a:gd name="connsiteY582" fmla="*/ 2955260 h 6412736"/>
              <a:gd name="connsiteX583" fmla="*/ 2127683 w 2689189"/>
              <a:gd name="connsiteY583" fmla="*/ 2955260 h 6412736"/>
              <a:gd name="connsiteX584" fmla="*/ 1861723 w 2689189"/>
              <a:gd name="connsiteY584" fmla="*/ 2925673 h 6412736"/>
              <a:gd name="connsiteX585" fmla="*/ 1891309 w 2689189"/>
              <a:gd name="connsiteY585" fmla="*/ 2925673 h 6412736"/>
              <a:gd name="connsiteX586" fmla="*/ 1891309 w 2689189"/>
              <a:gd name="connsiteY586" fmla="*/ 2955259 h 6412736"/>
              <a:gd name="connsiteX587" fmla="*/ 1861723 w 2689189"/>
              <a:gd name="connsiteY587" fmla="*/ 2955259 h 6412736"/>
              <a:gd name="connsiteX588" fmla="*/ 1595763 w 2689189"/>
              <a:gd name="connsiteY588" fmla="*/ 2925672 h 6412736"/>
              <a:gd name="connsiteX589" fmla="*/ 1625348 w 2689189"/>
              <a:gd name="connsiteY589" fmla="*/ 2925672 h 6412736"/>
              <a:gd name="connsiteX590" fmla="*/ 1625348 w 2689189"/>
              <a:gd name="connsiteY590" fmla="*/ 2955258 h 6412736"/>
              <a:gd name="connsiteX591" fmla="*/ 1595763 w 2689189"/>
              <a:gd name="connsiteY591" fmla="*/ 2955258 h 6412736"/>
              <a:gd name="connsiteX592" fmla="*/ 1329802 w 2689189"/>
              <a:gd name="connsiteY592" fmla="*/ 2925671 h 6412736"/>
              <a:gd name="connsiteX593" fmla="*/ 1359387 w 2689189"/>
              <a:gd name="connsiteY593" fmla="*/ 2925671 h 6412736"/>
              <a:gd name="connsiteX594" fmla="*/ 1359387 w 2689189"/>
              <a:gd name="connsiteY594" fmla="*/ 2955256 h 6412736"/>
              <a:gd name="connsiteX595" fmla="*/ 1329802 w 2689189"/>
              <a:gd name="connsiteY595" fmla="*/ 2955256 h 6412736"/>
              <a:gd name="connsiteX596" fmla="*/ 1063842 w 2689189"/>
              <a:gd name="connsiteY596" fmla="*/ 2925670 h 6412736"/>
              <a:gd name="connsiteX597" fmla="*/ 1093428 w 2689189"/>
              <a:gd name="connsiteY597" fmla="*/ 2925670 h 6412736"/>
              <a:gd name="connsiteX598" fmla="*/ 1093428 w 2689189"/>
              <a:gd name="connsiteY598" fmla="*/ 2955255 h 6412736"/>
              <a:gd name="connsiteX599" fmla="*/ 1063842 w 2689189"/>
              <a:gd name="connsiteY599" fmla="*/ 2955255 h 6412736"/>
              <a:gd name="connsiteX600" fmla="*/ 797881 w 2689189"/>
              <a:gd name="connsiteY600" fmla="*/ 2925668 h 6412736"/>
              <a:gd name="connsiteX601" fmla="*/ 827466 w 2689189"/>
              <a:gd name="connsiteY601" fmla="*/ 2925668 h 6412736"/>
              <a:gd name="connsiteX602" fmla="*/ 827466 w 2689189"/>
              <a:gd name="connsiteY602" fmla="*/ 2955254 h 6412736"/>
              <a:gd name="connsiteX603" fmla="*/ 797881 w 2689189"/>
              <a:gd name="connsiteY603" fmla="*/ 2955254 h 6412736"/>
              <a:gd name="connsiteX604" fmla="*/ 531921 w 2689189"/>
              <a:gd name="connsiteY604" fmla="*/ 2925667 h 6412736"/>
              <a:gd name="connsiteX605" fmla="*/ 561507 w 2689189"/>
              <a:gd name="connsiteY605" fmla="*/ 2925667 h 6412736"/>
              <a:gd name="connsiteX606" fmla="*/ 561507 w 2689189"/>
              <a:gd name="connsiteY606" fmla="*/ 2955253 h 6412736"/>
              <a:gd name="connsiteX607" fmla="*/ 531921 w 2689189"/>
              <a:gd name="connsiteY607" fmla="*/ 2955253 h 6412736"/>
              <a:gd name="connsiteX608" fmla="*/ 265961 w 2689189"/>
              <a:gd name="connsiteY608" fmla="*/ 2925666 h 6412736"/>
              <a:gd name="connsiteX609" fmla="*/ 295546 w 2689189"/>
              <a:gd name="connsiteY609" fmla="*/ 2925666 h 6412736"/>
              <a:gd name="connsiteX610" fmla="*/ 295546 w 2689189"/>
              <a:gd name="connsiteY610" fmla="*/ 2955252 h 6412736"/>
              <a:gd name="connsiteX611" fmla="*/ 265961 w 2689189"/>
              <a:gd name="connsiteY611" fmla="*/ 2955252 h 6412736"/>
              <a:gd name="connsiteX612" fmla="*/ 0 w 2689189"/>
              <a:gd name="connsiteY612" fmla="*/ 2925665 h 6412736"/>
              <a:gd name="connsiteX613" fmla="*/ 29585 w 2689189"/>
              <a:gd name="connsiteY613" fmla="*/ 2925665 h 6412736"/>
              <a:gd name="connsiteX614" fmla="*/ 29585 w 2689189"/>
              <a:gd name="connsiteY614" fmla="*/ 2955251 h 6412736"/>
              <a:gd name="connsiteX615" fmla="*/ 0 w 2689189"/>
              <a:gd name="connsiteY615" fmla="*/ 2955251 h 6412736"/>
              <a:gd name="connsiteX616" fmla="*/ 2659604 w 2689189"/>
              <a:gd name="connsiteY616" fmla="*/ 2659636 h 6412736"/>
              <a:gd name="connsiteX617" fmla="*/ 2689189 w 2689189"/>
              <a:gd name="connsiteY617" fmla="*/ 2659636 h 6412736"/>
              <a:gd name="connsiteX618" fmla="*/ 2689189 w 2689189"/>
              <a:gd name="connsiteY618" fmla="*/ 2689220 h 6412736"/>
              <a:gd name="connsiteX619" fmla="*/ 2659604 w 2689189"/>
              <a:gd name="connsiteY619" fmla="*/ 2689220 h 6412736"/>
              <a:gd name="connsiteX620" fmla="*/ 2393644 w 2689189"/>
              <a:gd name="connsiteY620" fmla="*/ 2659632 h 6412736"/>
              <a:gd name="connsiteX621" fmla="*/ 2423230 w 2689189"/>
              <a:gd name="connsiteY621" fmla="*/ 2659632 h 6412736"/>
              <a:gd name="connsiteX622" fmla="*/ 2423230 w 2689189"/>
              <a:gd name="connsiteY622" fmla="*/ 2689217 h 6412736"/>
              <a:gd name="connsiteX623" fmla="*/ 2393644 w 2689189"/>
              <a:gd name="connsiteY623" fmla="*/ 2689217 h 6412736"/>
              <a:gd name="connsiteX624" fmla="*/ 2127683 w 2689189"/>
              <a:gd name="connsiteY624" fmla="*/ 2659629 h 6412736"/>
              <a:gd name="connsiteX625" fmla="*/ 2157268 w 2689189"/>
              <a:gd name="connsiteY625" fmla="*/ 2659629 h 6412736"/>
              <a:gd name="connsiteX626" fmla="*/ 2157268 w 2689189"/>
              <a:gd name="connsiteY626" fmla="*/ 2689214 h 6412736"/>
              <a:gd name="connsiteX627" fmla="*/ 2127683 w 2689189"/>
              <a:gd name="connsiteY627" fmla="*/ 2689214 h 6412736"/>
              <a:gd name="connsiteX628" fmla="*/ 1861723 w 2689189"/>
              <a:gd name="connsiteY628" fmla="*/ 2659626 h 6412736"/>
              <a:gd name="connsiteX629" fmla="*/ 1891309 w 2689189"/>
              <a:gd name="connsiteY629" fmla="*/ 2659626 h 6412736"/>
              <a:gd name="connsiteX630" fmla="*/ 1891309 w 2689189"/>
              <a:gd name="connsiteY630" fmla="*/ 2689211 h 6412736"/>
              <a:gd name="connsiteX631" fmla="*/ 1861723 w 2689189"/>
              <a:gd name="connsiteY631" fmla="*/ 2689211 h 6412736"/>
              <a:gd name="connsiteX632" fmla="*/ 1595763 w 2689189"/>
              <a:gd name="connsiteY632" fmla="*/ 2659623 h 6412736"/>
              <a:gd name="connsiteX633" fmla="*/ 1625348 w 2689189"/>
              <a:gd name="connsiteY633" fmla="*/ 2659623 h 6412736"/>
              <a:gd name="connsiteX634" fmla="*/ 1625348 w 2689189"/>
              <a:gd name="connsiteY634" fmla="*/ 2689207 h 6412736"/>
              <a:gd name="connsiteX635" fmla="*/ 1595763 w 2689189"/>
              <a:gd name="connsiteY635" fmla="*/ 2689207 h 6412736"/>
              <a:gd name="connsiteX636" fmla="*/ 1329802 w 2689189"/>
              <a:gd name="connsiteY636" fmla="*/ 2659620 h 6412736"/>
              <a:gd name="connsiteX637" fmla="*/ 1359387 w 2689189"/>
              <a:gd name="connsiteY637" fmla="*/ 2659620 h 6412736"/>
              <a:gd name="connsiteX638" fmla="*/ 1359387 w 2689189"/>
              <a:gd name="connsiteY638" fmla="*/ 2689204 h 6412736"/>
              <a:gd name="connsiteX639" fmla="*/ 1329802 w 2689189"/>
              <a:gd name="connsiteY639" fmla="*/ 2689204 h 6412736"/>
              <a:gd name="connsiteX640" fmla="*/ 1063842 w 2689189"/>
              <a:gd name="connsiteY640" fmla="*/ 2659616 h 6412736"/>
              <a:gd name="connsiteX641" fmla="*/ 1093428 w 2689189"/>
              <a:gd name="connsiteY641" fmla="*/ 2659616 h 6412736"/>
              <a:gd name="connsiteX642" fmla="*/ 1093428 w 2689189"/>
              <a:gd name="connsiteY642" fmla="*/ 2689201 h 6412736"/>
              <a:gd name="connsiteX643" fmla="*/ 1063842 w 2689189"/>
              <a:gd name="connsiteY643" fmla="*/ 2689201 h 6412736"/>
              <a:gd name="connsiteX644" fmla="*/ 797881 w 2689189"/>
              <a:gd name="connsiteY644" fmla="*/ 2659613 h 6412736"/>
              <a:gd name="connsiteX645" fmla="*/ 827466 w 2689189"/>
              <a:gd name="connsiteY645" fmla="*/ 2659613 h 6412736"/>
              <a:gd name="connsiteX646" fmla="*/ 827466 w 2689189"/>
              <a:gd name="connsiteY646" fmla="*/ 2689198 h 6412736"/>
              <a:gd name="connsiteX647" fmla="*/ 797881 w 2689189"/>
              <a:gd name="connsiteY647" fmla="*/ 2689198 h 6412736"/>
              <a:gd name="connsiteX648" fmla="*/ 531921 w 2689189"/>
              <a:gd name="connsiteY648" fmla="*/ 2659610 h 6412736"/>
              <a:gd name="connsiteX649" fmla="*/ 561507 w 2689189"/>
              <a:gd name="connsiteY649" fmla="*/ 2659610 h 6412736"/>
              <a:gd name="connsiteX650" fmla="*/ 561507 w 2689189"/>
              <a:gd name="connsiteY650" fmla="*/ 2689194 h 6412736"/>
              <a:gd name="connsiteX651" fmla="*/ 531921 w 2689189"/>
              <a:gd name="connsiteY651" fmla="*/ 2689194 h 6412736"/>
              <a:gd name="connsiteX652" fmla="*/ 265961 w 2689189"/>
              <a:gd name="connsiteY652" fmla="*/ 2659607 h 6412736"/>
              <a:gd name="connsiteX653" fmla="*/ 295546 w 2689189"/>
              <a:gd name="connsiteY653" fmla="*/ 2659607 h 6412736"/>
              <a:gd name="connsiteX654" fmla="*/ 295546 w 2689189"/>
              <a:gd name="connsiteY654" fmla="*/ 2689191 h 6412736"/>
              <a:gd name="connsiteX655" fmla="*/ 265961 w 2689189"/>
              <a:gd name="connsiteY655" fmla="*/ 2689191 h 6412736"/>
              <a:gd name="connsiteX656" fmla="*/ 0 w 2689189"/>
              <a:gd name="connsiteY656" fmla="*/ 2659603 h 6412736"/>
              <a:gd name="connsiteX657" fmla="*/ 29585 w 2689189"/>
              <a:gd name="connsiteY657" fmla="*/ 2659603 h 6412736"/>
              <a:gd name="connsiteX658" fmla="*/ 29585 w 2689189"/>
              <a:gd name="connsiteY658" fmla="*/ 2689188 h 6412736"/>
              <a:gd name="connsiteX659" fmla="*/ 0 w 2689189"/>
              <a:gd name="connsiteY659" fmla="*/ 2689188 h 6412736"/>
              <a:gd name="connsiteX660" fmla="*/ 2659604 w 2689189"/>
              <a:gd name="connsiteY660" fmla="*/ 2393677 h 6412736"/>
              <a:gd name="connsiteX661" fmla="*/ 2689189 w 2689189"/>
              <a:gd name="connsiteY661" fmla="*/ 2393677 h 6412736"/>
              <a:gd name="connsiteX662" fmla="*/ 2689189 w 2689189"/>
              <a:gd name="connsiteY662" fmla="*/ 2423276 h 6412736"/>
              <a:gd name="connsiteX663" fmla="*/ 2659604 w 2689189"/>
              <a:gd name="connsiteY663" fmla="*/ 2423276 h 6412736"/>
              <a:gd name="connsiteX664" fmla="*/ 2393644 w 2689189"/>
              <a:gd name="connsiteY664" fmla="*/ 2393674 h 6412736"/>
              <a:gd name="connsiteX665" fmla="*/ 2423230 w 2689189"/>
              <a:gd name="connsiteY665" fmla="*/ 2393674 h 6412736"/>
              <a:gd name="connsiteX666" fmla="*/ 2423230 w 2689189"/>
              <a:gd name="connsiteY666" fmla="*/ 2423273 h 6412736"/>
              <a:gd name="connsiteX667" fmla="*/ 2393644 w 2689189"/>
              <a:gd name="connsiteY667" fmla="*/ 2423273 h 6412736"/>
              <a:gd name="connsiteX668" fmla="*/ 2127683 w 2689189"/>
              <a:gd name="connsiteY668" fmla="*/ 2393671 h 6412736"/>
              <a:gd name="connsiteX669" fmla="*/ 2157268 w 2689189"/>
              <a:gd name="connsiteY669" fmla="*/ 2393671 h 6412736"/>
              <a:gd name="connsiteX670" fmla="*/ 2157268 w 2689189"/>
              <a:gd name="connsiteY670" fmla="*/ 2423267 h 6412736"/>
              <a:gd name="connsiteX671" fmla="*/ 2127683 w 2689189"/>
              <a:gd name="connsiteY671" fmla="*/ 2423267 h 6412736"/>
              <a:gd name="connsiteX672" fmla="*/ 1861723 w 2689189"/>
              <a:gd name="connsiteY672" fmla="*/ 2393668 h 6412736"/>
              <a:gd name="connsiteX673" fmla="*/ 1891309 w 2689189"/>
              <a:gd name="connsiteY673" fmla="*/ 2393668 h 6412736"/>
              <a:gd name="connsiteX674" fmla="*/ 1891309 w 2689189"/>
              <a:gd name="connsiteY674" fmla="*/ 2423263 h 6412736"/>
              <a:gd name="connsiteX675" fmla="*/ 1861723 w 2689189"/>
              <a:gd name="connsiteY675" fmla="*/ 2423263 h 6412736"/>
              <a:gd name="connsiteX676" fmla="*/ 1595763 w 2689189"/>
              <a:gd name="connsiteY676" fmla="*/ 2393665 h 6412736"/>
              <a:gd name="connsiteX677" fmla="*/ 1625348 w 2689189"/>
              <a:gd name="connsiteY677" fmla="*/ 2393665 h 6412736"/>
              <a:gd name="connsiteX678" fmla="*/ 1625348 w 2689189"/>
              <a:gd name="connsiteY678" fmla="*/ 2423258 h 6412736"/>
              <a:gd name="connsiteX679" fmla="*/ 1595763 w 2689189"/>
              <a:gd name="connsiteY679" fmla="*/ 2423258 h 6412736"/>
              <a:gd name="connsiteX680" fmla="*/ 1329802 w 2689189"/>
              <a:gd name="connsiteY680" fmla="*/ 2393662 h 6412736"/>
              <a:gd name="connsiteX681" fmla="*/ 1359387 w 2689189"/>
              <a:gd name="connsiteY681" fmla="*/ 2393662 h 6412736"/>
              <a:gd name="connsiteX682" fmla="*/ 1359387 w 2689189"/>
              <a:gd name="connsiteY682" fmla="*/ 2423252 h 6412736"/>
              <a:gd name="connsiteX683" fmla="*/ 1329802 w 2689189"/>
              <a:gd name="connsiteY683" fmla="*/ 2423252 h 6412736"/>
              <a:gd name="connsiteX684" fmla="*/ 1063842 w 2689189"/>
              <a:gd name="connsiteY684" fmla="*/ 2393659 h 6412736"/>
              <a:gd name="connsiteX685" fmla="*/ 1093428 w 2689189"/>
              <a:gd name="connsiteY685" fmla="*/ 2393659 h 6412736"/>
              <a:gd name="connsiteX686" fmla="*/ 1093428 w 2689189"/>
              <a:gd name="connsiteY686" fmla="*/ 2423248 h 6412736"/>
              <a:gd name="connsiteX687" fmla="*/ 1063842 w 2689189"/>
              <a:gd name="connsiteY687" fmla="*/ 2423248 h 6412736"/>
              <a:gd name="connsiteX688" fmla="*/ 797881 w 2689189"/>
              <a:gd name="connsiteY688" fmla="*/ 2393654 h 6412736"/>
              <a:gd name="connsiteX689" fmla="*/ 827466 w 2689189"/>
              <a:gd name="connsiteY689" fmla="*/ 2393654 h 6412736"/>
              <a:gd name="connsiteX690" fmla="*/ 827466 w 2689189"/>
              <a:gd name="connsiteY690" fmla="*/ 2423242 h 6412736"/>
              <a:gd name="connsiteX691" fmla="*/ 797881 w 2689189"/>
              <a:gd name="connsiteY691" fmla="*/ 2423242 h 6412736"/>
              <a:gd name="connsiteX692" fmla="*/ 531921 w 2689189"/>
              <a:gd name="connsiteY692" fmla="*/ 2393649 h 6412736"/>
              <a:gd name="connsiteX693" fmla="*/ 561507 w 2689189"/>
              <a:gd name="connsiteY693" fmla="*/ 2393649 h 6412736"/>
              <a:gd name="connsiteX694" fmla="*/ 561507 w 2689189"/>
              <a:gd name="connsiteY694" fmla="*/ 2423238 h 6412736"/>
              <a:gd name="connsiteX695" fmla="*/ 531921 w 2689189"/>
              <a:gd name="connsiteY695" fmla="*/ 2423238 h 6412736"/>
              <a:gd name="connsiteX696" fmla="*/ 265961 w 2689189"/>
              <a:gd name="connsiteY696" fmla="*/ 2393646 h 6412736"/>
              <a:gd name="connsiteX697" fmla="*/ 295546 w 2689189"/>
              <a:gd name="connsiteY697" fmla="*/ 2393646 h 6412736"/>
              <a:gd name="connsiteX698" fmla="*/ 295546 w 2689189"/>
              <a:gd name="connsiteY698" fmla="*/ 2423233 h 6412736"/>
              <a:gd name="connsiteX699" fmla="*/ 265961 w 2689189"/>
              <a:gd name="connsiteY699" fmla="*/ 2423233 h 6412736"/>
              <a:gd name="connsiteX700" fmla="*/ 0 w 2689189"/>
              <a:gd name="connsiteY700" fmla="*/ 2393643 h 6412736"/>
              <a:gd name="connsiteX701" fmla="*/ 29585 w 2689189"/>
              <a:gd name="connsiteY701" fmla="*/ 2393643 h 6412736"/>
              <a:gd name="connsiteX702" fmla="*/ 29585 w 2689189"/>
              <a:gd name="connsiteY702" fmla="*/ 2423227 h 6412736"/>
              <a:gd name="connsiteX703" fmla="*/ 0 w 2689189"/>
              <a:gd name="connsiteY703" fmla="*/ 2423227 h 6412736"/>
              <a:gd name="connsiteX704" fmla="*/ 2659604 w 2689189"/>
              <a:gd name="connsiteY704" fmla="*/ 2127710 h 6412736"/>
              <a:gd name="connsiteX705" fmla="*/ 2689189 w 2689189"/>
              <a:gd name="connsiteY705" fmla="*/ 2127710 h 6412736"/>
              <a:gd name="connsiteX706" fmla="*/ 2689189 w 2689189"/>
              <a:gd name="connsiteY706" fmla="*/ 2157299 h 6412736"/>
              <a:gd name="connsiteX707" fmla="*/ 2659604 w 2689189"/>
              <a:gd name="connsiteY707" fmla="*/ 2157299 h 6412736"/>
              <a:gd name="connsiteX708" fmla="*/ 2393644 w 2689189"/>
              <a:gd name="connsiteY708" fmla="*/ 2127709 h 6412736"/>
              <a:gd name="connsiteX709" fmla="*/ 2423230 w 2689189"/>
              <a:gd name="connsiteY709" fmla="*/ 2127709 h 6412736"/>
              <a:gd name="connsiteX710" fmla="*/ 2423230 w 2689189"/>
              <a:gd name="connsiteY710" fmla="*/ 2157298 h 6412736"/>
              <a:gd name="connsiteX711" fmla="*/ 2393644 w 2689189"/>
              <a:gd name="connsiteY711" fmla="*/ 2157298 h 6412736"/>
              <a:gd name="connsiteX712" fmla="*/ 2127683 w 2689189"/>
              <a:gd name="connsiteY712" fmla="*/ 2127705 h 6412736"/>
              <a:gd name="connsiteX713" fmla="*/ 2157268 w 2689189"/>
              <a:gd name="connsiteY713" fmla="*/ 2127705 h 6412736"/>
              <a:gd name="connsiteX714" fmla="*/ 2157268 w 2689189"/>
              <a:gd name="connsiteY714" fmla="*/ 2157294 h 6412736"/>
              <a:gd name="connsiteX715" fmla="*/ 2127683 w 2689189"/>
              <a:gd name="connsiteY715" fmla="*/ 2157294 h 6412736"/>
              <a:gd name="connsiteX716" fmla="*/ 1861723 w 2689189"/>
              <a:gd name="connsiteY716" fmla="*/ 2127702 h 6412736"/>
              <a:gd name="connsiteX717" fmla="*/ 1891309 w 2689189"/>
              <a:gd name="connsiteY717" fmla="*/ 2127702 h 6412736"/>
              <a:gd name="connsiteX718" fmla="*/ 1891309 w 2689189"/>
              <a:gd name="connsiteY718" fmla="*/ 2157291 h 6412736"/>
              <a:gd name="connsiteX719" fmla="*/ 1861723 w 2689189"/>
              <a:gd name="connsiteY719" fmla="*/ 2157291 h 6412736"/>
              <a:gd name="connsiteX720" fmla="*/ 1595763 w 2689189"/>
              <a:gd name="connsiteY720" fmla="*/ 2127699 h 6412736"/>
              <a:gd name="connsiteX721" fmla="*/ 1625348 w 2689189"/>
              <a:gd name="connsiteY721" fmla="*/ 2127699 h 6412736"/>
              <a:gd name="connsiteX722" fmla="*/ 1625348 w 2689189"/>
              <a:gd name="connsiteY722" fmla="*/ 2157288 h 6412736"/>
              <a:gd name="connsiteX723" fmla="*/ 1595763 w 2689189"/>
              <a:gd name="connsiteY723" fmla="*/ 2157288 h 6412736"/>
              <a:gd name="connsiteX724" fmla="*/ 1329802 w 2689189"/>
              <a:gd name="connsiteY724" fmla="*/ 2127696 h 6412736"/>
              <a:gd name="connsiteX725" fmla="*/ 1359387 w 2689189"/>
              <a:gd name="connsiteY725" fmla="*/ 2127696 h 6412736"/>
              <a:gd name="connsiteX726" fmla="*/ 1359387 w 2689189"/>
              <a:gd name="connsiteY726" fmla="*/ 2157284 h 6412736"/>
              <a:gd name="connsiteX727" fmla="*/ 1329802 w 2689189"/>
              <a:gd name="connsiteY727" fmla="*/ 2157284 h 6412736"/>
              <a:gd name="connsiteX728" fmla="*/ 1063842 w 2689189"/>
              <a:gd name="connsiteY728" fmla="*/ 2127692 h 6412736"/>
              <a:gd name="connsiteX729" fmla="*/ 1093428 w 2689189"/>
              <a:gd name="connsiteY729" fmla="*/ 2127692 h 6412736"/>
              <a:gd name="connsiteX730" fmla="*/ 1093428 w 2689189"/>
              <a:gd name="connsiteY730" fmla="*/ 2157281 h 6412736"/>
              <a:gd name="connsiteX731" fmla="*/ 1063842 w 2689189"/>
              <a:gd name="connsiteY731" fmla="*/ 2157281 h 6412736"/>
              <a:gd name="connsiteX732" fmla="*/ 797881 w 2689189"/>
              <a:gd name="connsiteY732" fmla="*/ 2127689 h 6412736"/>
              <a:gd name="connsiteX733" fmla="*/ 827466 w 2689189"/>
              <a:gd name="connsiteY733" fmla="*/ 2127689 h 6412736"/>
              <a:gd name="connsiteX734" fmla="*/ 827466 w 2689189"/>
              <a:gd name="connsiteY734" fmla="*/ 2157278 h 6412736"/>
              <a:gd name="connsiteX735" fmla="*/ 797881 w 2689189"/>
              <a:gd name="connsiteY735" fmla="*/ 2157278 h 6412736"/>
              <a:gd name="connsiteX736" fmla="*/ 531921 w 2689189"/>
              <a:gd name="connsiteY736" fmla="*/ 2127687 h 6412736"/>
              <a:gd name="connsiteX737" fmla="*/ 561507 w 2689189"/>
              <a:gd name="connsiteY737" fmla="*/ 2127687 h 6412736"/>
              <a:gd name="connsiteX738" fmla="*/ 561507 w 2689189"/>
              <a:gd name="connsiteY738" fmla="*/ 2157274 h 6412736"/>
              <a:gd name="connsiteX739" fmla="*/ 531921 w 2689189"/>
              <a:gd name="connsiteY739" fmla="*/ 2157274 h 6412736"/>
              <a:gd name="connsiteX740" fmla="*/ 265961 w 2689189"/>
              <a:gd name="connsiteY740" fmla="*/ 2127684 h 6412736"/>
              <a:gd name="connsiteX741" fmla="*/ 295546 w 2689189"/>
              <a:gd name="connsiteY741" fmla="*/ 2127684 h 6412736"/>
              <a:gd name="connsiteX742" fmla="*/ 295546 w 2689189"/>
              <a:gd name="connsiteY742" fmla="*/ 2157271 h 6412736"/>
              <a:gd name="connsiteX743" fmla="*/ 265961 w 2689189"/>
              <a:gd name="connsiteY743" fmla="*/ 2157271 h 6412736"/>
              <a:gd name="connsiteX744" fmla="*/ 0 w 2689189"/>
              <a:gd name="connsiteY744" fmla="*/ 2127682 h 6412736"/>
              <a:gd name="connsiteX745" fmla="*/ 29585 w 2689189"/>
              <a:gd name="connsiteY745" fmla="*/ 2127682 h 6412736"/>
              <a:gd name="connsiteX746" fmla="*/ 29585 w 2689189"/>
              <a:gd name="connsiteY746" fmla="*/ 2157268 h 6412736"/>
              <a:gd name="connsiteX747" fmla="*/ 0 w 2689189"/>
              <a:gd name="connsiteY747" fmla="*/ 2157268 h 6412736"/>
              <a:gd name="connsiteX748" fmla="*/ 2659604 w 2689189"/>
              <a:gd name="connsiteY748" fmla="*/ 1861747 h 6412736"/>
              <a:gd name="connsiteX749" fmla="*/ 2689189 w 2689189"/>
              <a:gd name="connsiteY749" fmla="*/ 1861747 h 6412736"/>
              <a:gd name="connsiteX750" fmla="*/ 2689189 w 2689189"/>
              <a:gd name="connsiteY750" fmla="*/ 1891324 h 6412736"/>
              <a:gd name="connsiteX751" fmla="*/ 2659604 w 2689189"/>
              <a:gd name="connsiteY751" fmla="*/ 1891324 h 6412736"/>
              <a:gd name="connsiteX752" fmla="*/ 2393644 w 2689189"/>
              <a:gd name="connsiteY752" fmla="*/ 1861744 h 6412736"/>
              <a:gd name="connsiteX753" fmla="*/ 2423230 w 2689189"/>
              <a:gd name="connsiteY753" fmla="*/ 1861744 h 6412736"/>
              <a:gd name="connsiteX754" fmla="*/ 2423230 w 2689189"/>
              <a:gd name="connsiteY754" fmla="*/ 1891322 h 6412736"/>
              <a:gd name="connsiteX755" fmla="*/ 2393644 w 2689189"/>
              <a:gd name="connsiteY755" fmla="*/ 1891322 h 6412736"/>
              <a:gd name="connsiteX756" fmla="*/ 2127683 w 2689189"/>
              <a:gd name="connsiteY756" fmla="*/ 1861742 h 6412736"/>
              <a:gd name="connsiteX757" fmla="*/ 2157268 w 2689189"/>
              <a:gd name="connsiteY757" fmla="*/ 1861742 h 6412736"/>
              <a:gd name="connsiteX758" fmla="*/ 2157268 w 2689189"/>
              <a:gd name="connsiteY758" fmla="*/ 1891320 h 6412736"/>
              <a:gd name="connsiteX759" fmla="*/ 2127683 w 2689189"/>
              <a:gd name="connsiteY759" fmla="*/ 1891320 h 6412736"/>
              <a:gd name="connsiteX760" fmla="*/ 1861723 w 2689189"/>
              <a:gd name="connsiteY760" fmla="*/ 1861739 h 6412736"/>
              <a:gd name="connsiteX761" fmla="*/ 1891309 w 2689189"/>
              <a:gd name="connsiteY761" fmla="*/ 1861739 h 6412736"/>
              <a:gd name="connsiteX762" fmla="*/ 1891309 w 2689189"/>
              <a:gd name="connsiteY762" fmla="*/ 1891319 h 6412736"/>
              <a:gd name="connsiteX763" fmla="*/ 1861723 w 2689189"/>
              <a:gd name="connsiteY763" fmla="*/ 1891319 h 6412736"/>
              <a:gd name="connsiteX764" fmla="*/ 1595763 w 2689189"/>
              <a:gd name="connsiteY764" fmla="*/ 1861737 h 6412736"/>
              <a:gd name="connsiteX765" fmla="*/ 1625348 w 2689189"/>
              <a:gd name="connsiteY765" fmla="*/ 1861737 h 6412736"/>
              <a:gd name="connsiteX766" fmla="*/ 1625348 w 2689189"/>
              <a:gd name="connsiteY766" fmla="*/ 1891317 h 6412736"/>
              <a:gd name="connsiteX767" fmla="*/ 1595763 w 2689189"/>
              <a:gd name="connsiteY767" fmla="*/ 1891317 h 6412736"/>
              <a:gd name="connsiteX768" fmla="*/ 1329802 w 2689189"/>
              <a:gd name="connsiteY768" fmla="*/ 1861734 h 6412736"/>
              <a:gd name="connsiteX769" fmla="*/ 1359387 w 2689189"/>
              <a:gd name="connsiteY769" fmla="*/ 1861734 h 6412736"/>
              <a:gd name="connsiteX770" fmla="*/ 1359387 w 2689189"/>
              <a:gd name="connsiteY770" fmla="*/ 1891315 h 6412736"/>
              <a:gd name="connsiteX771" fmla="*/ 1329802 w 2689189"/>
              <a:gd name="connsiteY771" fmla="*/ 1891315 h 6412736"/>
              <a:gd name="connsiteX772" fmla="*/ 1063842 w 2689189"/>
              <a:gd name="connsiteY772" fmla="*/ 1861732 h 6412736"/>
              <a:gd name="connsiteX773" fmla="*/ 1093428 w 2689189"/>
              <a:gd name="connsiteY773" fmla="*/ 1861732 h 6412736"/>
              <a:gd name="connsiteX774" fmla="*/ 1093428 w 2689189"/>
              <a:gd name="connsiteY774" fmla="*/ 1891314 h 6412736"/>
              <a:gd name="connsiteX775" fmla="*/ 1063842 w 2689189"/>
              <a:gd name="connsiteY775" fmla="*/ 1891314 h 6412736"/>
              <a:gd name="connsiteX776" fmla="*/ 797881 w 2689189"/>
              <a:gd name="connsiteY776" fmla="*/ 1861729 h 6412736"/>
              <a:gd name="connsiteX777" fmla="*/ 827466 w 2689189"/>
              <a:gd name="connsiteY777" fmla="*/ 1861729 h 6412736"/>
              <a:gd name="connsiteX778" fmla="*/ 827466 w 2689189"/>
              <a:gd name="connsiteY778" fmla="*/ 1891312 h 6412736"/>
              <a:gd name="connsiteX779" fmla="*/ 797881 w 2689189"/>
              <a:gd name="connsiteY779" fmla="*/ 1891312 h 6412736"/>
              <a:gd name="connsiteX780" fmla="*/ 531921 w 2689189"/>
              <a:gd name="connsiteY780" fmla="*/ 1861727 h 6412736"/>
              <a:gd name="connsiteX781" fmla="*/ 561507 w 2689189"/>
              <a:gd name="connsiteY781" fmla="*/ 1861727 h 6412736"/>
              <a:gd name="connsiteX782" fmla="*/ 561507 w 2689189"/>
              <a:gd name="connsiteY782" fmla="*/ 1891310 h 6412736"/>
              <a:gd name="connsiteX783" fmla="*/ 531921 w 2689189"/>
              <a:gd name="connsiteY783" fmla="*/ 1891310 h 6412736"/>
              <a:gd name="connsiteX784" fmla="*/ 265961 w 2689189"/>
              <a:gd name="connsiteY784" fmla="*/ 1861724 h 6412736"/>
              <a:gd name="connsiteX785" fmla="*/ 295546 w 2689189"/>
              <a:gd name="connsiteY785" fmla="*/ 1861724 h 6412736"/>
              <a:gd name="connsiteX786" fmla="*/ 295546 w 2689189"/>
              <a:gd name="connsiteY786" fmla="*/ 1891309 h 6412736"/>
              <a:gd name="connsiteX787" fmla="*/ 265961 w 2689189"/>
              <a:gd name="connsiteY787" fmla="*/ 1891309 h 6412736"/>
              <a:gd name="connsiteX788" fmla="*/ 0 w 2689189"/>
              <a:gd name="connsiteY788" fmla="*/ 1861722 h 6412736"/>
              <a:gd name="connsiteX789" fmla="*/ 29585 w 2689189"/>
              <a:gd name="connsiteY789" fmla="*/ 1861722 h 6412736"/>
              <a:gd name="connsiteX790" fmla="*/ 29585 w 2689189"/>
              <a:gd name="connsiteY790" fmla="*/ 1891307 h 6412736"/>
              <a:gd name="connsiteX791" fmla="*/ 0 w 2689189"/>
              <a:gd name="connsiteY791" fmla="*/ 1891307 h 6412736"/>
              <a:gd name="connsiteX792" fmla="*/ 2659604 w 2689189"/>
              <a:gd name="connsiteY792" fmla="*/ 1595785 h 6412736"/>
              <a:gd name="connsiteX793" fmla="*/ 2689189 w 2689189"/>
              <a:gd name="connsiteY793" fmla="*/ 1595785 h 6412736"/>
              <a:gd name="connsiteX794" fmla="*/ 2689189 w 2689189"/>
              <a:gd name="connsiteY794" fmla="*/ 1625371 h 6412736"/>
              <a:gd name="connsiteX795" fmla="*/ 2659604 w 2689189"/>
              <a:gd name="connsiteY795" fmla="*/ 1625371 h 6412736"/>
              <a:gd name="connsiteX796" fmla="*/ 2393644 w 2689189"/>
              <a:gd name="connsiteY796" fmla="*/ 1595782 h 6412736"/>
              <a:gd name="connsiteX797" fmla="*/ 2423230 w 2689189"/>
              <a:gd name="connsiteY797" fmla="*/ 1595782 h 6412736"/>
              <a:gd name="connsiteX798" fmla="*/ 2423230 w 2689189"/>
              <a:gd name="connsiteY798" fmla="*/ 1625368 h 6412736"/>
              <a:gd name="connsiteX799" fmla="*/ 2393644 w 2689189"/>
              <a:gd name="connsiteY799" fmla="*/ 1625368 h 6412736"/>
              <a:gd name="connsiteX800" fmla="*/ 2127683 w 2689189"/>
              <a:gd name="connsiteY800" fmla="*/ 1595780 h 6412736"/>
              <a:gd name="connsiteX801" fmla="*/ 2157268 w 2689189"/>
              <a:gd name="connsiteY801" fmla="*/ 1595780 h 6412736"/>
              <a:gd name="connsiteX802" fmla="*/ 2157268 w 2689189"/>
              <a:gd name="connsiteY802" fmla="*/ 1625366 h 6412736"/>
              <a:gd name="connsiteX803" fmla="*/ 2127683 w 2689189"/>
              <a:gd name="connsiteY803" fmla="*/ 1625366 h 6412736"/>
              <a:gd name="connsiteX804" fmla="*/ 1861723 w 2689189"/>
              <a:gd name="connsiteY804" fmla="*/ 1595777 h 6412736"/>
              <a:gd name="connsiteX805" fmla="*/ 1891309 w 2689189"/>
              <a:gd name="connsiteY805" fmla="*/ 1595777 h 6412736"/>
              <a:gd name="connsiteX806" fmla="*/ 1891309 w 2689189"/>
              <a:gd name="connsiteY806" fmla="*/ 1625363 h 6412736"/>
              <a:gd name="connsiteX807" fmla="*/ 1861723 w 2689189"/>
              <a:gd name="connsiteY807" fmla="*/ 1625363 h 6412736"/>
              <a:gd name="connsiteX808" fmla="*/ 1595763 w 2689189"/>
              <a:gd name="connsiteY808" fmla="*/ 1595775 h 6412736"/>
              <a:gd name="connsiteX809" fmla="*/ 1625348 w 2689189"/>
              <a:gd name="connsiteY809" fmla="*/ 1595775 h 6412736"/>
              <a:gd name="connsiteX810" fmla="*/ 1625348 w 2689189"/>
              <a:gd name="connsiteY810" fmla="*/ 1625360 h 6412736"/>
              <a:gd name="connsiteX811" fmla="*/ 1595763 w 2689189"/>
              <a:gd name="connsiteY811" fmla="*/ 1625360 h 6412736"/>
              <a:gd name="connsiteX812" fmla="*/ 1329802 w 2689189"/>
              <a:gd name="connsiteY812" fmla="*/ 1595773 h 6412736"/>
              <a:gd name="connsiteX813" fmla="*/ 1359387 w 2689189"/>
              <a:gd name="connsiteY813" fmla="*/ 1595773 h 6412736"/>
              <a:gd name="connsiteX814" fmla="*/ 1359387 w 2689189"/>
              <a:gd name="connsiteY814" fmla="*/ 1625358 h 6412736"/>
              <a:gd name="connsiteX815" fmla="*/ 1329802 w 2689189"/>
              <a:gd name="connsiteY815" fmla="*/ 1625358 h 6412736"/>
              <a:gd name="connsiteX816" fmla="*/ 1063842 w 2689189"/>
              <a:gd name="connsiteY816" fmla="*/ 1595770 h 6412736"/>
              <a:gd name="connsiteX817" fmla="*/ 1093428 w 2689189"/>
              <a:gd name="connsiteY817" fmla="*/ 1595770 h 6412736"/>
              <a:gd name="connsiteX818" fmla="*/ 1093428 w 2689189"/>
              <a:gd name="connsiteY818" fmla="*/ 1625355 h 6412736"/>
              <a:gd name="connsiteX819" fmla="*/ 1063842 w 2689189"/>
              <a:gd name="connsiteY819" fmla="*/ 1625355 h 6412736"/>
              <a:gd name="connsiteX820" fmla="*/ 797881 w 2689189"/>
              <a:gd name="connsiteY820" fmla="*/ 1595768 h 6412736"/>
              <a:gd name="connsiteX821" fmla="*/ 827466 w 2689189"/>
              <a:gd name="connsiteY821" fmla="*/ 1595768 h 6412736"/>
              <a:gd name="connsiteX822" fmla="*/ 827466 w 2689189"/>
              <a:gd name="connsiteY822" fmla="*/ 1625353 h 6412736"/>
              <a:gd name="connsiteX823" fmla="*/ 797881 w 2689189"/>
              <a:gd name="connsiteY823" fmla="*/ 1625353 h 6412736"/>
              <a:gd name="connsiteX824" fmla="*/ 531921 w 2689189"/>
              <a:gd name="connsiteY824" fmla="*/ 1595766 h 6412736"/>
              <a:gd name="connsiteX825" fmla="*/ 561507 w 2689189"/>
              <a:gd name="connsiteY825" fmla="*/ 1595766 h 6412736"/>
              <a:gd name="connsiteX826" fmla="*/ 561507 w 2689189"/>
              <a:gd name="connsiteY826" fmla="*/ 1625351 h 6412736"/>
              <a:gd name="connsiteX827" fmla="*/ 531921 w 2689189"/>
              <a:gd name="connsiteY827" fmla="*/ 1625351 h 6412736"/>
              <a:gd name="connsiteX828" fmla="*/ 265961 w 2689189"/>
              <a:gd name="connsiteY828" fmla="*/ 1595763 h 6412736"/>
              <a:gd name="connsiteX829" fmla="*/ 295546 w 2689189"/>
              <a:gd name="connsiteY829" fmla="*/ 1595763 h 6412736"/>
              <a:gd name="connsiteX830" fmla="*/ 295546 w 2689189"/>
              <a:gd name="connsiteY830" fmla="*/ 1625348 h 6412736"/>
              <a:gd name="connsiteX831" fmla="*/ 265961 w 2689189"/>
              <a:gd name="connsiteY831" fmla="*/ 1625348 h 6412736"/>
              <a:gd name="connsiteX832" fmla="*/ 0 w 2689189"/>
              <a:gd name="connsiteY832" fmla="*/ 1595761 h 6412736"/>
              <a:gd name="connsiteX833" fmla="*/ 29585 w 2689189"/>
              <a:gd name="connsiteY833" fmla="*/ 1595761 h 6412736"/>
              <a:gd name="connsiteX834" fmla="*/ 29585 w 2689189"/>
              <a:gd name="connsiteY834" fmla="*/ 1625346 h 6412736"/>
              <a:gd name="connsiteX835" fmla="*/ 0 w 2689189"/>
              <a:gd name="connsiteY835" fmla="*/ 1625346 h 6412736"/>
              <a:gd name="connsiteX836" fmla="*/ 2659604 w 2689189"/>
              <a:gd name="connsiteY836" fmla="*/ 1329827 h 6412736"/>
              <a:gd name="connsiteX837" fmla="*/ 2689189 w 2689189"/>
              <a:gd name="connsiteY837" fmla="*/ 1329827 h 6412736"/>
              <a:gd name="connsiteX838" fmla="*/ 2689189 w 2689189"/>
              <a:gd name="connsiteY838" fmla="*/ 1359412 h 6412736"/>
              <a:gd name="connsiteX839" fmla="*/ 2659604 w 2689189"/>
              <a:gd name="connsiteY839" fmla="*/ 1359412 h 6412736"/>
              <a:gd name="connsiteX840" fmla="*/ 2393644 w 2689189"/>
              <a:gd name="connsiteY840" fmla="*/ 1329825 h 6412736"/>
              <a:gd name="connsiteX841" fmla="*/ 2423230 w 2689189"/>
              <a:gd name="connsiteY841" fmla="*/ 1329825 h 6412736"/>
              <a:gd name="connsiteX842" fmla="*/ 2423230 w 2689189"/>
              <a:gd name="connsiteY842" fmla="*/ 1359409 h 6412736"/>
              <a:gd name="connsiteX843" fmla="*/ 2393644 w 2689189"/>
              <a:gd name="connsiteY843" fmla="*/ 1359409 h 6412736"/>
              <a:gd name="connsiteX844" fmla="*/ 2127683 w 2689189"/>
              <a:gd name="connsiteY844" fmla="*/ 1329822 h 6412736"/>
              <a:gd name="connsiteX845" fmla="*/ 2157268 w 2689189"/>
              <a:gd name="connsiteY845" fmla="*/ 1329822 h 6412736"/>
              <a:gd name="connsiteX846" fmla="*/ 2157268 w 2689189"/>
              <a:gd name="connsiteY846" fmla="*/ 1359407 h 6412736"/>
              <a:gd name="connsiteX847" fmla="*/ 2127683 w 2689189"/>
              <a:gd name="connsiteY847" fmla="*/ 1359407 h 6412736"/>
              <a:gd name="connsiteX848" fmla="*/ 1861723 w 2689189"/>
              <a:gd name="connsiteY848" fmla="*/ 1329819 h 6412736"/>
              <a:gd name="connsiteX849" fmla="*/ 1891309 w 2689189"/>
              <a:gd name="connsiteY849" fmla="*/ 1329819 h 6412736"/>
              <a:gd name="connsiteX850" fmla="*/ 1891309 w 2689189"/>
              <a:gd name="connsiteY850" fmla="*/ 1359404 h 6412736"/>
              <a:gd name="connsiteX851" fmla="*/ 1861723 w 2689189"/>
              <a:gd name="connsiteY851" fmla="*/ 1359404 h 6412736"/>
              <a:gd name="connsiteX852" fmla="*/ 1595763 w 2689189"/>
              <a:gd name="connsiteY852" fmla="*/ 1329817 h 6412736"/>
              <a:gd name="connsiteX853" fmla="*/ 1625348 w 2689189"/>
              <a:gd name="connsiteY853" fmla="*/ 1329817 h 6412736"/>
              <a:gd name="connsiteX854" fmla="*/ 1625348 w 2689189"/>
              <a:gd name="connsiteY854" fmla="*/ 1359401 h 6412736"/>
              <a:gd name="connsiteX855" fmla="*/ 1595763 w 2689189"/>
              <a:gd name="connsiteY855" fmla="*/ 1359401 h 6412736"/>
              <a:gd name="connsiteX856" fmla="*/ 1329802 w 2689189"/>
              <a:gd name="connsiteY856" fmla="*/ 1329814 h 6412736"/>
              <a:gd name="connsiteX857" fmla="*/ 1359387 w 2689189"/>
              <a:gd name="connsiteY857" fmla="*/ 1329814 h 6412736"/>
              <a:gd name="connsiteX858" fmla="*/ 1359387 w 2689189"/>
              <a:gd name="connsiteY858" fmla="*/ 1359399 h 6412736"/>
              <a:gd name="connsiteX859" fmla="*/ 1329802 w 2689189"/>
              <a:gd name="connsiteY859" fmla="*/ 1359399 h 6412736"/>
              <a:gd name="connsiteX860" fmla="*/ 1063842 w 2689189"/>
              <a:gd name="connsiteY860" fmla="*/ 1329811 h 6412736"/>
              <a:gd name="connsiteX861" fmla="*/ 1093428 w 2689189"/>
              <a:gd name="connsiteY861" fmla="*/ 1329811 h 6412736"/>
              <a:gd name="connsiteX862" fmla="*/ 1093428 w 2689189"/>
              <a:gd name="connsiteY862" fmla="*/ 1359396 h 6412736"/>
              <a:gd name="connsiteX863" fmla="*/ 1063842 w 2689189"/>
              <a:gd name="connsiteY863" fmla="*/ 1359396 h 6412736"/>
              <a:gd name="connsiteX864" fmla="*/ 797881 w 2689189"/>
              <a:gd name="connsiteY864" fmla="*/ 1329809 h 6412736"/>
              <a:gd name="connsiteX865" fmla="*/ 827466 w 2689189"/>
              <a:gd name="connsiteY865" fmla="*/ 1329809 h 6412736"/>
              <a:gd name="connsiteX866" fmla="*/ 827466 w 2689189"/>
              <a:gd name="connsiteY866" fmla="*/ 1359394 h 6412736"/>
              <a:gd name="connsiteX867" fmla="*/ 797881 w 2689189"/>
              <a:gd name="connsiteY867" fmla="*/ 1359394 h 6412736"/>
              <a:gd name="connsiteX868" fmla="*/ 531921 w 2689189"/>
              <a:gd name="connsiteY868" fmla="*/ 1329806 h 6412736"/>
              <a:gd name="connsiteX869" fmla="*/ 561507 w 2689189"/>
              <a:gd name="connsiteY869" fmla="*/ 1329806 h 6412736"/>
              <a:gd name="connsiteX870" fmla="*/ 561507 w 2689189"/>
              <a:gd name="connsiteY870" fmla="*/ 1359391 h 6412736"/>
              <a:gd name="connsiteX871" fmla="*/ 531921 w 2689189"/>
              <a:gd name="connsiteY871" fmla="*/ 1359391 h 6412736"/>
              <a:gd name="connsiteX872" fmla="*/ 265961 w 2689189"/>
              <a:gd name="connsiteY872" fmla="*/ 1329803 h 6412736"/>
              <a:gd name="connsiteX873" fmla="*/ 295546 w 2689189"/>
              <a:gd name="connsiteY873" fmla="*/ 1329803 h 6412736"/>
              <a:gd name="connsiteX874" fmla="*/ 295546 w 2689189"/>
              <a:gd name="connsiteY874" fmla="*/ 1359388 h 6412736"/>
              <a:gd name="connsiteX875" fmla="*/ 265961 w 2689189"/>
              <a:gd name="connsiteY875" fmla="*/ 1359388 h 6412736"/>
              <a:gd name="connsiteX876" fmla="*/ 0 w 2689189"/>
              <a:gd name="connsiteY876" fmla="*/ 1329801 h 6412736"/>
              <a:gd name="connsiteX877" fmla="*/ 29585 w 2689189"/>
              <a:gd name="connsiteY877" fmla="*/ 1329801 h 6412736"/>
              <a:gd name="connsiteX878" fmla="*/ 29585 w 2689189"/>
              <a:gd name="connsiteY878" fmla="*/ 1359386 h 6412736"/>
              <a:gd name="connsiteX879" fmla="*/ 0 w 2689189"/>
              <a:gd name="connsiteY879" fmla="*/ 1359386 h 6412736"/>
              <a:gd name="connsiteX880" fmla="*/ 2659604 w 2689189"/>
              <a:gd name="connsiteY880" fmla="*/ 1063871 h 6412736"/>
              <a:gd name="connsiteX881" fmla="*/ 2689189 w 2689189"/>
              <a:gd name="connsiteY881" fmla="*/ 1063871 h 6412736"/>
              <a:gd name="connsiteX882" fmla="*/ 2689189 w 2689189"/>
              <a:gd name="connsiteY882" fmla="*/ 1093457 h 6412736"/>
              <a:gd name="connsiteX883" fmla="*/ 2659604 w 2689189"/>
              <a:gd name="connsiteY883" fmla="*/ 1093457 h 6412736"/>
              <a:gd name="connsiteX884" fmla="*/ 2393644 w 2689189"/>
              <a:gd name="connsiteY884" fmla="*/ 1063868 h 6412736"/>
              <a:gd name="connsiteX885" fmla="*/ 2423230 w 2689189"/>
              <a:gd name="connsiteY885" fmla="*/ 1063868 h 6412736"/>
              <a:gd name="connsiteX886" fmla="*/ 2423230 w 2689189"/>
              <a:gd name="connsiteY886" fmla="*/ 1093454 h 6412736"/>
              <a:gd name="connsiteX887" fmla="*/ 2393644 w 2689189"/>
              <a:gd name="connsiteY887" fmla="*/ 1093454 h 6412736"/>
              <a:gd name="connsiteX888" fmla="*/ 2127683 w 2689189"/>
              <a:gd name="connsiteY888" fmla="*/ 1063865 h 6412736"/>
              <a:gd name="connsiteX889" fmla="*/ 2157268 w 2689189"/>
              <a:gd name="connsiteY889" fmla="*/ 1063865 h 6412736"/>
              <a:gd name="connsiteX890" fmla="*/ 2157268 w 2689189"/>
              <a:gd name="connsiteY890" fmla="*/ 1093451 h 6412736"/>
              <a:gd name="connsiteX891" fmla="*/ 2127683 w 2689189"/>
              <a:gd name="connsiteY891" fmla="*/ 1093451 h 6412736"/>
              <a:gd name="connsiteX892" fmla="*/ 1861723 w 2689189"/>
              <a:gd name="connsiteY892" fmla="*/ 1063862 h 6412736"/>
              <a:gd name="connsiteX893" fmla="*/ 1891309 w 2689189"/>
              <a:gd name="connsiteY893" fmla="*/ 1063862 h 6412736"/>
              <a:gd name="connsiteX894" fmla="*/ 1891309 w 2689189"/>
              <a:gd name="connsiteY894" fmla="*/ 1093448 h 6412736"/>
              <a:gd name="connsiteX895" fmla="*/ 1861723 w 2689189"/>
              <a:gd name="connsiteY895" fmla="*/ 1093448 h 6412736"/>
              <a:gd name="connsiteX896" fmla="*/ 1595763 w 2689189"/>
              <a:gd name="connsiteY896" fmla="*/ 1063859 h 6412736"/>
              <a:gd name="connsiteX897" fmla="*/ 1625348 w 2689189"/>
              <a:gd name="connsiteY897" fmla="*/ 1063859 h 6412736"/>
              <a:gd name="connsiteX898" fmla="*/ 1625348 w 2689189"/>
              <a:gd name="connsiteY898" fmla="*/ 1093445 h 6412736"/>
              <a:gd name="connsiteX899" fmla="*/ 1595763 w 2689189"/>
              <a:gd name="connsiteY899" fmla="*/ 1093445 h 6412736"/>
              <a:gd name="connsiteX900" fmla="*/ 1329802 w 2689189"/>
              <a:gd name="connsiteY900" fmla="*/ 1063856 h 6412736"/>
              <a:gd name="connsiteX901" fmla="*/ 1359387 w 2689189"/>
              <a:gd name="connsiteY901" fmla="*/ 1063856 h 6412736"/>
              <a:gd name="connsiteX902" fmla="*/ 1359387 w 2689189"/>
              <a:gd name="connsiteY902" fmla="*/ 1093442 h 6412736"/>
              <a:gd name="connsiteX903" fmla="*/ 1329802 w 2689189"/>
              <a:gd name="connsiteY903" fmla="*/ 1093442 h 6412736"/>
              <a:gd name="connsiteX904" fmla="*/ 1063842 w 2689189"/>
              <a:gd name="connsiteY904" fmla="*/ 1063853 h 6412736"/>
              <a:gd name="connsiteX905" fmla="*/ 1093428 w 2689189"/>
              <a:gd name="connsiteY905" fmla="*/ 1063853 h 6412736"/>
              <a:gd name="connsiteX906" fmla="*/ 1093428 w 2689189"/>
              <a:gd name="connsiteY906" fmla="*/ 1093439 h 6412736"/>
              <a:gd name="connsiteX907" fmla="*/ 1063842 w 2689189"/>
              <a:gd name="connsiteY907" fmla="*/ 1093439 h 6412736"/>
              <a:gd name="connsiteX908" fmla="*/ 797881 w 2689189"/>
              <a:gd name="connsiteY908" fmla="*/ 1063850 h 6412736"/>
              <a:gd name="connsiteX909" fmla="*/ 827466 w 2689189"/>
              <a:gd name="connsiteY909" fmla="*/ 1063850 h 6412736"/>
              <a:gd name="connsiteX910" fmla="*/ 827466 w 2689189"/>
              <a:gd name="connsiteY910" fmla="*/ 1093436 h 6412736"/>
              <a:gd name="connsiteX911" fmla="*/ 797881 w 2689189"/>
              <a:gd name="connsiteY911" fmla="*/ 1093436 h 6412736"/>
              <a:gd name="connsiteX912" fmla="*/ 531921 w 2689189"/>
              <a:gd name="connsiteY912" fmla="*/ 1063847 h 6412736"/>
              <a:gd name="connsiteX913" fmla="*/ 561507 w 2689189"/>
              <a:gd name="connsiteY913" fmla="*/ 1063847 h 6412736"/>
              <a:gd name="connsiteX914" fmla="*/ 561507 w 2689189"/>
              <a:gd name="connsiteY914" fmla="*/ 1093433 h 6412736"/>
              <a:gd name="connsiteX915" fmla="*/ 531921 w 2689189"/>
              <a:gd name="connsiteY915" fmla="*/ 1093433 h 6412736"/>
              <a:gd name="connsiteX916" fmla="*/ 265961 w 2689189"/>
              <a:gd name="connsiteY916" fmla="*/ 1063844 h 6412736"/>
              <a:gd name="connsiteX917" fmla="*/ 295546 w 2689189"/>
              <a:gd name="connsiteY917" fmla="*/ 1063844 h 6412736"/>
              <a:gd name="connsiteX918" fmla="*/ 295546 w 2689189"/>
              <a:gd name="connsiteY918" fmla="*/ 1093430 h 6412736"/>
              <a:gd name="connsiteX919" fmla="*/ 265961 w 2689189"/>
              <a:gd name="connsiteY919" fmla="*/ 1093430 h 6412736"/>
              <a:gd name="connsiteX920" fmla="*/ 0 w 2689189"/>
              <a:gd name="connsiteY920" fmla="*/ 1063841 h 6412736"/>
              <a:gd name="connsiteX921" fmla="*/ 29585 w 2689189"/>
              <a:gd name="connsiteY921" fmla="*/ 1063841 h 6412736"/>
              <a:gd name="connsiteX922" fmla="*/ 29585 w 2689189"/>
              <a:gd name="connsiteY922" fmla="*/ 1093427 h 6412736"/>
              <a:gd name="connsiteX923" fmla="*/ 0 w 2689189"/>
              <a:gd name="connsiteY923" fmla="*/ 1093427 h 6412736"/>
              <a:gd name="connsiteX924" fmla="*/ 2659604 w 2689189"/>
              <a:gd name="connsiteY924" fmla="*/ 797900 h 6412736"/>
              <a:gd name="connsiteX925" fmla="*/ 2689189 w 2689189"/>
              <a:gd name="connsiteY925" fmla="*/ 797900 h 6412736"/>
              <a:gd name="connsiteX926" fmla="*/ 2689189 w 2689189"/>
              <a:gd name="connsiteY926" fmla="*/ 827486 h 6412736"/>
              <a:gd name="connsiteX927" fmla="*/ 2659604 w 2689189"/>
              <a:gd name="connsiteY927" fmla="*/ 827486 h 6412736"/>
              <a:gd name="connsiteX928" fmla="*/ 2393644 w 2689189"/>
              <a:gd name="connsiteY928" fmla="*/ 797898 h 6412736"/>
              <a:gd name="connsiteX929" fmla="*/ 2423230 w 2689189"/>
              <a:gd name="connsiteY929" fmla="*/ 797898 h 6412736"/>
              <a:gd name="connsiteX930" fmla="*/ 2423230 w 2689189"/>
              <a:gd name="connsiteY930" fmla="*/ 827484 h 6412736"/>
              <a:gd name="connsiteX931" fmla="*/ 2393644 w 2689189"/>
              <a:gd name="connsiteY931" fmla="*/ 827484 h 6412736"/>
              <a:gd name="connsiteX932" fmla="*/ 2127683 w 2689189"/>
              <a:gd name="connsiteY932" fmla="*/ 797895 h 6412736"/>
              <a:gd name="connsiteX933" fmla="*/ 2157268 w 2689189"/>
              <a:gd name="connsiteY933" fmla="*/ 797895 h 6412736"/>
              <a:gd name="connsiteX934" fmla="*/ 2157268 w 2689189"/>
              <a:gd name="connsiteY934" fmla="*/ 827481 h 6412736"/>
              <a:gd name="connsiteX935" fmla="*/ 2127683 w 2689189"/>
              <a:gd name="connsiteY935" fmla="*/ 827481 h 6412736"/>
              <a:gd name="connsiteX936" fmla="*/ 1861723 w 2689189"/>
              <a:gd name="connsiteY936" fmla="*/ 797893 h 6412736"/>
              <a:gd name="connsiteX937" fmla="*/ 1891309 w 2689189"/>
              <a:gd name="connsiteY937" fmla="*/ 797893 h 6412736"/>
              <a:gd name="connsiteX938" fmla="*/ 1891309 w 2689189"/>
              <a:gd name="connsiteY938" fmla="*/ 827479 h 6412736"/>
              <a:gd name="connsiteX939" fmla="*/ 1861723 w 2689189"/>
              <a:gd name="connsiteY939" fmla="*/ 827479 h 6412736"/>
              <a:gd name="connsiteX940" fmla="*/ 1595763 w 2689189"/>
              <a:gd name="connsiteY940" fmla="*/ 797891 h 6412736"/>
              <a:gd name="connsiteX941" fmla="*/ 1625348 w 2689189"/>
              <a:gd name="connsiteY941" fmla="*/ 797891 h 6412736"/>
              <a:gd name="connsiteX942" fmla="*/ 1625348 w 2689189"/>
              <a:gd name="connsiteY942" fmla="*/ 827477 h 6412736"/>
              <a:gd name="connsiteX943" fmla="*/ 1595763 w 2689189"/>
              <a:gd name="connsiteY943" fmla="*/ 827477 h 6412736"/>
              <a:gd name="connsiteX944" fmla="*/ 1329802 w 2689189"/>
              <a:gd name="connsiteY944" fmla="*/ 797889 h 6412736"/>
              <a:gd name="connsiteX945" fmla="*/ 1359387 w 2689189"/>
              <a:gd name="connsiteY945" fmla="*/ 797889 h 6412736"/>
              <a:gd name="connsiteX946" fmla="*/ 1359387 w 2689189"/>
              <a:gd name="connsiteY946" fmla="*/ 827475 h 6412736"/>
              <a:gd name="connsiteX947" fmla="*/ 1329802 w 2689189"/>
              <a:gd name="connsiteY947" fmla="*/ 827475 h 6412736"/>
              <a:gd name="connsiteX948" fmla="*/ 1063842 w 2689189"/>
              <a:gd name="connsiteY948" fmla="*/ 797887 h 6412736"/>
              <a:gd name="connsiteX949" fmla="*/ 1093428 w 2689189"/>
              <a:gd name="connsiteY949" fmla="*/ 797887 h 6412736"/>
              <a:gd name="connsiteX950" fmla="*/ 1093428 w 2689189"/>
              <a:gd name="connsiteY950" fmla="*/ 827473 h 6412736"/>
              <a:gd name="connsiteX951" fmla="*/ 1063842 w 2689189"/>
              <a:gd name="connsiteY951" fmla="*/ 827473 h 6412736"/>
              <a:gd name="connsiteX952" fmla="*/ 797881 w 2689189"/>
              <a:gd name="connsiteY952" fmla="*/ 797885 h 6412736"/>
              <a:gd name="connsiteX953" fmla="*/ 827466 w 2689189"/>
              <a:gd name="connsiteY953" fmla="*/ 797885 h 6412736"/>
              <a:gd name="connsiteX954" fmla="*/ 827466 w 2689189"/>
              <a:gd name="connsiteY954" fmla="*/ 827471 h 6412736"/>
              <a:gd name="connsiteX955" fmla="*/ 797881 w 2689189"/>
              <a:gd name="connsiteY955" fmla="*/ 827471 h 6412736"/>
              <a:gd name="connsiteX956" fmla="*/ 531921 w 2689189"/>
              <a:gd name="connsiteY956" fmla="*/ 797883 h 6412736"/>
              <a:gd name="connsiteX957" fmla="*/ 561507 w 2689189"/>
              <a:gd name="connsiteY957" fmla="*/ 797883 h 6412736"/>
              <a:gd name="connsiteX958" fmla="*/ 561507 w 2689189"/>
              <a:gd name="connsiteY958" fmla="*/ 827469 h 6412736"/>
              <a:gd name="connsiteX959" fmla="*/ 531921 w 2689189"/>
              <a:gd name="connsiteY959" fmla="*/ 827469 h 6412736"/>
              <a:gd name="connsiteX960" fmla="*/ 265961 w 2689189"/>
              <a:gd name="connsiteY960" fmla="*/ 797881 h 6412736"/>
              <a:gd name="connsiteX961" fmla="*/ 295546 w 2689189"/>
              <a:gd name="connsiteY961" fmla="*/ 797881 h 6412736"/>
              <a:gd name="connsiteX962" fmla="*/ 295546 w 2689189"/>
              <a:gd name="connsiteY962" fmla="*/ 827467 h 6412736"/>
              <a:gd name="connsiteX963" fmla="*/ 265961 w 2689189"/>
              <a:gd name="connsiteY963" fmla="*/ 827467 h 6412736"/>
              <a:gd name="connsiteX964" fmla="*/ 0 w 2689189"/>
              <a:gd name="connsiteY964" fmla="*/ 797879 h 6412736"/>
              <a:gd name="connsiteX965" fmla="*/ 29585 w 2689189"/>
              <a:gd name="connsiteY965" fmla="*/ 797879 h 6412736"/>
              <a:gd name="connsiteX966" fmla="*/ 29585 w 2689189"/>
              <a:gd name="connsiteY966" fmla="*/ 827465 h 6412736"/>
              <a:gd name="connsiteX967" fmla="*/ 0 w 2689189"/>
              <a:gd name="connsiteY967" fmla="*/ 827465 h 6412736"/>
              <a:gd name="connsiteX968" fmla="*/ 2659604 w 2689189"/>
              <a:gd name="connsiteY968" fmla="*/ 531940 h 6412736"/>
              <a:gd name="connsiteX969" fmla="*/ 2689189 w 2689189"/>
              <a:gd name="connsiteY969" fmla="*/ 531940 h 6412736"/>
              <a:gd name="connsiteX970" fmla="*/ 2689189 w 2689189"/>
              <a:gd name="connsiteY970" fmla="*/ 561525 h 6412736"/>
              <a:gd name="connsiteX971" fmla="*/ 2659604 w 2689189"/>
              <a:gd name="connsiteY971" fmla="*/ 561525 h 6412736"/>
              <a:gd name="connsiteX972" fmla="*/ 2393644 w 2689189"/>
              <a:gd name="connsiteY972" fmla="*/ 531938 h 6412736"/>
              <a:gd name="connsiteX973" fmla="*/ 2423230 w 2689189"/>
              <a:gd name="connsiteY973" fmla="*/ 531938 h 6412736"/>
              <a:gd name="connsiteX974" fmla="*/ 2423230 w 2689189"/>
              <a:gd name="connsiteY974" fmla="*/ 561523 h 6412736"/>
              <a:gd name="connsiteX975" fmla="*/ 2393644 w 2689189"/>
              <a:gd name="connsiteY975" fmla="*/ 561523 h 6412736"/>
              <a:gd name="connsiteX976" fmla="*/ 2127683 w 2689189"/>
              <a:gd name="connsiteY976" fmla="*/ 531936 h 6412736"/>
              <a:gd name="connsiteX977" fmla="*/ 2157268 w 2689189"/>
              <a:gd name="connsiteY977" fmla="*/ 531936 h 6412736"/>
              <a:gd name="connsiteX978" fmla="*/ 2157268 w 2689189"/>
              <a:gd name="connsiteY978" fmla="*/ 561521 h 6412736"/>
              <a:gd name="connsiteX979" fmla="*/ 2127683 w 2689189"/>
              <a:gd name="connsiteY979" fmla="*/ 561521 h 6412736"/>
              <a:gd name="connsiteX980" fmla="*/ 1861723 w 2689189"/>
              <a:gd name="connsiteY980" fmla="*/ 531934 h 6412736"/>
              <a:gd name="connsiteX981" fmla="*/ 1891309 w 2689189"/>
              <a:gd name="connsiteY981" fmla="*/ 531934 h 6412736"/>
              <a:gd name="connsiteX982" fmla="*/ 1891309 w 2689189"/>
              <a:gd name="connsiteY982" fmla="*/ 561519 h 6412736"/>
              <a:gd name="connsiteX983" fmla="*/ 1861723 w 2689189"/>
              <a:gd name="connsiteY983" fmla="*/ 561519 h 6412736"/>
              <a:gd name="connsiteX984" fmla="*/ 1595763 w 2689189"/>
              <a:gd name="connsiteY984" fmla="*/ 531932 h 6412736"/>
              <a:gd name="connsiteX985" fmla="*/ 1625348 w 2689189"/>
              <a:gd name="connsiteY985" fmla="*/ 531932 h 6412736"/>
              <a:gd name="connsiteX986" fmla="*/ 1625348 w 2689189"/>
              <a:gd name="connsiteY986" fmla="*/ 561517 h 6412736"/>
              <a:gd name="connsiteX987" fmla="*/ 1595763 w 2689189"/>
              <a:gd name="connsiteY987" fmla="*/ 561517 h 6412736"/>
              <a:gd name="connsiteX988" fmla="*/ 1329802 w 2689189"/>
              <a:gd name="connsiteY988" fmla="*/ 531930 h 6412736"/>
              <a:gd name="connsiteX989" fmla="*/ 1359387 w 2689189"/>
              <a:gd name="connsiteY989" fmla="*/ 531930 h 6412736"/>
              <a:gd name="connsiteX990" fmla="*/ 1359387 w 2689189"/>
              <a:gd name="connsiteY990" fmla="*/ 561515 h 6412736"/>
              <a:gd name="connsiteX991" fmla="*/ 1329802 w 2689189"/>
              <a:gd name="connsiteY991" fmla="*/ 561515 h 6412736"/>
              <a:gd name="connsiteX992" fmla="*/ 1063842 w 2689189"/>
              <a:gd name="connsiteY992" fmla="*/ 531928 h 6412736"/>
              <a:gd name="connsiteX993" fmla="*/ 1093428 w 2689189"/>
              <a:gd name="connsiteY993" fmla="*/ 531928 h 6412736"/>
              <a:gd name="connsiteX994" fmla="*/ 1093428 w 2689189"/>
              <a:gd name="connsiteY994" fmla="*/ 561513 h 6412736"/>
              <a:gd name="connsiteX995" fmla="*/ 1063842 w 2689189"/>
              <a:gd name="connsiteY995" fmla="*/ 561513 h 6412736"/>
              <a:gd name="connsiteX996" fmla="*/ 797881 w 2689189"/>
              <a:gd name="connsiteY996" fmla="*/ 531925 h 6412736"/>
              <a:gd name="connsiteX997" fmla="*/ 827466 w 2689189"/>
              <a:gd name="connsiteY997" fmla="*/ 531925 h 6412736"/>
              <a:gd name="connsiteX998" fmla="*/ 827466 w 2689189"/>
              <a:gd name="connsiteY998" fmla="*/ 561511 h 6412736"/>
              <a:gd name="connsiteX999" fmla="*/ 797881 w 2689189"/>
              <a:gd name="connsiteY999" fmla="*/ 561511 h 6412736"/>
              <a:gd name="connsiteX1000" fmla="*/ 531921 w 2689189"/>
              <a:gd name="connsiteY1000" fmla="*/ 531923 h 6412736"/>
              <a:gd name="connsiteX1001" fmla="*/ 561507 w 2689189"/>
              <a:gd name="connsiteY1001" fmla="*/ 531923 h 6412736"/>
              <a:gd name="connsiteX1002" fmla="*/ 561507 w 2689189"/>
              <a:gd name="connsiteY1002" fmla="*/ 561508 h 6412736"/>
              <a:gd name="connsiteX1003" fmla="*/ 531921 w 2689189"/>
              <a:gd name="connsiteY1003" fmla="*/ 561508 h 6412736"/>
              <a:gd name="connsiteX1004" fmla="*/ 265961 w 2689189"/>
              <a:gd name="connsiteY1004" fmla="*/ 531921 h 6412736"/>
              <a:gd name="connsiteX1005" fmla="*/ 295546 w 2689189"/>
              <a:gd name="connsiteY1005" fmla="*/ 531921 h 6412736"/>
              <a:gd name="connsiteX1006" fmla="*/ 295546 w 2689189"/>
              <a:gd name="connsiteY1006" fmla="*/ 561506 h 6412736"/>
              <a:gd name="connsiteX1007" fmla="*/ 265961 w 2689189"/>
              <a:gd name="connsiteY1007" fmla="*/ 561506 h 6412736"/>
              <a:gd name="connsiteX1008" fmla="*/ 0 w 2689189"/>
              <a:gd name="connsiteY1008" fmla="*/ 531919 h 6412736"/>
              <a:gd name="connsiteX1009" fmla="*/ 29585 w 2689189"/>
              <a:gd name="connsiteY1009" fmla="*/ 531919 h 6412736"/>
              <a:gd name="connsiteX1010" fmla="*/ 29585 w 2689189"/>
              <a:gd name="connsiteY1010" fmla="*/ 561504 h 6412736"/>
              <a:gd name="connsiteX1011" fmla="*/ 0 w 2689189"/>
              <a:gd name="connsiteY1011" fmla="*/ 561504 h 6412736"/>
              <a:gd name="connsiteX1012" fmla="*/ 2659604 w 2689189"/>
              <a:gd name="connsiteY1012" fmla="*/ 265980 h 6412736"/>
              <a:gd name="connsiteX1013" fmla="*/ 2689189 w 2689189"/>
              <a:gd name="connsiteY1013" fmla="*/ 265980 h 6412736"/>
              <a:gd name="connsiteX1014" fmla="*/ 2689189 w 2689189"/>
              <a:gd name="connsiteY1014" fmla="*/ 295566 h 6412736"/>
              <a:gd name="connsiteX1015" fmla="*/ 2659604 w 2689189"/>
              <a:gd name="connsiteY1015" fmla="*/ 295566 h 6412736"/>
              <a:gd name="connsiteX1016" fmla="*/ 2393644 w 2689189"/>
              <a:gd name="connsiteY1016" fmla="*/ 265978 h 6412736"/>
              <a:gd name="connsiteX1017" fmla="*/ 2423230 w 2689189"/>
              <a:gd name="connsiteY1017" fmla="*/ 265978 h 6412736"/>
              <a:gd name="connsiteX1018" fmla="*/ 2423230 w 2689189"/>
              <a:gd name="connsiteY1018" fmla="*/ 295564 h 6412736"/>
              <a:gd name="connsiteX1019" fmla="*/ 2393644 w 2689189"/>
              <a:gd name="connsiteY1019" fmla="*/ 295564 h 6412736"/>
              <a:gd name="connsiteX1020" fmla="*/ 2127683 w 2689189"/>
              <a:gd name="connsiteY1020" fmla="*/ 265976 h 6412736"/>
              <a:gd name="connsiteX1021" fmla="*/ 2157268 w 2689189"/>
              <a:gd name="connsiteY1021" fmla="*/ 265976 h 6412736"/>
              <a:gd name="connsiteX1022" fmla="*/ 2157268 w 2689189"/>
              <a:gd name="connsiteY1022" fmla="*/ 295562 h 6412736"/>
              <a:gd name="connsiteX1023" fmla="*/ 2127683 w 2689189"/>
              <a:gd name="connsiteY1023" fmla="*/ 295562 h 6412736"/>
              <a:gd name="connsiteX1024" fmla="*/ 1861723 w 2689189"/>
              <a:gd name="connsiteY1024" fmla="*/ 265973 h 6412736"/>
              <a:gd name="connsiteX1025" fmla="*/ 1891309 w 2689189"/>
              <a:gd name="connsiteY1025" fmla="*/ 265973 h 6412736"/>
              <a:gd name="connsiteX1026" fmla="*/ 1891309 w 2689189"/>
              <a:gd name="connsiteY1026" fmla="*/ 295560 h 6412736"/>
              <a:gd name="connsiteX1027" fmla="*/ 1861723 w 2689189"/>
              <a:gd name="connsiteY1027" fmla="*/ 295560 h 6412736"/>
              <a:gd name="connsiteX1028" fmla="*/ 1595763 w 2689189"/>
              <a:gd name="connsiteY1028" fmla="*/ 265971 h 6412736"/>
              <a:gd name="connsiteX1029" fmla="*/ 1625348 w 2689189"/>
              <a:gd name="connsiteY1029" fmla="*/ 265971 h 6412736"/>
              <a:gd name="connsiteX1030" fmla="*/ 1625348 w 2689189"/>
              <a:gd name="connsiteY1030" fmla="*/ 295557 h 6412736"/>
              <a:gd name="connsiteX1031" fmla="*/ 1595763 w 2689189"/>
              <a:gd name="connsiteY1031" fmla="*/ 295557 h 6412736"/>
              <a:gd name="connsiteX1032" fmla="*/ 1329802 w 2689189"/>
              <a:gd name="connsiteY1032" fmla="*/ 265969 h 6412736"/>
              <a:gd name="connsiteX1033" fmla="*/ 1359387 w 2689189"/>
              <a:gd name="connsiteY1033" fmla="*/ 265969 h 6412736"/>
              <a:gd name="connsiteX1034" fmla="*/ 1359387 w 2689189"/>
              <a:gd name="connsiteY1034" fmla="*/ 295555 h 6412736"/>
              <a:gd name="connsiteX1035" fmla="*/ 1329802 w 2689189"/>
              <a:gd name="connsiteY1035" fmla="*/ 295555 h 6412736"/>
              <a:gd name="connsiteX1036" fmla="*/ 1063842 w 2689189"/>
              <a:gd name="connsiteY1036" fmla="*/ 265967 h 6412736"/>
              <a:gd name="connsiteX1037" fmla="*/ 1093428 w 2689189"/>
              <a:gd name="connsiteY1037" fmla="*/ 265967 h 6412736"/>
              <a:gd name="connsiteX1038" fmla="*/ 1093428 w 2689189"/>
              <a:gd name="connsiteY1038" fmla="*/ 295553 h 6412736"/>
              <a:gd name="connsiteX1039" fmla="*/ 1063842 w 2689189"/>
              <a:gd name="connsiteY1039" fmla="*/ 295553 h 6412736"/>
              <a:gd name="connsiteX1040" fmla="*/ 797881 w 2689189"/>
              <a:gd name="connsiteY1040" fmla="*/ 265965 h 6412736"/>
              <a:gd name="connsiteX1041" fmla="*/ 827466 w 2689189"/>
              <a:gd name="connsiteY1041" fmla="*/ 265965 h 6412736"/>
              <a:gd name="connsiteX1042" fmla="*/ 827466 w 2689189"/>
              <a:gd name="connsiteY1042" fmla="*/ 295551 h 6412736"/>
              <a:gd name="connsiteX1043" fmla="*/ 797881 w 2689189"/>
              <a:gd name="connsiteY1043" fmla="*/ 295551 h 6412736"/>
              <a:gd name="connsiteX1044" fmla="*/ 531921 w 2689189"/>
              <a:gd name="connsiteY1044" fmla="*/ 265963 h 6412736"/>
              <a:gd name="connsiteX1045" fmla="*/ 561507 w 2689189"/>
              <a:gd name="connsiteY1045" fmla="*/ 265963 h 6412736"/>
              <a:gd name="connsiteX1046" fmla="*/ 561507 w 2689189"/>
              <a:gd name="connsiteY1046" fmla="*/ 295549 h 6412736"/>
              <a:gd name="connsiteX1047" fmla="*/ 531921 w 2689189"/>
              <a:gd name="connsiteY1047" fmla="*/ 295549 h 6412736"/>
              <a:gd name="connsiteX1048" fmla="*/ 265961 w 2689189"/>
              <a:gd name="connsiteY1048" fmla="*/ 265960 h 6412736"/>
              <a:gd name="connsiteX1049" fmla="*/ 295546 w 2689189"/>
              <a:gd name="connsiteY1049" fmla="*/ 265960 h 6412736"/>
              <a:gd name="connsiteX1050" fmla="*/ 295546 w 2689189"/>
              <a:gd name="connsiteY1050" fmla="*/ 295546 h 6412736"/>
              <a:gd name="connsiteX1051" fmla="*/ 265961 w 2689189"/>
              <a:gd name="connsiteY1051" fmla="*/ 295546 h 6412736"/>
              <a:gd name="connsiteX1052" fmla="*/ 0 w 2689189"/>
              <a:gd name="connsiteY1052" fmla="*/ 265958 h 6412736"/>
              <a:gd name="connsiteX1053" fmla="*/ 29585 w 2689189"/>
              <a:gd name="connsiteY1053" fmla="*/ 265958 h 6412736"/>
              <a:gd name="connsiteX1054" fmla="*/ 29585 w 2689189"/>
              <a:gd name="connsiteY1054" fmla="*/ 295544 h 6412736"/>
              <a:gd name="connsiteX1055" fmla="*/ 0 w 2689189"/>
              <a:gd name="connsiteY1055" fmla="*/ 295544 h 6412736"/>
              <a:gd name="connsiteX1056" fmla="*/ 0 w 2689189"/>
              <a:gd name="connsiteY1056" fmla="*/ 23 h 6412736"/>
              <a:gd name="connsiteX1057" fmla="*/ 29585 w 2689189"/>
              <a:gd name="connsiteY1057" fmla="*/ 23 h 6412736"/>
              <a:gd name="connsiteX1058" fmla="*/ 29585 w 2689189"/>
              <a:gd name="connsiteY1058" fmla="*/ 29609 h 6412736"/>
              <a:gd name="connsiteX1059" fmla="*/ 0 w 2689189"/>
              <a:gd name="connsiteY1059" fmla="*/ 29609 h 6412736"/>
              <a:gd name="connsiteX1060" fmla="*/ 2659604 w 2689189"/>
              <a:gd name="connsiteY1060" fmla="*/ 21 h 6412736"/>
              <a:gd name="connsiteX1061" fmla="*/ 2689189 w 2689189"/>
              <a:gd name="connsiteY1061" fmla="*/ 21 h 6412736"/>
              <a:gd name="connsiteX1062" fmla="*/ 2689189 w 2689189"/>
              <a:gd name="connsiteY1062" fmla="*/ 29607 h 6412736"/>
              <a:gd name="connsiteX1063" fmla="*/ 2659604 w 2689189"/>
              <a:gd name="connsiteY1063" fmla="*/ 29607 h 6412736"/>
              <a:gd name="connsiteX1064" fmla="*/ 2393644 w 2689189"/>
              <a:gd name="connsiteY1064" fmla="*/ 19 h 6412736"/>
              <a:gd name="connsiteX1065" fmla="*/ 2423230 w 2689189"/>
              <a:gd name="connsiteY1065" fmla="*/ 19 h 6412736"/>
              <a:gd name="connsiteX1066" fmla="*/ 2423230 w 2689189"/>
              <a:gd name="connsiteY1066" fmla="*/ 29605 h 6412736"/>
              <a:gd name="connsiteX1067" fmla="*/ 2393644 w 2689189"/>
              <a:gd name="connsiteY1067" fmla="*/ 29605 h 6412736"/>
              <a:gd name="connsiteX1068" fmla="*/ 2127683 w 2689189"/>
              <a:gd name="connsiteY1068" fmla="*/ 16 h 6412736"/>
              <a:gd name="connsiteX1069" fmla="*/ 2157268 w 2689189"/>
              <a:gd name="connsiteY1069" fmla="*/ 16 h 6412736"/>
              <a:gd name="connsiteX1070" fmla="*/ 2157268 w 2689189"/>
              <a:gd name="connsiteY1070" fmla="*/ 29602 h 6412736"/>
              <a:gd name="connsiteX1071" fmla="*/ 2127683 w 2689189"/>
              <a:gd name="connsiteY1071" fmla="*/ 29602 h 6412736"/>
              <a:gd name="connsiteX1072" fmla="*/ 1861723 w 2689189"/>
              <a:gd name="connsiteY1072" fmla="*/ 14 h 6412736"/>
              <a:gd name="connsiteX1073" fmla="*/ 1891309 w 2689189"/>
              <a:gd name="connsiteY1073" fmla="*/ 14 h 6412736"/>
              <a:gd name="connsiteX1074" fmla="*/ 1891309 w 2689189"/>
              <a:gd name="connsiteY1074" fmla="*/ 29600 h 6412736"/>
              <a:gd name="connsiteX1075" fmla="*/ 1861723 w 2689189"/>
              <a:gd name="connsiteY1075" fmla="*/ 29600 h 6412736"/>
              <a:gd name="connsiteX1076" fmla="*/ 1595763 w 2689189"/>
              <a:gd name="connsiteY1076" fmla="*/ 12 h 6412736"/>
              <a:gd name="connsiteX1077" fmla="*/ 1625348 w 2689189"/>
              <a:gd name="connsiteY1077" fmla="*/ 12 h 6412736"/>
              <a:gd name="connsiteX1078" fmla="*/ 1625348 w 2689189"/>
              <a:gd name="connsiteY1078" fmla="*/ 29598 h 6412736"/>
              <a:gd name="connsiteX1079" fmla="*/ 1595763 w 2689189"/>
              <a:gd name="connsiteY1079" fmla="*/ 29598 h 6412736"/>
              <a:gd name="connsiteX1080" fmla="*/ 1329802 w 2689189"/>
              <a:gd name="connsiteY1080" fmla="*/ 9 h 6412736"/>
              <a:gd name="connsiteX1081" fmla="*/ 1359387 w 2689189"/>
              <a:gd name="connsiteY1081" fmla="*/ 9 h 6412736"/>
              <a:gd name="connsiteX1082" fmla="*/ 1359387 w 2689189"/>
              <a:gd name="connsiteY1082" fmla="*/ 29595 h 6412736"/>
              <a:gd name="connsiteX1083" fmla="*/ 1329802 w 2689189"/>
              <a:gd name="connsiteY1083" fmla="*/ 29595 h 6412736"/>
              <a:gd name="connsiteX1084" fmla="*/ 1063842 w 2689189"/>
              <a:gd name="connsiteY1084" fmla="*/ 7 h 6412736"/>
              <a:gd name="connsiteX1085" fmla="*/ 1093428 w 2689189"/>
              <a:gd name="connsiteY1085" fmla="*/ 7 h 6412736"/>
              <a:gd name="connsiteX1086" fmla="*/ 1093428 w 2689189"/>
              <a:gd name="connsiteY1086" fmla="*/ 29593 h 6412736"/>
              <a:gd name="connsiteX1087" fmla="*/ 1063842 w 2689189"/>
              <a:gd name="connsiteY1087" fmla="*/ 29593 h 6412736"/>
              <a:gd name="connsiteX1088" fmla="*/ 797881 w 2689189"/>
              <a:gd name="connsiteY1088" fmla="*/ 5 h 6412736"/>
              <a:gd name="connsiteX1089" fmla="*/ 827466 w 2689189"/>
              <a:gd name="connsiteY1089" fmla="*/ 5 h 6412736"/>
              <a:gd name="connsiteX1090" fmla="*/ 827466 w 2689189"/>
              <a:gd name="connsiteY1090" fmla="*/ 29591 h 6412736"/>
              <a:gd name="connsiteX1091" fmla="*/ 797881 w 2689189"/>
              <a:gd name="connsiteY1091" fmla="*/ 29591 h 6412736"/>
              <a:gd name="connsiteX1092" fmla="*/ 531921 w 2689189"/>
              <a:gd name="connsiteY1092" fmla="*/ 3 h 6412736"/>
              <a:gd name="connsiteX1093" fmla="*/ 561507 w 2689189"/>
              <a:gd name="connsiteY1093" fmla="*/ 3 h 6412736"/>
              <a:gd name="connsiteX1094" fmla="*/ 561507 w 2689189"/>
              <a:gd name="connsiteY1094" fmla="*/ 29589 h 6412736"/>
              <a:gd name="connsiteX1095" fmla="*/ 531921 w 2689189"/>
              <a:gd name="connsiteY1095" fmla="*/ 29589 h 6412736"/>
              <a:gd name="connsiteX1096" fmla="*/ 265961 w 2689189"/>
              <a:gd name="connsiteY1096" fmla="*/ 0 h 6412736"/>
              <a:gd name="connsiteX1097" fmla="*/ 295546 w 2689189"/>
              <a:gd name="connsiteY1097" fmla="*/ 0 h 6412736"/>
              <a:gd name="connsiteX1098" fmla="*/ 295546 w 2689189"/>
              <a:gd name="connsiteY1098" fmla="*/ 29586 h 6412736"/>
              <a:gd name="connsiteX1099" fmla="*/ 265961 w 2689189"/>
              <a:gd name="connsiteY1099" fmla="*/ 29586 h 6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Lst>
            <a:rect l="l" t="t" r="r" b="b"/>
            <a:pathLst>
              <a:path w="2689189" h="6412736">
                <a:moveTo>
                  <a:pt x="2659604" y="6383150"/>
                </a:moveTo>
                <a:lnTo>
                  <a:pt x="2689189" y="6383150"/>
                </a:lnTo>
                <a:lnTo>
                  <a:pt x="2689189" y="6412736"/>
                </a:lnTo>
                <a:lnTo>
                  <a:pt x="2659604" y="6412736"/>
                </a:lnTo>
                <a:close/>
                <a:moveTo>
                  <a:pt x="2393644" y="6383150"/>
                </a:moveTo>
                <a:lnTo>
                  <a:pt x="2423230" y="6383150"/>
                </a:lnTo>
                <a:lnTo>
                  <a:pt x="2423230" y="6412736"/>
                </a:lnTo>
                <a:lnTo>
                  <a:pt x="2393644" y="6412736"/>
                </a:lnTo>
                <a:close/>
                <a:moveTo>
                  <a:pt x="2127683" y="6383150"/>
                </a:moveTo>
                <a:lnTo>
                  <a:pt x="2157268" y="6383150"/>
                </a:lnTo>
                <a:lnTo>
                  <a:pt x="2157268" y="6412736"/>
                </a:lnTo>
                <a:lnTo>
                  <a:pt x="2127683" y="6412736"/>
                </a:lnTo>
                <a:close/>
                <a:moveTo>
                  <a:pt x="1861723" y="6383150"/>
                </a:moveTo>
                <a:lnTo>
                  <a:pt x="1891309" y="6383150"/>
                </a:lnTo>
                <a:lnTo>
                  <a:pt x="1891309" y="6412736"/>
                </a:lnTo>
                <a:lnTo>
                  <a:pt x="1861723" y="6412736"/>
                </a:lnTo>
                <a:close/>
                <a:moveTo>
                  <a:pt x="1595763" y="6383150"/>
                </a:moveTo>
                <a:lnTo>
                  <a:pt x="1625348" y="6383150"/>
                </a:lnTo>
                <a:lnTo>
                  <a:pt x="1625348" y="6412736"/>
                </a:lnTo>
                <a:lnTo>
                  <a:pt x="1595763" y="6412736"/>
                </a:lnTo>
                <a:close/>
                <a:moveTo>
                  <a:pt x="1329802" y="6383150"/>
                </a:moveTo>
                <a:lnTo>
                  <a:pt x="1359387" y="6383150"/>
                </a:lnTo>
                <a:lnTo>
                  <a:pt x="1359387" y="6412736"/>
                </a:lnTo>
                <a:lnTo>
                  <a:pt x="1329802" y="6412736"/>
                </a:lnTo>
                <a:close/>
                <a:moveTo>
                  <a:pt x="1063842" y="6383150"/>
                </a:moveTo>
                <a:lnTo>
                  <a:pt x="1093428" y="6383150"/>
                </a:lnTo>
                <a:lnTo>
                  <a:pt x="1093428" y="6412736"/>
                </a:lnTo>
                <a:lnTo>
                  <a:pt x="1063842" y="6412736"/>
                </a:lnTo>
                <a:close/>
                <a:moveTo>
                  <a:pt x="797881" y="6383150"/>
                </a:moveTo>
                <a:lnTo>
                  <a:pt x="827466" y="6383150"/>
                </a:lnTo>
                <a:lnTo>
                  <a:pt x="827466" y="6412736"/>
                </a:lnTo>
                <a:lnTo>
                  <a:pt x="797881" y="6412736"/>
                </a:lnTo>
                <a:close/>
                <a:moveTo>
                  <a:pt x="531921" y="6383150"/>
                </a:moveTo>
                <a:lnTo>
                  <a:pt x="561507" y="6383150"/>
                </a:lnTo>
                <a:lnTo>
                  <a:pt x="561507" y="6412736"/>
                </a:lnTo>
                <a:lnTo>
                  <a:pt x="531921" y="6412736"/>
                </a:lnTo>
                <a:close/>
                <a:moveTo>
                  <a:pt x="265961" y="6383150"/>
                </a:moveTo>
                <a:lnTo>
                  <a:pt x="295546" y="6383150"/>
                </a:lnTo>
                <a:lnTo>
                  <a:pt x="295546" y="6412736"/>
                </a:lnTo>
                <a:lnTo>
                  <a:pt x="265961" y="6412736"/>
                </a:lnTo>
                <a:close/>
                <a:moveTo>
                  <a:pt x="0" y="6383150"/>
                </a:moveTo>
                <a:lnTo>
                  <a:pt x="29585" y="6383150"/>
                </a:lnTo>
                <a:lnTo>
                  <a:pt x="29585" y="6412736"/>
                </a:lnTo>
                <a:lnTo>
                  <a:pt x="0" y="6412736"/>
                </a:lnTo>
                <a:close/>
                <a:moveTo>
                  <a:pt x="2659604" y="6117190"/>
                </a:moveTo>
                <a:lnTo>
                  <a:pt x="2689189" y="6117190"/>
                </a:lnTo>
                <a:lnTo>
                  <a:pt x="2689189" y="6146775"/>
                </a:lnTo>
                <a:lnTo>
                  <a:pt x="2659604" y="6146775"/>
                </a:lnTo>
                <a:close/>
                <a:moveTo>
                  <a:pt x="2393644" y="6117190"/>
                </a:moveTo>
                <a:lnTo>
                  <a:pt x="2423230" y="6117190"/>
                </a:lnTo>
                <a:lnTo>
                  <a:pt x="2423230" y="6146775"/>
                </a:lnTo>
                <a:lnTo>
                  <a:pt x="2393644" y="6146775"/>
                </a:lnTo>
                <a:close/>
                <a:moveTo>
                  <a:pt x="2127683" y="6117190"/>
                </a:moveTo>
                <a:lnTo>
                  <a:pt x="2157268" y="6117190"/>
                </a:lnTo>
                <a:lnTo>
                  <a:pt x="2157268" y="6146775"/>
                </a:lnTo>
                <a:lnTo>
                  <a:pt x="2127683" y="6146775"/>
                </a:lnTo>
                <a:close/>
                <a:moveTo>
                  <a:pt x="1861723" y="6117190"/>
                </a:moveTo>
                <a:lnTo>
                  <a:pt x="1891309" y="6117190"/>
                </a:lnTo>
                <a:lnTo>
                  <a:pt x="1891309" y="6146775"/>
                </a:lnTo>
                <a:lnTo>
                  <a:pt x="1861723" y="6146775"/>
                </a:lnTo>
                <a:close/>
                <a:moveTo>
                  <a:pt x="1595763" y="6117190"/>
                </a:moveTo>
                <a:lnTo>
                  <a:pt x="1625348" y="6117190"/>
                </a:lnTo>
                <a:lnTo>
                  <a:pt x="1625348" y="6146775"/>
                </a:lnTo>
                <a:lnTo>
                  <a:pt x="1595763" y="6146775"/>
                </a:lnTo>
                <a:close/>
                <a:moveTo>
                  <a:pt x="1329802" y="6117190"/>
                </a:moveTo>
                <a:lnTo>
                  <a:pt x="1359387" y="6117190"/>
                </a:lnTo>
                <a:lnTo>
                  <a:pt x="1359387" y="6146775"/>
                </a:lnTo>
                <a:lnTo>
                  <a:pt x="1329802" y="6146775"/>
                </a:lnTo>
                <a:close/>
                <a:moveTo>
                  <a:pt x="1063842" y="6117190"/>
                </a:moveTo>
                <a:lnTo>
                  <a:pt x="1093428" y="6117190"/>
                </a:lnTo>
                <a:lnTo>
                  <a:pt x="1093428" y="6146775"/>
                </a:lnTo>
                <a:lnTo>
                  <a:pt x="1063842" y="6146775"/>
                </a:lnTo>
                <a:close/>
                <a:moveTo>
                  <a:pt x="797881" y="6117190"/>
                </a:moveTo>
                <a:lnTo>
                  <a:pt x="827466" y="6117190"/>
                </a:lnTo>
                <a:lnTo>
                  <a:pt x="827466" y="6146775"/>
                </a:lnTo>
                <a:lnTo>
                  <a:pt x="797881" y="6146775"/>
                </a:lnTo>
                <a:close/>
                <a:moveTo>
                  <a:pt x="531921" y="6117190"/>
                </a:moveTo>
                <a:lnTo>
                  <a:pt x="561507" y="6117190"/>
                </a:lnTo>
                <a:lnTo>
                  <a:pt x="561507" y="6146775"/>
                </a:lnTo>
                <a:lnTo>
                  <a:pt x="531921" y="6146775"/>
                </a:lnTo>
                <a:close/>
                <a:moveTo>
                  <a:pt x="265961" y="6117190"/>
                </a:moveTo>
                <a:lnTo>
                  <a:pt x="295546" y="6117190"/>
                </a:lnTo>
                <a:lnTo>
                  <a:pt x="295546" y="6146775"/>
                </a:lnTo>
                <a:lnTo>
                  <a:pt x="265961" y="6146775"/>
                </a:lnTo>
                <a:close/>
                <a:moveTo>
                  <a:pt x="0" y="6117190"/>
                </a:moveTo>
                <a:lnTo>
                  <a:pt x="29585" y="6117190"/>
                </a:lnTo>
                <a:lnTo>
                  <a:pt x="29585" y="6146775"/>
                </a:lnTo>
                <a:lnTo>
                  <a:pt x="0" y="6146775"/>
                </a:lnTo>
                <a:close/>
                <a:moveTo>
                  <a:pt x="2659604" y="5851229"/>
                </a:moveTo>
                <a:lnTo>
                  <a:pt x="2689189" y="5851229"/>
                </a:lnTo>
                <a:lnTo>
                  <a:pt x="2689189" y="5880814"/>
                </a:lnTo>
                <a:lnTo>
                  <a:pt x="2659604" y="5880814"/>
                </a:lnTo>
                <a:close/>
                <a:moveTo>
                  <a:pt x="2393644" y="5851229"/>
                </a:moveTo>
                <a:lnTo>
                  <a:pt x="2423230" y="5851229"/>
                </a:lnTo>
                <a:lnTo>
                  <a:pt x="2423230" y="5880814"/>
                </a:lnTo>
                <a:lnTo>
                  <a:pt x="2393644" y="5880814"/>
                </a:lnTo>
                <a:close/>
                <a:moveTo>
                  <a:pt x="2127683" y="5851229"/>
                </a:moveTo>
                <a:lnTo>
                  <a:pt x="2157268" y="5851229"/>
                </a:lnTo>
                <a:lnTo>
                  <a:pt x="2157268" y="5880814"/>
                </a:lnTo>
                <a:lnTo>
                  <a:pt x="2127683" y="5880814"/>
                </a:lnTo>
                <a:close/>
                <a:moveTo>
                  <a:pt x="1861723" y="5851229"/>
                </a:moveTo>
                <a:lnTo>
                  <a:pt x="1891309" y="5851229"/>
                </a:lnTo>
                <a:lnTo>
                  <a:pt x="1891309" y="5880814"/>
                </a:lnTo>
                <a:lnTo>
                  <a:pt x="1861723" y="5880814"/>
                </a:lnTo>
                <a:close/>
                <a:moveTo>
                  <a:pt x="1595763" y="5851229"/>
                </a:moveTo>
                <a:lnTo>
                  <a:pt x="1625348" y="5851229"/>
                </a:lnTo>
                <a:lnTo>
                  <a:pt x="1625348" y="5880814"/>
                </a:lnTo>
                <a:lnTo>
                  <a:pt x="1595763" y="5880814"/>
                </a:lnTo>
                <a:close/>
                <a:moveTo>
                  <a:pt x="1329802" y="5851229"/>
                </a:moveTo>
                <a:lnTo>
                  <a:pt x="1359387" y="5851229"/>
                </a:lnTo>
                <a:lnTo>
                  <a:pt x="1359387" y="5880814"/>
                </a:lnTo>
                <a:lnTo>
                  <a:pt x="1329802" y="5880814"/>
                </a:lnTo>
                <a:close/>
                <a:moveTo>
                  <a:pt x="1063842" y="5851229"/>
                </a:moveTo>
                <a:lnTo>
                  <a:pt x="1093428" y="5851229"/>
                </a:lnTo>
                <a:lnTo>
                  <a:pt x="1093428" y="5880814"/>
                </a:lnTo>
                <a:lnTo>
                  <a:pt x="1063842" y="5880814"/>
                </a:lnTo>
                <a:close/>
                <a:moveTo>
                  <a:pt x="797881" y="5851229"/>
                </a:moveTo>
                <a:lnTo>
                  <a:pt x="827466" y="5851229"/>
                </a:lnTo>
                <a:lnTo>
                  <a:pt x="827466" y="5880814"/>
                </a:lnTo>
                <a:lnTo>
                  <a:pt x="797881" y="5880814"/>
                </a:lnTo>
                <a:close/>
                <a:moveTo>
                  <a:pt x="531921" y="5851229"/>
                </a:moveTo>
                <a:lnTo>
                  <a:pt x="561507" y="5851229"/>
                </a:lnTo>
                <a:lnTo>
                  <a:pt x="561507" y="5880814"/>
                </a:lnTo>
                <a:lnTo>
                  <a:pt x="531921" y="5880814"/>
                </a:lnTo>
                <a:close/>
                <a:moveTo>
                  <a:pt x="265961" y="5851229"/>
                </a:moveTo>
                <a:lnTo>
                  <a:pt x="295546" y="5851229"/>
                </a:lnTo>
                <a:lnTo>
                  <a:pt x="295546" y="5880814"/>
                </a:lnTo>
                <a:lnTo>
                  <a:pt x="265961" y="5880814"/>
                </a:lnTo>
                <a:close/>
                <a:moveTo>
                  <a:pt x="0" y="5851229"/>
                </a:moveTo>
                <a:lnTo>
                  <a:pt x="29585" y="5851229"/>
                </a:lnTo>
                <a:lnTo>
                  <a:pt x="29585" y="5880814"/>
                </a:lnTo>
                <a:lnTo>
                  <a:pt x="0" y="5880814"/>
                </a:lnTo>
                <a:close/>
                <a:moveTo>
                  <a:pt x="2659604" y="5585269"/>
                </a:moveTo>
                <a:lnTo>
                  <a:pt x="2689189" y="5585269"/>
                </a:lnTo>
                <a:lnTo>
                  <a:pt x="2689189" y="5614854"/>
                </a:lnTo>
                <a:lnTo>
                  <a:pt x="2659604" y="5614854"/>
                </a:lnTo>
                <a:close/>
                <a:moveTo>
                  <a:pt x="2393644" y="5585269"/>
                </a:moveTo>
                <a:lnTo>
                  <a:pt x="2423230" y="5585269"/>
                </a:lnTo>
                <a:lnTo>
                  <a:pt x="2423230" y="5614854"/>
                </a:lnTo>
                <a:lnTo>
                  <a:pt x="2393644" y="5614854"/>
                </a:lnTo>
                <a:close/>
                <a:moveTo>
                  <a:pt x="2127683" y="5585269"/>
                </a:moveTo>
                <a:lnTo>
                  <a:pt x="2157268" y="5585269"/>
                </a:lnTo>
                <a:lnTo>
                  <a:pt x="2157268" y="5614854"/>
                </a:lnTo>
                <a:lnTo>
                  <a:pt x="2127683" y="5614854"/>
                </a:lnTo>
                <a:close/>
                <a:moveTo>
                  <a:pt x="1861723" y="5585269"/>
                </a:moveTo>
                <a:lnTo>
                  <a:pt x="1891309" y="5585269"/>
                </a:lnTo>
                <a:lnTo>
                  <a:pt x="1891309" y="5614854"/>
                </a:lnTo>
                <a:lnTo>
                  <a:pt x="1861723" y="5614854"/>
                </a:lnTo>
                <a:close/>
                <a:moveTo>
                  <a:pt x="1595763" y="5585269"/>
                </a:moveTo>
                <a:lnTo>
                  <a:pt x="1625348" y="5585269"/>
                </a:lnTo>
                <a:lnTo>
                  <a:pt x="1625348" y="5614854"/>
                </a:lnTo>
                <a:lnTo>
                  <a:pt x="1595763" y="5614854"/>
                </a:lnTo>
                <a:close/>
                <a:moveTo>
                  <a:pt x="1329802" y="5585269"/>
                </a:moveTo>
                <a:lnTo>
                  <a:pt x="1359387" y="5585269"/>
                </a:lnTo>
                <a:lnTo>
                  <a:pt x="1359387" y="5614854"/>
                </a:lnTo>
                <a:lnTo>
                  <a:pt x="1329802" y="5614854"/>
                </a:lnTo>
                <a:close/>
                <a:moveTo>
                  <a:pt x="1063842" y="5585269"/>
                </a:moveTo>
                <a:lnTo>
                  <a:pt x="1093428" y="5585269"/>
                </a:lnTo>
                <a:lnTo>
                  <a:pt x="1093428" y="5614854"/>
                </a:lnTo>
                <a:lnTo>
                  <a:pt x="1063842" y="5614854"/>
                </a:lnTo>
                <a:close/>
                <a:moveTo>
                  <a:pt x="797881" y="5585269"/>
                </a:moveTo>
                <a:lnTo>
                  <a:pt x="827466" y="5585269"/>
                </a:lnTo>
                <a:lnTo>
                  <a:pt x="827466" y="5614854"/>
                </a:lnTo>
                <a:lnTo>
                  <a:pt x="797881" y="5614854"/>
                </a:lnTo>
                <a:close/>
                <a:moveTo>
                  <a:pt x="531921" y="5585269"/>
                </a:moveTo>
                <a:lnTo>
                  <a:pt x="561507" y="5585269"/>
                </a:lnTo>
                <a:lnTo>
                  <a:pt x="561507" y="5614854"/>
                </a:lnTo>
                <a:lnTo>
                  <a:pt x="531921" y="5614854"/>
                </a:lnTo>
                <a:close/>
                <a:moveTo>
                  <a:pt x="265961" y="5585269"/>
                </a:moveTo>
                <a:lnTo>
                  <a:pt x="295546" y="5585269"/>
                </a:lnTo>
                <a:lnTo>
                  <a:pt x="295546" y="5614854"/>
                </a:lnTo>
                <a:lnTo>
                  <a:pt x="265961" y="5614854"/>
                </a:lnTo>
                <a:close/>
                <a:moveTo>
                  <a:pt x="0" y="5585269"/>
                </a:moveTo>
                <a:lnTo>
                  <a:pt x="29585" y="5585269"/>
                </a:lnTo>
                <a:lnTo>
                  <a:pt x="29585" y="5614854"/>
                </a:lnTo>
                <a:lnTo>
                  <a:pt x="0" y="5614854"/>
                </a:lnTo>
                <a:close/>
                <a:moveTo>
                  <a:pt x="2659604" y="5319309"/>
                </a:moveTo>
                <a:lnTo>
                  <a:pt x="2689189" y="5319309"/>
                </a:lnTo>
                <a:lnTo>
                  <a:pt x="2689189" y="5348895"/>
                </a:lnTo>
                <a:lnTo>
                  <a:pt x="2659604" y="5348895"/>
                </a:lnTo>
                <a:close/>
                <a:moveTo>
                  <a:pt x="2393644" y="5319309"/>
                </a:moveTo>
                <a:lnTo>
                  <a:pt x="2423230" y="5319309"/>
                </a:lnTo>
                <a:lnTo>
                  <a:pt x="2423230" y="5348895"/>
                </a:lnTo>
                <a:lnTo>
                  <a:pt x="2393644" y="5348895"/>
                </a:lnTo>
                <a:close/>
                <a:moveTo>
                  <a:pt x="2127683" y="5319309"/>
                </a:moveTo>
                <a:lnTo>
                  <a:pt x="2157268" y="5319309"/>
                </a:lnTo>
                <a:lnTo>
                  <a:pt x="2157268" y="5348895"/>
                </a:lnTo>
                <a:lnTo>
                  <a:pt x="2127683" y="5348895"/>
                </a:lnTo>
                <a:close/>
                <a:moveTo>
                  <a:pt x="1861723" y="5319309"/>
                </a:moveTo>
                <a:lnTo>
                  <a:pt x="1891309" y="5319309"/>
                </a:lnTo>
                <a:lnTo>
                  <a:pt x="1891309" y="5348895"/>
                </a:lnTo>
                <a:lnTo>
                  <a:pt x="1861723" y="5348895"/>
                </a:lnTo>
                <a:close/>
                <a:moveTo>
                  <a:pt x="1595763" y="5319309"/>
                </a:moveTo>
                <a:lnTo>
                  <a:pt x="1625348" y="5319309"/>
                </a:lnTo>
                <a:lnTo>
                  <a:pt x="1625348" y="5348895"/>
                </a:lnTo>
                <a:lnTo>
                  <a:pt x="1595763" y="5348895"/>
                </a:lnTo>
                <a:close/>
                <a:moveTo>
                  <a:pt x="1329802" y="5319309"/>
                </a:moveTo>
                <a:lnTo>
                  <a:pt x="1359387" y="5319309"/>
                </a:lnTo>
                <a:lnTo>
                  <a:pt x="1359387" y="5348895"/>
                </a:lnTo>
                <a:lnTo>
                  <a:pt x="1329802" y="5348895"/>
                </a:lnTo>
                <a:close/>
                <a:moveTo>
                  <a:pt x="1063842" y="5319309"/>
                </a:moveTo>
                <a:lnTo>
                  <a:pt x="1093428" y="5319309"/>
                </a:lnTo>
                <a:lnTo>
                  <a:pt x="1093428" y="5348895"/>
                </a:lnTo>
                <a:lnTo>
                  <a:pt x="1063842" y="5348895"/>
                </a:lnTo>
                <a:close/>
                <a:moveTo>
                  <a:pt x="797881" y="5319309"/>
                </a:moveTo>
                <a:lnTo>
                  <a:pt x="827466" y="5319309"/>
                </a:lnTo>
                <a:lnTo>
                  <a:pt x="827466" y="5348895"/>
                </a:lnTo>
                <a:lnTo>
                  <a:pt x="797881" y="5348895"/>
                </a:lnTo>
                <a:close/>
                <a:moveTo>
                  <a:pt x="531921" y="5319309"/>
                </a:moveTo>
                <a:lnTo>
                  <a:pt x="561507" y="5319309"/>
                </a:lnTo>
                <a:lnTo>
                  <a:pt x="561507" y="5348895"/>
                </a:lnTo>
                <a:lnTo>
                  <a:pt x="531921" y="5348895"/>
                </a:lnTo>
                <a:close/>
                <a:moveTo>
                  <a:pt x="265961" y="5319309"/>
                </a:moveTo>
                <a:lnTo>
                  <a:pt x="295546" y="5319309"/>
                </a:lnTo>
                <a:lnTo>
                  <a:pt x="295546" y="5348895"/>
                </a:lnTo>
                <a:lnTo>
                  <a:pt x="265961" y="5348895"/>
                </a:lnTo>
                <a:close/>
                <a:moveTo>
                  <a:pt x="0" y="5319309"/>
                </a:moveTo>
                <a:lnTo>
                  <a:pt x="29585" y="5319309"/>
                </a:lnTo>
                <a:lnTo>
                  <a:pt x="29585" y="5348895"/>
                </a:lnTo>
                <a:lnTo>
                  <a:pt x="0" y="5348895"/>
                </a:lnTo>
                <a:close/>
                <a:moveTo>
                  <a:pt x="2659604" y="5053348"/>
                </a:moveTo>
                <a:lnTo>
                  <a:pt x="2689189" y="5053348"/>
                </a:lnTo>
                <a:lnTo>
                  <a:pt x="2689189" y="5082933"/>
                </a:lnTo>
                <a:lnTo>
                  <a:pt x="2659604" y="5082933"/>
                </a:lnTo>
                <a:close/>
                <a:moveTo>
                  <a:pt x="2393644" y="5053348"/>
                </a:moveTo>
                <a:lnTo>
                  <a:pt x="2423230" y="5053348"/>
                </a:lnTo>
                <a:lnTo>
                  <a:pt x="2423230" y="5082933"/>
                </a:lnTo>
                <a:lnTo>
                  <a:pt x="2393644" y="5082933"/>
                </a:lnTo>
                <a:close/>
                <a:moveTo>
                  <a:pt x="2127683" y="5053348"/>
                </a:moveTo>
                <a:lnTo>
                  <a:pt x="2157268" y="5053348"/>
                </a:lnTo>
                <a:lnTo>
                  <a:pt x="2157268" y="5082933"/>
                </a:lnTo>
                <a:lnTo>
                  <a:pt x="2127683" y="5082933"/>
                </a:lnTo>
                <a:close/>
                <a:moveTo>
                  <a:pt x="1861723" y="5053348"/>
                </a:moveTo>
                <a:lnTo>
                  <a:pt x="1891309" y="5053348"/>
                </a:lnTo>
                <a:lnTo>
                  <a:pt x="1891309" y="5082933"/>
                </a:lnTo>
                <a:lnTo>
                  <a:pt x="1861723" y="5082933"/>
                </a:lnTo>
                <a:close/>
                <a:moveTo>
                  <a:pt x="1595763" y="5053348"/>
                </a:moveTo>
                <a:lnTo>
                  <a:pt x="1625348" y="5053348"/>
                </a:lnTo>
                <a:lnTo>
                  <a:pt x="1625348" y="5082933"/>
                </a:lnTo>
                <a:lnTo>
                  <a:pt x="1595763" y="5082933"/>
                </a:lnTo>
                <a:close/>
                <a:moveTo>
                  <a:pt x="1329802" y="5053348"/>
                </a:moveTo>
                <a:lnTo>
                  <a:pt x="1359387" y="5053348"/>
                </a:lnTo>
                <a:lnTo>
                  <a:pt x="1359387" y="5082933"/>
                </a:lnTo>
                <a:lnTo>
                  <a:pt x="1329802" y="5082933"/>
                </a:lnTo>
                <a:close/>
                <a:moveTo>
                  <a:pt x="1063842" y="5053348"/>
                </a:moveTo>
                <a:lnTo>
                  <a:pt x="1093428" y="5053348"/>
                </a:lnTo>
                <a:lnTo>
                  <a:pt x="1093428" y="5082933"/>
                </a:lnTo>
                <a:lnTo>
                  <a:pt x="1063842" y="5082933"/>
                </a:lnTo>
                <a:close/>
                <a:moveTo>
                  <a:pt x="797881" y="5053348"/>
                </a:moveTo>
                <a:lnTo>
                  <a:pt x="827466" y="5053348"/>
                </a:lnTo>
                <a:lnTo>
                  <a:pt x="827466" y="5082933"/>
                </a:lnTo>
                <a:lnTo>
                  <a:pt x="797881" y="5082933"/>
                </a:lnTo>
                <a:close/>
                <a:moveTo>
                  <a:pt x="531921" y="5053348"/>
                </a:moveTo>
                <a:lnTo>
                  <a:pt x="561507" y="5053348"/>
                </a:lnTo>
                <a:lnTo>
                  <a:pt x="561507" y="5082933"/>
                </a:lnTo>
                <a:lnTo>
                  <a:pt x="531921" y="5082933"/>
                </a:lnTo>
                <a:close/>
                <a:moveTo>
                  <a:pt x="265961" y="5053348"/>
                </a:moveTo>
                <a:lnTo>
                  <a:pt x="295546" y="5053348"/>
                </a:lnTo>
                <a:lnTo>
                  <a:pt x="295546" y="5082933"/>
                </a:lnTo>
                <a:lnTo>
                  <a:pt x="265961" y="5082933"/>
                </a:lnTo>
                <a:close/>
                <a:moveTo>
                  <a:pt x="0" y="5053348"/>
                </a:moveTo>
                <a:lnTo>
                  <a:pt x="29585" y="5053348"/>
                </a:lnTo>
                <a:lnTo>
                  <a:pt x="29585" y="5082933"/>
                </a:lnTo>
                <a:lnTo>
                  <a:pt x="0" y="5082933"/>
                </a:lnTo>
                <a:close/>
                <a:moveTo>
                  <a:pt x="2659604" y="4787388"/>
                </a:moveTo>
                <a:lnTo>
                  <a:pt x="2689189" y="4787388"/>
                </a:lnTo>
                <a:lnTo>
                  <a:pt x="2689189" y="4816974"/>
                </a:lnTo>
                <a:lnTo>
                  <a:pt x="2659604" y="4816974"/>
                </a:lnTo>
                <a:close/>
                <a:moveTo>
                  <a:pt x="2393644" y="4787388"/>
                </a:moveTo>
                <a:lnTo>
                  <a:pt x="2423230" y="4787388"/>
                </a:lnTo>
                <a:lnTo>
                  <a:pt x="2423230" y="4816974"/>
                </a:lnTo>
                <a:lnTo>
                  <a:pt x="2393644" y="4816974"/>
                </a:lnTo>
                <a:close/>
                <a:moveTo>
                  <a:pt x="2127683" y="4787388"/>
                </a:moveTo>
                <a:lnTo>
                  <a:pt x="2157268" y="4787388"/>
                </a:lnTo>
                <a:lnTo>
                  <a:pt x="2157268" y="4816974"/>
                </a:lnTo>
                <a:lnTo>
                  <a:pt x="2127683" y="4816974"/>
                </a:lnTo>
                <a:close/>
                <a:moveTo>
                  <a:pt x="1861723" y="4787388"/>
                </a:moveTo>
                <a:lnTo>
                  <a:pt x="1891309" y="4787388"/>
                </a:lnTo>
                <a:lnTo>
                  <a:pt x="1891309" y="4816974"/>
                </a:lnTo>
                <a:lnTo>
                  <a:pt x="1861723" y="4816974"/>
                </a:lnTo>
                <a:close/>
                <a:moveTo>
                  <a:pt x="1595763" y="4787388"/>
                </a:moveTo>
                <a:lnTo>
                  <a:pt x="1625348" y="4787388"/>
                </a:lnTo>
                <a:lnTo>
                  <a:pt x="1625348" y="4816974"/>
                </a:lnTo>
                <a:lnTo>
                  <a:pt x="1595763" y="4816974"/>
                </a:lnTo>
                <a:close/>
                <a:moveTo>
                  <a:pt x="1329802" y="4787388"/>
                </a:moveTo>
                <a:lnTo>
                  <a:pt x="1359387" y="4787388"/>
                </a:lnTo>
                <a:lnTo>
                  <a:pt x="1359387" y="4816974"/>
                </a:lnTo>
                <a:lnTo>
                  <a:pt x="1329802" y="4816974"/>
                </a:lnTo>
                <a:close/>
                <a:moveTo>
                  <a:pt x="1063842" y="4787388"/>
                </a:moveTo>
                <a:lnTo>
                  <a:pt x="1093428" y="4787388"/>
                </a:lnTo>
                <a:lnTo>
                  <a:pt x="1093428" y="4816974"/>
                </a:lnTo>
                <a:lnTo>
                  <a:pt x="1063842" y="4816974"/>
                </a:lnTo>
                <a:close/>
                <a:moveTo>
                  <a:pt x="797881" y="4787388"/>
                </a:moveTo>
                <a:lnTo>
                  <a:pt x="827466" y="4787388"/>
                </a:lnTo>
                <a:lnTo>
                  <a:pt x="827466" y="4816974"/>
                </a:lnTo>
                <a:lnTo>
                  <a:pt x="797881" y="4816974"/>
                </a:lnTo>
                <a:close/>
                <a:moveTo>
                  <a:pt x="531921" y="4787388"/>
                </a:moveTo>
                <a:lnTo>
                  <a:pt x="561507" y="4787388"/>
                </a:lnTo>
                <a:lnTo>
                  <a:pt x="561507" y="4816974"/>
                </a:lnTo>
                <a:lnTo>
                  <a:pt x="531921" y="4816974"/>
                </a:lnTo>
                <a:close/>
                <a:moveTo>
                  <a:pt x="265961" y="4787388"/>
                </a:moveTo>
                <a:lnTo>
                  <a:pt x="295546" y="4787388"/>
                </a:lnTo>
                <a:lnTo>
                  <a:pt x="295546" y="4816974"/>
                </a:lnTo>
                <a:lnTo>
                  <a:pt x="265961" y="4816974"/>
                </a:lnTo>
                <a:close/>
                <a:moveTo>
                  <a:pt x="0" y="4787388"/>
                </a:moveTo>
                <a:lnTo>
                  <a:pt x="29585" y="4787388"/>
                </a:lnTo>
                <a:lnTo>
                  <a:pt x="29585" y="4816974"/>
                </a:lnTo>
                <a:lnTo>
                  <a:pt x="0" y="4816974"/>
                </a:lnTo>
                <a:close/>
                <a:moveTo>
                  <a:pt x="2659604" y="4521428"/>
                </a:moveTo>
                <a:lnTo>
                  <a:pt x="2689189" y="4521428"/>
                </a:lnTo>
                <a:lnTo>
                  <a:pt x="2689189" y="4551013"/>
                </a:lnTo>
                <a:lnTo>
                  <a:pt x="2659604" y="4551013"/>
                </a:lnTo>
                <a:close/>
                <a:moveTo>
                  <a:pt x="2393644" y="4521428"/>
                </a:moveTo>
                <a:lnTo>
                  <a:pt x="2423230" y="4521428"/>
                </a:lnTo>
                <a:lnTo>
                  <a:pt x="2423230" y="4551013"/>
                </a:lnTo>
                <a:lnTo>
                  <a:pt x="2393644" y="4551013"/>
                </a:lnTo>
                <a:close/>
                <a:moveTo>
                  <a:pt x="2127683" y="4521428"/>
                </a:moveTo>
                <a:lnTo>
                  <a:pt x="2157268" y="4521428"/>
                </a:lnTo>
                <a:lnTo>
                  <a:pt x="2157268" y="4551013"/>
                </a:lnTo>
                <a:lnTo>
                  <a:pt x="2127683" y="4551013"/>
                </a:lnTo>
                <a:close/>
                <a:moveTo>
                  <a:pt x="1861723" y="4521428"/>
                </a:moveTo>
                <a:lnTo>
                  <a:pt x="1891309" y="4521428"/>
                </a:lnTo>
                <a:lnTo>
                  <a:pt x="1891309" y="4551013"/>
                </a:lnTo>
                <a:lnTo>
                  <a:pt x="1861723" y="4551013"/>
                </a:lnTo>
                <a:close/>
                <a:moveTo>
                  <a:pt x="1595763" y="4521428"/>
                </a:moveTo>
                <a:lnTo>
                  <a:pt x="1625348" y="4521428"/>
                </a:lnTo>
                <a:lnTo>
                  <a:pt x="1625348" y="4551013"/>
                </a:lnTo>
                <a:lnTo>
                  <a:pt x="1595763" y="4551013"/>
                </a:lnTo>
                <a:close/>
                <a:moveTo>
                  <a:pt x="1329802" y="4521428"/>
                </a:moveTo>
                <a:lnTo>
                  <a:pt x="1359387" y="4521428"/>
                </a:lnTo>
                <a:lnTo>
                  <a:pt x="1359387" y="4551013"/>
                </a:lnTo>
                <a:lnTo>
                  <a:pt x="1329802" y="4551013"/>
                </a:lnTo>
                <a:close/>
                <a:moveTo>
                  <a:pt x="1063842" y="4521428"/>
                </a:moveTo>
                <a:lnTo>
                  <a:pt x="1093428" y="4521428"/>
                </a:lnTo>
                <a:lnTo>
                  <a:pt x="1093428" y="4551013"/>
                </a:lnTo>
                <a:lnTo>
                  <a:pt x="1063842" y="4551013"/>
                </a:lnTo>
                <a:close/>
                <a:moveTo>
                  <a:pt x="797881" y="4521428"/>
                </a:moveTo>
                <a:lnTo>
                  <a:pt x="827466" y="4521428"/>
                </a:lnTo>
                <a:lnTo>
                  <a:pt x="827466" y="4551013"/>
                </a:lnTo>
                <a:lnTo>
                  <a:pt x="797881" y="4551013"/>
                </a:lnTo>
                <a:close/>
                <a:moveTo>
                  <a:pt x="531921" y="4521428"/>
                </a:moveTo>
                <a:lnTo>
                  <a:pt x="561507" y="4521428"/>
                </a:lnTo>
                <a:lnTo>
                  <a:pt x="561507" y="4551013"/>
                </a:lnTo>
                <a:lnTo>
                  <a:pt x="531921" y="4551013"/>
                </a:lnTo>
                <a:close/>
                <a:moveTo>
                  <a:pt x="265961" y="4521428"/>
                </a:moveTo>
                <a:lnTo>
                  <a:pt x="295546" y="4521428"/>
                </a:lnTo>
                <a:lnTo>
                  <a:pt x="295546" y="4551013"/>
                </a:lnTo>
                <a:lnTo>
                  <a:pt x="265961" y="4551013"/>
                </a:lnTo>
                <a:close/>
                <a:moveTo>
                  <a:pt x="0" y="4521428"/>
                </a:moveTo>
                <a:lnTo>
                  <a:pt x="29585" y="4521428"/>
                </a:lnTo>
                <a:lnTo>
                  <a:pt x="29585" y="4551013"/>
                </a:lnTo>
                <a:lnTo>
                  <a:pt x="0" y="4551013"/>
                </a:lnTo>
                <a:close/>
                <a:moveTo>
                  <a:pt x="2659604" y="4255467"/>
                </a:moveTo>
                <a:lnTo>
                  <a:pt x="2689189" y="4255467"/>
                </a:lnTo>
                <a:lnTo>
                  <a:pt x="2689189" y="4285052"/>
                </a:lnTo>
                <a:lnTo>
                  <a:pt x="2659604" y="4285052"/>
                </a:lnTo>
                <a:close/>
                <a:moveTo>
                  <a:pt x="2393644" y="4255467"/>
                </a:moveTo>
                <a:lnTo>
                  <a:pt x="2423230" y="4255467"/>
                </a:lnTo>
                <a:lnTo>
                  <a:pt x="2423230" y="4285052"/>
                </a:lnTo>
                <a:lnTo>
                  <a:pt x="2393644" y="4285052"/>
                </a:lnTo>
                <a:close/>
                <a:moveTo>
                  <a:pt x="2127683" y="4255467"/>
                </a:moveTo>
                <a:lnTo>
                  <a:pt x="2157268" y="4255467"/>
                </a:lnTo>
                <a:lnTo>
                  <a:pt x="2157268" y="4285052"/>
                </a:lnTo>
                <a:lnTo>
                  <a:pt x="2127683" y="4285052"/>
                </a:lnTo>
                <a:close/>
                <a:moveTo>
                  <a:pt x="1861723" y="4255467"/>
                </a:moveTo>
                <a:lnTo>
                  <a:pt x="1891309" y="4255467"/>
                </a:lnTo>
                <a:lnTo>
                  <a:pt x="1891309" y="4285052"/>
                </a:lnTo>
                <a:lnTo>
                  <a:pt x="1861723" y="4285052"/>
                </a:lnTo>
                <a:close/>
                <a:moveTo>
                  <a:pt x="1595763" y="4255467"/>
                </a:moveTo>
                <a:lnTo>
                  <a:pt x="1625348" y="4255467"/>
                </a:lnTo>
                <a:lnTo>
                  <a:pt x="1625348" y="4285052"/>
                </a:lnTo>
                <a:lnTo>
                  <a:pt x="1595763" y="4285052"/>
                </a:lnTo>
                <a:close/>
                <a:moveTo>
                  <a:pt x="1329802" y="4255467"/>
                </a:moveTo>
                <a:lnTo>
                  <a:pt x="1359387" y="4255467"/>
                </a:lnTo>
                <a:lnTo>
                  <a:pt x="1359387" y="4285052"/>
                </a:lnTo>
                <a:lnTo>
                  <a:pt x="1329802" y="4285052"/>
                </a:lnTo>
                <a:close/>
                <a:moveTo>
                  <a:pt x="1063842" y="4255467"/>
                </a:moveTo>
                <a:lnTo>
                  <a:pt x="1093428" y="4255467"/>
                </a:lnTo>
                <a:lnTo>
                  <a:pt x="1093428" y="4285052"/>
                </a:lnTo>
                <a:lnTo>
                  <a:pt x="1063842" y="4285052"/>
                </a:lnTo>
                <a:close/>
                <a:moveTo>
                  <a:pt x="797881" y="4255467"/>
                </a:moveTo>
                <a:lnTo>
                  <a:pt x="827466" y="4255467"/>
                </a:lnTo>
                <a:lnTo>
                  <a:pt x="827466" y="4285052"/>
                </a:lnTo>
                <a:lnTo>
                  <a:pt x="797881" y="4285052"/>
                </a:lnTo>
                <a:close/>
                <a:moveTo>
                  <a:pt x="531921" y="4255467"/>
                </a:moveTo>
                <a:lnTo>
                  <a:pt x="561507" y="4255467"/>
                </a:lnTo>
                <a:lnTo>
                  <a:pt x="561507" y="4285052"/>
                </a:lnTo>
                <a:lnTo>
                  <a:pt x="531921" y="4285052"/>
                </a:lnTo>
                <a:close/>
                <a:moveTo>
                  <a:pt x="265961" y="4255467"/>
                </a:moveTo>
                <a:lnTo>
                  <a:pt x="295546" y="4255467"/>
                </a:lnTo>
                <a:lnTo>
                  <a:pt x="295546" y="4285052"/>
                </a:lnTo>
                <a:lnTo>
                  <a:pt x="265961" y="4285052"/>
                </a:lnTo>
                <a:close/>
                <a:moveTo>
                  <a:pt x="0" y="4255467"/>
                </a:moveTo>
                <a:lnTo>
                  <a:pt x="29585" y="4255467"/>
                </a:lnTo>
                <a:lnTo>
                  <a:pt x="29585" y="4285052"/>
                </a:lnTo>
                <a:lnTo>
                  <a:pt x="0" y="4285052"/>
                </a:lnTo>
                <a:close/>
                <a:moveTo>
                  <a:pt x="2659604" y="3989507"/>
                </a:moveTo>
                <a:lnTo>
                  <a:pt x="2689189" y="3989507"/>
                </a:lnTo>
                <a:lnTo>
                  <a:pt x="2689189" y="4019093"/>
                </a:lnTo>
                <a:lnTo>
                  <a:pt x="2659604" y="4019093"/>
                </a:lnTo>
                <a:close/>
                <a:moveTo>
                  <a:pt x="2393644" y="3989507"/>
                </a:moveTo>
                <a:lnTo>
                  <a:pt x="2423230" y="3989507"/>
                </a:lnTo>
                <a:lnTo>
                  <a:pt x="2423230" y="4019093"/>
                </a:lnTo>
                <a:lnTo>
                  <a:pt x="2393644" y="4019093"/>
                </a:lnTo>
                <a:close/>
                <a:moveTo>
                  <a:pt x="2127683" y="3989507"/>
                </a:moveTo>
                <a:lnTo>
                  <a:pt x="2157268" y="3989507"/>
                </a:lnTo>
                <a:lnTo>
                  <a:pt x="2157268" y="4019093"/>
                </a:lnTo>
                <a:lnTo>
                  <a:pt x="2127683" y="4019093"/>
                </a:lnTo>
                <a:close/>
                <a:moveTo>
                  <a:pt x="1861723" y="3989507"/>
                </a:moveTo>
                <a:lnTo>
                  <a:pt x="1891309" y="3989507"/>
                </a:lnTo>
                <a:lnTo>
                  <a:pt x="1891309" y="4019093"/>
                </a:lnTo>
                <a:lnTo>
                  <a:pt x="1861723" y="4019093"/>
                </a:lnTo>
                <a:close/>
                <a:moveTo>
                  <a:pt x="1595763" y="3989507"/>
                </a:moveTo>
                <a:lnTo>
                  <a:pt x="1625348" y="3989507"/>
                </a:lnTo>
                <a:lnTo>
                  <a:pt x="1625348" y="4019093"/>
                </a:lnTo>
                <a:lnTo>
                  <a:pt x="1595763" y="4019093"/>
                </a:lnTo>
                <a:close/>
                <a:moveTo>
                  <a:pt x="1329802" y="3989507"/>
                </a:moveTo>
                <a:lnTo>
                  <a:pt x="1359387" y="3989507"/>
                </a:lnTo>
                <a:lnTo>
                  <a:pt x="1359387" y="4019093"/>
                </a:lnTo>
                <a:lnTo>
                  <a:pt x="1329802" y="4019093"/>
                </a:lnTo>
                <a:close/>
                <a:moveTo>
                  <a:pt x="1063842" y="3989507"/>
                </a:moveTo>
                <a:lnTo>
                  <a:pt x="1093428" y="3989507"/>
                </a:lnTo>
                <a:lnTo>
                  <a:pt x="1093428" y="4019093"/>
                </a:lnTo>
                <a:lnTo>
                  <a:pt x="1063842" y="4019093"/>
                </a:lnTo>
                <a:close/>
                <a:moveTo>
                  <a:pt x="797881" y="3989507"/>
                </a:moveTo>
                <a:lnTo>
                  <a:pt x="827466" y="3989507"/>
                </a:lnTo>
                <a:lnTo>
                  <a:pt x="827466" y="4019093"/>
                </a:lnTo>
                <a:lnTo>
                  <a:pt x="797881" y="4019093"/>
                </a:lnTo>
                <a:close/>
                <a:moveTo>
                  <a:pt x="531921" y="3989507"/>
                </a:moveTo>
                <a:lnTo>
                  <a:pt x="561507" y="3989507"/>
                </a:lnTo>
                <a:lnTo>
                  <a:pt x="561507" y="4019093"/>
                </a:lnTo>
                <a:lnTo>
                  <a:pt x="531921" y="4019093"/>
                </a:lnTo>
                <a:close/>
                <a:moveTo>
                  <a:pt x="265961" y="3989507"/>
                </a:moveTo>
                <a:lnTo>
                  <a:pt x="295546" y="3989507"/>
                </a:lnTo>
                <a:lnTo>
                  <a:pt x="295546" y="4019093"/>
                </a:lnTo>
                <a:lnTo>
                  <a:pt x="265961" y="4019093"/>
                </a:lnTo>
                <a:close/>
                <a:moveTo>
                  <a:pt x="0" y="3989507"/>
                </a:moveTo>
                <a:lnTo>
                  <a:pt x="29585" y="3989507"/>
                </a:lnTo>
                <a:lnTo>
                  <a:pt x="29585" y="4019093"/>
                </a:lnTo>
                <a:lnTo>
                  <a:pt x="0" y="4019093"/>
                </a:lnTo>
                <a:close/>
                <a:moveTo>
                  <a:pt x="2659604" y="3723546"/>
                </a:moveTo>
                <a:lnTo>
                  <a:pt x="2689189" y="3723546"/>
                </a:lnTo>
                <a:lnTo>
                  <a:pt x="2689189" y="3753131"/>
                </a:lnTo>
                <a:lnTo>
                  <a:pt x="2659604" y="3753131"/>
                </a:lnTo>
                <a:close/>
                <a:moveTo>
                  <a:pt x="2393644" y="3723546"/>
                </a:moveTo>
                <a:lnTo>
                  <a:pt x="2423230" y="3723546"/>
                </a:lnTo>
                <a:lnTo>
                  <a:pt x="2423230" y="3753131"/>
                </a:lnTo>
                <a:lnTo>
                  <a:pt x="2393644" y="3753131"/>
                </a:lnTo>
                <a:close/>
                <a:moveTo>
                  <a:pt x="2127683" y="3723546"/>
                </a:moveTo>
                <a:lnTo>
                  <a:pt x="2157268" y="3723546"/>
                </a:lnTo>
                <a:lnTo>
                  <a:pt x="2157268" y="3753131"/>
                </a:lnTo>
                <a:lnTo>
                  <a:pt x="2127683" y="3753131"/>
                </a:lnTo>
                <a:close/>
                <a:moveTo>
                  <a:pt x="1861723" y="3723546"/>
                </a:moveTo>
                <a:lnTo>
                  <a:pt x="1891309" y="3723546"/>
                </a:lnTo>
                <a:lnTo>
                  <a:pt x="1891309" y="3753131"/>
                </a:lnTo>
                <a:lnTo>
                  <a:pt x="1861723" y="3753131"/>
                </a:lnTo>
                <a:close/>
                <a:moveTo>
                  <a:pt x="1595763" y="3723546"/>
                </a:moveTo>
                <a:lnTo>
                  <a:pt x="1625348" y="3723546"/>
                </a:lnTo>
                <a:lnTo>
                  <a:pt x="1625348" y="3753131"/>
                </a:lnTo>
                <a:lnTo>
                  <a:pt x="1595763" y="3753131"/>
                </a:lnTo>
                <a:close/>
                <a:moveTo>
                  <a:pt x="1329802" y="3723546"/>
                </a:moveTo>
                <a:lnTo>
                  <a:pt x="1359387" y="3723546"/>
                </a:lnTo>
                <a:lnTo>
                  <a:pt x="1359387" y="3753131"/>
                </a:lnTo>
                <a:lnTo>
                  <a:pt x="1329802" y="3753131"/>
                </a:lnTo>
                <a:close/>
                <a:moveTo>
                  <a:pt x="1063842" y="3723546"/>
                </a:moveTo>
                <a:lnTo>
                  <a:pt x="1093428" y="3723546"/>
                </a:lnTo>
                <a:lnTo>
                  <a:pt x="1093428" y="3753131"/>
                </a:lnTo>
                <a:lnTo>
                  <a:pt x="1063842" y="3753131"/>
                </a:lnTo>
                <a:close/>
                <a:moveTo>
                  <a:pt x="797881" y="3723546"/>
                </a:moveTo>
                <a:lnTo>
                  <a:pt x="827466" y="3723546"/>
                </a:lnTo>
                <a:lnTo>
                  <a:pt x="827466" y="3753131"/>
                </a:lnTo>
                <a:lnTo>
                  <a:pt x="797881" y="3753131"/>
                </a:lnTo>
                <a:close/>
                <a:moveTo>
                  <a:pt x="531921" y="3723546"/>
                </a:moveTo>
                <a:lnTo>
                  <a:pt x="561507" y="3723546"/>
                </a:lnTo>
                <a:lnTo>
                  <a:pt x="561507" y="3753131"/>
                </a:lnTo>
                <a:lnTo>
                  <a:pt x="531921" y="3753131"/>
                </a:lnTo>
                <a:close/>
                <a:moveTo>
                  <a:pt x="265961" y="3723546"/>
                </a:moveTo>
                <a:lnTo>
                  <a:pt x="295546" y="3723546"/>
                </a:lnTo>
                <a:lnTo>
                  <a:pt x="295546" y="3753131"/>
                </a:lnTo>
                <a:lnTo>
                  <a:pt x="265961" y="3753131"/>
                </a:lnTo>
                <a:close/>
                <a:moveTo>
                  <a:pt x="0" y="3723546"/>
                </a:moveTo>
                <a:lnTo>
                  <a:pt x="29585" y="3723546"/>
                </a:lnTo>
                <a:lnTo>
                  <a:pt x="29585" y="3753131"/>
                </a:lnTo>
                <a:lnTo>
                  <a:pt x="0" y="3753131"/>
                </a:lnTo>
                <a:close/>
                <a:moveTo>
                  <a:pt x="2659604" y="3457586"/>
                </a:moveTo>
                <a:lnTo>
                  <a:pt x="2689189" y="3457586"/>
                </a:lnTo>
                <a:lnTo>
                  <a:pt x="2689189" y="3487172"/>
                </a:lnTo>
                <a:lnTo>
                  <a:pt x="2659604" y="3487172"/>
                </a:lnTo>
                <a:close/>
                <a:moveTo>
                  <a:pt x="2393644" y="3457586"/>
                </a:moveTo>
                <a:lnTo>
                  <a:pt x="2423230" y="3457586"/>
                </a:lnTo>
                <a:lnTo>
                  <a:pt x="2423230" y="3487172"/>
                </a:lnTo>
                <a:lnTo>
                  <a:pt x="2393644" y="3487172"/>
                </a:lnTo>
                <a:close/>
                <a:moveTo>
                  <a:pt x="2127683" y="3457586"/>
                </a:moveTo>
                <a:lnTo>
                  <a:pt x="2157268" y="3457586"/>
                </a:lnTo>
                <a:lnTo>
                  <a:pt x="2157268" y="3487172"/>
                </a:lnTo>
                <a:lnTo>
                  <a:pt x="2127683" y="3487172"/>
                </a:lnTo>
                <a:close/>
                <a:moveTo>
                  <a:pt x="1861723" y="3457586"/>
                </a:moveTo>
                <a:lnTo>
                  <a:pt x="1891309" y="3457586"/>
                </a:lnTo>
                <a:lnTo>
                  <a:pt x="1891309" y="3487172"/>
                </a:lnTo>
                <a:lnTo>
                  <a:pt x="1861723" y="3487172"/>
                </a:lnTo>
                <a:close/>
                <a:moveTo>
                  <a:pt x="1595763" y="3457586"/>
                </a:moveTo>
                <a:lnTo>
                  <a:pt x="1625348" y="3457586"/>
                </a:lnTo>
                <a:lnTo>
                  <a:pt x="1625348" y="3487172"/>
                </a:lnTo>
                <a:lnTo>
                  <a:pt x="1595763" y="3487172"/>
                </a:lnTo>
                <a:close/>
                <a:moveTo>
                  <a:pt x="1329802" y="3457586"/>
                </a:moveTo>
                <a:lnTo>
                  <a:pt x="1359387" y="3457586"/>
                </a:lnTo>
                <a:lnTo>
                  <a:pt x="1359387" y="3487172"/>
                </a:lnTo>
                <a:lnTo>
                  <a:pt x="1329802" y="3487172"/>
                </a:lnTo>
                <a:close/>
                <a:moveTo>
                  <a:pt x="1063842" y="3457586"/>
                </a:moveTo>
                <a:lnTo>
                  <a:pt x="1093428" y="3457586"/>
                </a:lnTo>
                <a:lnTo>
                  <a:pt x="1093428" y="3487172"/>
                </a:lnTo>
                <a:lnTo>
                  <a:pt x="1063842" y="3487172"/>
                </a:lnTo>
                <a:close/>
                <a:moveTo>
                  <a:pt x="797881" y="3457586"/>
                </a:moveTo>
                <a:lnTo>
                  <a:pt x="827466" y="3457586"/>
                </a:lnTo>
                <a:lnTo>
                  <a:pt x="827466" y="3487172"/>
                </a:lnTo>
                <a:lnTo>
                  <a:pt x="797881" y="3487172"/>
                </a:lnTo>
                <a:close/>
                <a:moveTo>
                  <a:pt x="531921" y="3457586"/>
                </a:moveTo>
                <a:lnTo>
                  <a:pt x="561507" y="3457586"/>
                </a:lnTo>
                <a:lnTo>
                  <a:pt x="561507" y="3487172"/>
                </a:lnTo>
                <a:lnTo>
                  <a:pt x="531921" y="3487172"/>
                </a:lnTo>
                <a:close/>
                <a:moveTo>
                  <a:pt x="265961" y="3457586"/>
                </a:moveTo>
                <a:lnTo>
                  <a:pt x="295546" y="3457586"/>
                </a:lnTo>
                <a:lnTo>
                  <a:pt x="295546" y="3487172"/>
                </a:lnTo>
                <a:lnTo>
                  <a:pt x="265961" y="3487172"/>
                </a:lnTo>
                <a:close/>
                <a:moveTo>
                  <a:pt x="0" y="3457586"/>
                </a:moveTo>
                <a:lnTo>
                  <a:pt x="29585" y="3457586"/>
                </a:lnTo>
                <a:lnTo>
                  <a:pt x="29585" y="3487172"/>
                </a:lnTo>
                <a:lnTo>
                  <a:pt x="0" y="3487172"/>
                </a:lnTo>
                <a:close/>
                <a:moveTo>
                  <a:pt x="2659604" y="3191634"/>
                </a:moveTo>
                <a:lnTo>
                  <a:pt x="2689189" y="3191634"/>
                </a:lnTo>
                <a:lnTo>
                  <a:pt x="2689189" y="3221211"/>
                </a:lnTo>
                <a:lnTo>
                  <a:pt x="2659604" y="3221211"/>
                </a:lnTo>
                <a:close/>
                <a:moveTo>
                  <a:pt x="2393644" y="3191634"/>
                </a:moveTo>
                <a:lnTo>
                  <a:pt x="2423230" y="3191634"/>
                </a:lnTo>
                <a:lnTo>
                  <a:pt x="2423230" y="3221211"/>
                </a:lnTo>
                <a:lnTo>
                  <a:pt x="2393644" y="3221211"/>
                </a:lnTo>
                <a:close/>
                <a:moveTo>
                  <a:pt x="2127683" y="3191633"/>
                </a:moveTo>
                <a:lnTo>
                  <a:pt x="2157268" y="3191633"/>
                </a:lnTo>
                <a:lnTo>
                  <a:pt x="2157268" y="3221211"/>
                </a:lnTo>
                <a:lnTo>
                  <a:pt x="2127683" y="3221211"/>
                </a:lnTo>
                <a:close/>
                <a:moveTo>
                  <a:pt x="1861723" y="3191632"/>
                </a:moveTo>
                <a:lnTo>
                  <a:pt x="1891309" y="3191632"/>
                </a:lnTo>
                <a:lnTo>
                  <a:pt x="1891309" y="3221211"/>
                </a:lnTo>
                <a:lnTo>
                  <a:pt x="1861723" y="3221211"/>
                </a:lnTo>
                <a:close/>
                <a:moveTo>
                  <a:pt x="1595763" y="3191631"/>
                </a:moveTo>
                <a:lnTo>
                  <a:pt x="1625348" y="3191631"/>
                </a:lnTo>
                <a:lnTo>
                  <a:pt x="1625348" y="3221211"/>
                </a:lnTo>
                <a:lnTo>
                  <a:pt x="1595763" y="3221211"/>
                </a:lnTo>
                <a:close/>
                <a:moveTo>
                  <a:pt x="1329802" y="3191630"/>
                </a:moveTo>
                <a:lnTo>
                  <a:pt x="1359387" y="3191630"/>
                </a:lnTo>
                <a:lnTo>
                  <a:pt x="1359387" y="3221211"/>
                </a:lnTo>
                <a:lnTo>
                  <a:pt x="1329802" y="3221211"/>
                </a:lnTo>
                <a:close/>
                <a:moveTo>
                  <a:pt x="1063842" y="3191629"/>
                </a:moveTo>
                <a:lnTo>
                  <a:pt x="1093428" y="3191629"/>
                </a:lnTo>
                <a:lnTo>
                  <a:pt x="1093428" y="3221211"/>
                </a:lnTo>
                <a:lnTo>
                  <a:pt x="1063842" y="3221211"/>
                </a:lnTo>
                <a:close/>
                <a:moveTo>
                  <a:pt x="797881" y="3191628"/>
                </a:moveTo>
                <a:lnTo>
                  <a:pt x="827466" y="3191628"/>
                </a:lnTo>
                <a:lnTo>
                  <a:pt x="827466" y="3221211"/>
                </a:lnTo>
                <a:lnTo>
                  <a:pt x="797881" y="3221211"/>
                </a:lnTo>
                <a:close/>
                <a:moveTo>
                  <a:pt x="531921" y="3191628"/>
                </a:moveTo>
                <a:lnTo>
                  <a:pt x="561507" y="3191628"/>
                </a:lnTo>
                <a:lnTo>
                  <a:pt x="561507" y="3221211"/>
                </a:lnTo>
                <a:lnTo>
                  <a:pt x="531921" y="3221211"/>
                </a:lnTo>
                <a:close/>
                <a:moveTo>
                  <a:pt x="265961" y="3191627"/>
                </a:moveTo>
                <a:lnTo>
                  <a:pt x="295546" y="3191627"/>
                </a:lnTo>
                <a:lnTo>
                  <a:pt x="295546" y="3221211"/>
                </a:lnTo>
                <a:lnTo>
                  <a:pt x="265961" y="3221211"/>
                </a:lnTo>
                <a:close/>
                <a:moveTo>
                  <a:pt x="0" y="3191626"/>
                </a:moveTo>
                <a:lnTo>
                  <a:pt x="29585" y="3191626"/>
                </a:lnTo>
                <a:lnTo>
                  <a:pt x="29585" y="3221211"/>
                </a:lnTo>
                <a:lnTo>
                  <a:pt x="0" y="3221211"/>
                </a:lnTo>
                <a:close/>
                <a:moveTo>
                  <a:pt x="2659604" y="2925676"/>
                </a:moveTo>
                <a:lnTo>
                  <a:pt x="2689189" y="2925676"/>
                </a:lnTo>
                <a:lnTo>
                  <a:pt x="2689189" y="2955262"/>
                </a:lnTo>
                <a:lnTo>
                  <a:pt x="2659604" y="2955262"/>
                </a:lnTo>
                <a:close/>
                <a:moveTo>
                  <a:pt x="2393644" y="2925675"/>
                </a:moveTo>
                <a:lnTo>
                  <a:pt x="2423230" y="2925675"/>
                </a:lnTo>
                <a:lnTo>
                  <a:pt x="2423230" y="2955261"/>
                </a:lnTo>
                <a:lnTo>
                  <a:pt x="2393644" y="2955261"/>
                </a:lnTo>
                <a:close/>
                <a:moveTo>
                  <a:pt x="2127683" y="2925674"/>
                </a:moveTo>
                <a:lnTo>
                  <a:pt x="2157268" y="2925674"/>
                </a:lnTo>
                <a:lnTo>
                  <a:pt x="2157268" y="2955260"/>
                </a:lnTo>
                <a:lnTo>
                  <a:pt x="2127683" y="2955260"/>
                </a:lnTo>
                <a:close/>
                <a:moveTo>
                  <a:pt x="1861723" y="2925673"/>
                </a:moveTo>
                <a:lnTo>
                  <a:pt x="1891309" y="2925673"/>
                </a:lnTo>
                <a:lnTo>
                  <a:pt x="1891309" y="2955259"/>
                </a:lnTo>
                <a:lnTo>
                  <a:pt x="1861723" y="2955259"/>
                </a:lnTo>
                <a:close/>
                <a:moveTo>
                  <a:pt x="1595763" y="2925672"/>
                </a:moveTo>
                <a:lnTo>
                  <a:pt x="1625348" y="2925672"/>
                </a:lnTo>
                <a:lnTo>
                  <a:pt x="1625348" y="2955258"/>
                </a:lnTo>
                <a:lnTo>
                  <a:pt x="1595763" y="2955258"/>
                </a:lnTo>
                <a:close/>
                <a:moveTo>
                  <a:pt x="1329802" y="2925671"/>
                </a:moveTo>
                <a:lnTo>
                  <a:pt x="1359387" y="2925671"/>
                </a:lnTo>
                <a:lnTo>
                  <a:pt x="1359387" y="2955256"/>
                </a:lnTo>
                <a:lnTo>
                  <a:pt x="1329802" y="2955256"/>
                </a:lnTo>
                <a:close/>
                <a:moveTo>
                  <a:pt x="1063842" y="2925670"/>
                </a:moveTo>
                <a:lnTo>
                  <a:pt x="1093428" y="2925670"/>
                </a:lnTo>
                <a:lnTo>
                  <a:pt x="1093428" y="2955255"/>
                </a:lnTo>
                <a:lnTo>
                  <a:pt x="1063842" y="2955255"/>
                </a:lnTo>
                <a:close/>
                <a:moveTo>
                  <a:pt x="797881" y="2925668"/>
                </a:moveTo>
                <a:lnTo>
                  <a:pt x="827466" y="2925668"/>
                </a:lnTo>
                <a:lnTo>
                  <a:pt x="827466" y="2955254"/>
                </a:lnTo>
                <a:lnTo>
                  <a:pt x="797881" y="2955254"/>
                </a:lnTo>
                <a:close/>
                <a:moveTo>
                  <a:pt x="531921" y="2925667"/>
                </a:moveTo>
                <a:lnTo>
                  <a:pt x="561507" y="2925667"/>
                </a:lnTo>
                <a:lnTo>
                  <a:pt x="561507" y="2955253"/>
                </a:lnTo>
                <a:lnTo>
                  <a:pt x="531921" y="2955253"/>
                </a:lnTo>
                <a:close/>
                <a:moveTo>
                  <a:pt x="265961" y="2925666"/>
                </a:moveTo>
                <a:lnTo>
                  <a:pt x="295546" y="2925666"/>
                </a:lnTo>
                <a:lnTo>
                  <a:pt x="295546" y="2955252"/>
                </a:lnTo>
                <a:lnTo>
                  <a:pt x="265961" y="2955252"/>
                </a:lnTo>
                <a:close/>
                <a:moveTo>
                  <a:pt x="0" y="2925665"/>
                </a:moveTo>
                <a:lnTo>
                  <a:pt x="29585" y="2925665"/>
                </a:lnTo>
                <a:lnTo>
                  <a:pt x="29585" y="2955251"/>
                </a:lnTo>
                <a:lnTo>
                  <a:pt x="0" y="2955251"/>
                </a:lnTo>
                <a:close/>
                <a:moveTo>
                  <a:pt x="2659604" y="2659636"/>
                </a:moveTo>
                <a:lnTo>
                  <a:pt x="2689189" y="2659636"/>
                </a:lnTo>
                <a:lnTo>
                  <a:pt x="2689189" y="2689220"/>
                </a:lnTo>
                <a:lnTo>
                  <a:pt x="2659604" y="2689220"/>
                </a:lnTo>
                <a:close/>
                <a:moveTo>
                  <a:pt x="2393644" y="2659632"/>
                </a:moveTo>
                <a:lnTo>
                  <a:pt x="2423230" y="2659632"/>
                </a:lnTo>
                <a:lnTo>
                  <a:pt x="2423230" y="2689217"/>
                </a:lnTo>
                <a:lnTo>
                  <a:pt x="2393644" y="2689217"/>
                </a:lnTo>
                <a:close/>
                <a:moveTo>
                  <a:pt x="2127683" y="2659629"/>
                </a:moveTo>
                <a:lnTo>
                  <a:pt x="2157268" y="2659629"/>
                </a:lnTo>
                <a:lnTo>
                  <a:pt x="2157268" y="2689214"/>
                </a:lnTo>
                <a:lnTo>
                  <a:pt x="2127683" y="2689214"/>
                </a:lnTo>
                <a:close/>
                <a:moveTo>
                  <a:pt x="1861723" y="2659626"/>
                </a:moveTo>
                <a:lnTo>
                  <a:pt x="1891309" y="2659626"/>
                </a:lnTo>
                <a:lnTo>
                  <a:pt x="1891309" y="2689211"/>
                </a:lnTo>
                <a:lnTo>
                  <a:pt x="1861723" y="2689211"/>
                </a:lnTo>
                <a:close/>
                <a:moveTo>
                  <a:pt x="1595763" y="2659623"/>
                </a:moveTo>
                <a:lnTo>
                  <a:pt x="1625348" y="2659623"/>
                </a:lnTo>
                <a:lnTo>
                  <a:pt x="1625348" y="2689207"/>
                </a:lnTo>
                <a:lnTo>
                  <a:pt x="1595763" y="2689207"/>
                </a:lnTo>
                <a:close/>
                <a:moveTo>
                  <a:pt x="1329802" y="2659620"/>
                </a:moveTo>
                <a:lnTo>
                  <a:pt x="1359387" y="2659620"/>
                </a:lnTo>
                <a:lnTo>
                  <a:pt x="1359387" y="2689204"/>
                </a:lnTo>
                <a:lnTo>
                  <a:pt x="1329802" y="2689204"/>
                </a:lnTo>
                <a:close/>
                <a:moveTo>
                  <a:pt x="1063842" y="2659616"/>
                </a:moveTo>
                <a:lnTo>
                  <a:pt x="1093428" y="2659616"/>
                </a:lnTo>
                <a:lnTo>
                  <a:pt x="1093428" y="2689201"/>
                </a:lnTo>
                <a:lnTo>
                  <a:pt x="1063842" y="2689201"/>
                </a:lnTo>
                <a:close/>
                <a:moveTo>
                  <a:pt x="797881" y="2659613"/>
                </a:moveTo>
                <a:lnTo>
                  <a:pt x="827466" y="2659613"/>
                </a:lnTo>
                <a:lnTo>
                  <a:pt x="827466" y="2689198"/>
                </a:lnTo>
                <a:lnTo>
                  <a:pt x="797881" y="2689198"/>
                </a:lnTo>
                <a:close/>
                <a:moveTo>
                  <a:pt x="531921" y="2659610"/>
                </a:moveTo>
                <a:lnTo>
                  <a:pt x="561507" y="2659610"/>
                </a:lnTo>
                <a:lnTo>
                  <a:pt x="561507" y="2689194"/>
                </a:lnTo>
                <a:lnTo>
                  <a:pt x="531921" y="2689194"/>
                </a:lnTo>
                <a:close/>
                <a:moveTo>
                  <a:pt x="265961" y="2659607"/>
                </a:moveTo>
                <a:lnTo>
                  <a:pt x="295546" y="2659607"/>
                </a:lnTo>
                <a:lnTo>
                  <a:pt x="295546" y="2689191"/>
                </a:lnTo>
                <a:lnTo>
                  <a:pt x="265961" y="2689191"/>
                </a:lnTo>
                <a:close/>
                <a:moveTo>
                  <a:pt x="0" y="2659603"/>
                </a:moveTo>
                <a:lnTo>
                  <a:pt x="29585" y="2659603"/>
                </a:lnTo>
                <a:lnTo>
                  <a:pt x="29585" y="2689188"/>
                </a:lnTo>
                <a:lnTo>
                  <a:pt x="0" y="2689188"/>
                </a:lnTo>
                <a:close/>
                <a:moveTo>
                  <a:pt x="2659604" y="2393677"/>
                </a:moveTo>
                <a:lnTo>
                  <a:pt x="2689189" y="2393677"/>
                </a:lnTo>
                <a:lnTo>
                  <a:pt x="2689189" y="2423276"/>
                </a:lnTo>
                <a:lnTo>
                  <a:pt x="2659604" y="2423276"/>
                </a:lnTo>
                <a:close/>
                <a:moveTo>
                  <a:pt x="2393644" y="2393674"/>
                </a:moveTo>
                <a:lnTo>
                  <a:pt x="2423230" y="2393674"/>
                </a:lnTo>
                <a:lnTo>
                  <a:pt x="2423230" y="2423273"/>
                </a:lnTo>
                <a:lnTo>
                  <a:pt x="2393644" y="2423273"/>
                </a:lnTo>
                <a:close/>
                <a:moveTo>
                  <a:pt x="2127683" y="2393671"/>
                </a:moveTo>
                <a:lnTo>
                  <a:pt x="2157268" y="2393671"/>
                </a:lnTo>
                <a:lnTo>
                  <a:pt x="2157268" y="2423267"/>
                </a:lnTo>
                <a:lnTo>
                  <a:pt x="2127683" y="2423267"/>
                </a:lnTo>
                <a:close/>
                <a:moveTo>
                  <a:pt x="1861723" y="2393668"/>
                </a:moveTo>
                <a:lnTo>
                  <a:pt x="1891309" y="2393668"/>
                </a:lnTo>
                <a:lnTo>
                  <a:pt x="1891309" y="2423263"/>
                </a:lnTo>
                <a:lnTo>
                  <a:pt x="1861723" y="2423263"/>
                </a:lnTo>
                <a:close/>
                <a:moveTo>
                  <a:pt x="1595763" y="2393665"/>
                </a:moveTo>
                <a:lnTo>
                  <a:pt x="1625348" y="2393665"/>
                </a:lnTo>
                <a:lnTo>
                  <a:pt x="1625348" y="2423258"/>
                </a:lnTo>
                <a:lnTo>
                  <a:pt x="1595763" y="2423258"/>
                </a:lnTo>
                <a:close/>
                <a:moveTo>
                  <a:pt x="1329802" y="2393662"/>
                </a:moveTo>
                <a:lnTo>
                  <a:pt x="1359387" y="2393662"/>
                </a:lnTo>
                <a:lnTo>
                  <a:pt x="1359387" y="2423252"/>
                </a:lnTo>
                <a:lnTo>
                  <a:pt x="1329802" y="2423252"/>
                </a:lnTo>
                <a:close/>
                <a:moveTo>
                  <a:pt x="1063842" y="2393659"/>
                </a:moveTo>
                <a:lnTo>
                  <a:pt x="1093428" y="2393659"/>
                </a:lnTo>
                <a:lnTo>
                  <a:pt x="1093428" y="2423248"/>
                </a:lnTo>
                <a:lnTo>
                  <a:pt x="1063842" y="2423248"/>
                </a:lnTo>
                <a:close/>
                <a:moveTo>
                  <a:pt x="797881" y="2393654"/>
                </a:moveTo>
                <a:lnTo>
                  <a:pt x="827466" y="2393654"/>
                </a:lnTo>
                <a:lnTo>
                  <a:pt x="827466" y="2423242"/>
                </a:lnTo>
                <a:lnTo>
                  <a:pt x="797881" y="2423242"/>
                </a:lnTo>
                <a:close/>
                <a:moveTo>
                  <a:pt x="531921" y="2393649"/>
                </a:moveTo>
                <a:lnTo>
                  <a:pt x="561507" y="2393649"/>
                </a:lnTo>
                <a:lnTo>
                  <a:pt x="561507" y="2423238"/>
                </a:lnTo>
                <a:lnTo>
                  <a:pt x="531921" y="2423238"/>
                </a:lnTo>
                <a:close/>
                <a:moveTo>
                  <a:pt x="265961" y="2393646"/>
                </a:moveTo>
                <a:lnTo>
                  <a:pt x="295546" y="2393646"/>
                </a:lnTo>
                <a:lnTo>
                  <a:pt x="295546" y="2423233"/>
                </a:lnTo>
                <a:lnTo>
                  <a:pt x="265961" y="2423233"/>
                </a:lnTo>
                <a:close/>
                <a:moveTo>
                  <a:pt x="0" y="2393643"/>
                </a:moveTo>
                <a:lnTo>
                  <a:pt x="29585" y="2393643"/>
                </a:lnTo>
                <a:lnTo>
                  <a:pt x="29585" y="2423227"/>
                </a:lnTo>
                <a:lnTo>
                  <a:pt x="0" y="2423227"/>
                </a:lnTo>
                <a:close/>
                <a:moveTo>
                  <a:pt x="2659604" y="2127710"/>
                </a:moveTo>
                <a:lnTo>
                  <a:pt x="2689189" y="2127710"/>
                </a:lnTo>
                <a:lnTo>
                  <a:pt x="2689189" y="2157299"/>
                </a:lnTo>
                <a:lnTo>
                  <a:pt x="2659604" y="2157299"/>
                </a:lnTo>
                <a:close/>
                <a:moveTo>
                  <a:pt x="2393644" y="2127709"/>
                </a:moveTo>
                <a:lnTo>
                  <a:pt x="2423230" y="2127709"/>
                </a:lnTo>
                <a:lnTo>
                  <a:pt x="2423230" y="2157298"/>
                </a:lnTo>
                <a:lnTo>
                  <a:pt x="2393644" y="2157298"/>
                </a:lnTo>
                <a:close/>
                <a:moveTo>
                  <a:pt x="2127683" y="2127705"/>
                </a:moveTo>
                <a:lnTo>
                  <a:pt x="2157268" y="2127705"/>
                </a:lnTo>
                <a:lnTo>
                  <a:pt x="2157268" y="2157294"/>
                </a:lnTo>
                <a:lnTo>
                  <a:pt x="2127683" y="2157294"/>
                </a:lnTo>
                <a:close/>
                <a:moveTo>
                  <a:pt x="1861723" y="2127702"/>
                </a:moveTo>
                <a:lnTo>
                  <a:pt x="1891309" y="2127702"/>
                </a:lnTo>
                <a:lnTo>
                  <a:pt x="1891309" y="2157291"/>
                </a:lnTo>
                <a:lnTo>
                  <a:pt x="1861723" y="2157291"/>
                </a:lnTo>
                <a:close/>
                <a:moveTo>
                  <a:pt x="1595763" y="2127699"/>
                </a:moveTo>
                <a:lnTo>
                  <a:pt x="1625348" y="2127699"/>
                </a:lnTo>
                <a:lnTo>
                  <a:pt x="1625348" y="2157288"/>
                </a:lnTo>
                <a:lnTo>
                  <a:pt x="1595763" y="2157288"/>
                </a:lnTo>
                <a:close/>
                <a:moveTo>
                  <a:pt x="1329802" y="2127696"/>
                </a:moveTo>
                <a:lnTo>
                  <a:pt x="1359387" y="2127696"/>
                </a:lnTo>
                <a:lnTo>
                  <a:pt x="1359387" y="2157284"/>
                </a:lnTo>
                <a:lnTo>
                  <a:pt x="1329802" y="2157284"/>
                </a:lnTo>
                <a:close/>
                <a:moveTo>
                  <a:pt x="1063842" y="2127692"/>
                </a:moveTo>
                <a:lnTo>
                  <a:pt x="1093428" y="2127692"/>
                </a:lnTo>
                <a:lnTo>
                  <a:pt x="1093428" y="2157281"/>
                </a:lnTo>
                <a:lnTo>
                  <a:pt x="1063842" y="2157281"/>
                </a:lnTo>
                <a:close/>
                <a:moveTo>
                  <a:pt x="797881" y="2127689"/>
                </a:moveTo>
                <a:lnTo>
                  <a:pt x="827466" y="2127689"/>
                </a:lnTo>
                <a:lnTo>
                  <a:pt x="827466" y="2157278"/>
                </a:lnTo>
                <a:lnTo>
                  <a:pt x="797881" y="2157278"/>
                </a:lnTo>
                <a:close/>
                <a:moveTo>
                  <a:pt x="531921" y="2127687"/>
                </a:moveTo>
                <a:lnTo>
                  <a:pt x="561507" y="2127687"/>
                </a:lnTo>
                <a:lnTo>
                  <a:pt x="561507" y="2157274"/>
                </a:lnTo>
                <a:lnTo>
                  <a:pt x="531921" y="2157274"/>
                </a:lnTo>
                <a:close/>
                <a:moveTo>
                  <a:pt x="265961" y="2127684"/>
                </a:moveTo>
                <a:lnTo>
                  <a:pt x="295546" y="2127684"/>
                </a:lnTo>
                <a:lnTo>
                  <a:pt x="295546" y="2157271"/>
                </a:lnTo>
                <a:lnTo>
                  <a:pt x="265961" y="2157271"/>
                </a:lnTo>
                <a:close/>
                <a:moveTo>
                  <a:pt x="0" y="2127682"/>
                </a:moveTo>
                <a:lnTo>
                  <a:pt x="29585" y="2127682"/>
                </a:lnTo>
                <a:lnTo>
                  <a:pt x="29585" y="2157268"/>
                </a:lnTo>
                <a:lnTo>
                  <a:pt x="0" y="2157268"/>
                </a:lnTo>
                <a:close/>
                <a:moveTo>
                  <a:pt x="2659604" y="1861747"/>
                </a:moveTo>
                <a:lnTo>
                  <a:pt x="2689189" y="1861747"/>
                </a:lnTo>
                <a:lnTo>
                  <a:pt x="2689189" y="1891324"/>
                </a:lnTo>
                <a:lnTo>
                  <a:pt x="2659604" y="1891324"/>
                </a:lnTo>
                <a:close/>
                <a:moveTo>
                  <a:pt x="2393644" y="1861744"/>
                </a:moveTo>
                <a:lnTo>
                  <a:pt x="2423230" y="1861744"/>
                </a:lnTo>
                <a:lnTo>
                  <a:pt x="2423230" y="1891322"/>
                </a:lnTo>
                <a:lnTo>
                  <a:pt x="2393644" y="1891322"/>
                </a:lnTo>
                <a:close/>
                <a:moveTo>
                  <a:pt x="2127683" y="1861742"/>
                </a:moveTo>
                <a:lnTo>
                  <a:pt x="2157268" y="1861742"/>
                </a:lnTo>
                <a:lnTo>
                  <a:pt x="2157268" y="1891320"/>
                </a:lnTo>
                <a:lnTo>
                  <a:pt x="2127683" y="1891320"/>
                </a:lnTo>
                <a:close/>
                <a:moveTo>
                  <a:pt x="1861723" y="1861739"/>
                </a:moveTo>
                <a:lnTo>
                  <a:pt x="1891309" y="1861739"/>
                </a:lnTo>
                <a:lnTo>
                  <a:pt x="1891309" y="1891319"/>
                </a:lnTo>
                <a:lnTo>
                  <a:pt x="1861723" y="1891319"/>
                </a:lnTo>
                <a:close/>
                <a:moveTo>
                  <a:pt x="1595763" y="1861737"/>
                </a:moveTo>
                <a:lnTo>
                  <a:pt x="1625348" y="1861737"/>
                </a:lnTo>
                <a:lnTo>
                  <a:pt x="1625348" y="1891317"/>
                </a:lnTo>
                <a:lnTo>
                  <a:pt x="1595763" y="1891317"/>
                </a:lnTo>
                <a:close/>
                <a:moveTo>
                  <a:pt x="1329802" y="1861734"/>
                </a:moveTo>
                <a:lnTo>
                  <a:pt x="1359387" y="1861734"/>
                </a:lnTo>
                <a:lnTo>
                  <a:pt x="1359387" y="1891315"/>
                </a:lnTo>
                <a:lnTo>
                  <a:pt x="1329802" y="1891315"/>
                </a:lnTo>
                <a:close/>
                <a:moveTo>
                  <a:pt x="1063842" y="1861732"/>
                </a:moveTo>
                <a:lnTo>
                  <a:pt x="1093428" y="1861732"/>
                </a:lnTo>
                <a:lnTo>
                  <a:pt x="1093428" y="1891314"/>
                </a:lnTo>
                <a:lnTo>
                  <a:pt x="1063842" y="1891314"/>
                </a:lnTo>
                <a:close/>
                <a:moveTo>
                  <a:pt x="797881" y="1861729"/>
                </a:moveTo>
                <a:lnTo>
                  <a:pt x="827466" y="1861729"/>
                </a:lnTo>
                <a:lnTo>
                  <a:pt x="827466" y="1891312"/>
                </a:lnTo>
                <a:lnTo>
                  <a:pt x="797881" y="1891312"/>
                </a:lnTo>
                <a:close/>
                <a:moveTo>
                  <a:pt x="531921" y="1861727"/>
                </a:moveTo>
                <a:lnTo>
                  <a:pt x="561507" y="1861727"/>
                </a:lnTo>
                <a:lnTo>
                  <a:pt x="561507" y="1891310"/>
                </a:lnTo>
                <a:lnTo>
                  <a:pt x="531921" y="1891310"/>
                </a:lnTo>
                <a:close/>
                <a:moveTo>
                  <a:pt x="265961" y="1861724"/>
                </a:moveTo>
                <a:lnTo>
                  <a:pt x="295546" y="1861724"/>
                </a:lnTo>
                <a:lnTo>
                  <a:pt x="295546" y="1891309"/>
                </a:lnTo>
                <a:lnTo>
                  <a:pt x="265961" y="1891309"/>
                </a:lnTo>
                <a:close/>
                <a:moveTo>
                  <a:pt x="0" y="1861722"/>
                </a:moveTo>
                <a:lnTo>
                  <a:pt x="29585" y="1861722"/>
                </a:lnTo>
                <a:lnTo>
                  <a:pt x="29585" y="1891307"/>
                </a:lnTo>
                <a:lnTo>
                  <a:pt x="0" y="1891307"/>
                </a:lnTo>
                <a:close/>
                <a:moveTo>
                  <a:pt x="2659604" y="1595785"/>
                </a:moveTo>
                <a:lnTo>
                  <a:pt x="2689189" y="1595785"/>
                </a:lnTo>
                <a:lnTo>
                  <a:pt x="2689189" y="1625371"/>
                </a:lnTo>
                <a:lnTo>
                  <a:pt x="2659604" y="1625371"/>
                </a:lnTo>
                <a:close/>
                <a:moveTo>
                  <a:pt x="2393644" y="1595782"/>
                </a:moveTo>
                <a:lnTo>
                  <a:pt x="2423230" y="1595782"/>
                </a:lnTo>
                <a:lnTo>
                  <a:pt x="2423230" y="1625368"/>
                </a:lnTo>
                <a:lnTo>
                  <a:pt x="2393644" y="1625368"/>
                </a:lnTo>
                <a:close/>
                <a:moveTo>
                  <a:pt x="2127683" y="1595780"/>
                </a:moveTo>
                <a:lnTo>
                  <a:pt x="2157268" y="1595780"/>
                </a:lnTo>
                <a:lnTo>
                  <a:pt x="2157268" y="1625366"/>
                </a:lnTo>
                <a:lnTo>
                  <a:pt x="2127683" y="1625366"/>
                </a:lnTo>
                <a:close/>
                <a:moveTo>
                  <a:pt x="1861723" y="1595777"/>
                </a:moveTo>
                <a:lnTo>
                  <a:pt x="1891309" y="1595777"/>
                </a:lnTo>
                <a:lnTo>
                  <a:pt x="1891309" y="1625363"/>
                </a:lnTo>
                <a:lnTo>
                  <a:pt x="1861723" y="1625363"/>
                </a:lnTo>
                <a:close/>
                <a:moveTo>
                  <a:pt x="1595763" y="1595775"/>
                </a:moveTo>
                <a:lnTo>
                  <a:pt x="1625348" y="1595775"/>
                </a:lnTo>
                <a:lnTo>
                  <a:pt x="1625348" y="1625360"/>
                </a:lnTo>
                <a:lnTo>
                  <a:pt x="1595763" y="1625360"/>
                </a:lnTo>
                <a:close/>
                <a:moveTo>
                  <a:pt x="1329802" y="1595773"/>
                </a:moveTo>
                <a:lnTo>
                  <a:pt x="1359387" y="1595773"/>
                </a:lnTo>
                <a:lnTo>
                  <a:pt x="1359387" y="1625358"/>
                </a:lnTo>
                <a:lnTo>
                  <a:pt x="1329802" y="1625358"/>
                </a:lnTo>
                <a:close/>
                <a:moveTo>
                  <a:pt x="1063842" y="1595770"/>
                </a:moveTo>
                <a:lnTo>
                  <a:pt x="1093428" y="1595770"/>
                </a:lnTo>
                <a:lnTo>
                  <a:pt x="1093428" y="1625355"/>
                </a:lnTo>
                <a:lnTo>
                  <a:pt x="1063842" y="1625355"/>
                </a:lnTo>
                <a:close/>
                <a:moveTo>
                  <a:pt x="797881" y="1595768"/>
                </a:moveTo>
                <a:lnTo>
                  <a:pt x="827466" y="1595768"/>
                </a:lnTo>
                <a:lnTo>
                  <a:pt x="827466" y="1625353"/>
                </a:lnTo>
                <a:lnTo>
                  <a:pt x="797881" y="1625353"/>
                </a:lnTo>
                <a:close/>
                <a:moveTo>
                  <a:pt x="531921" y="1595766"/>
                </a:moveTo>
                <a:lnTo>
                  <a:pt x="561507" y="1595766"/>
                </a:lnTo>
                <a:lnTo>
                  <a:pt x="561507" y="1625351"/>
                </a:lnTo>
                <a:lnTo>
                  <a:pt x="531921" y="1625351"/>
                </a:lnTo>
                <a:close/>
                <a:moveTo>
                  <a:pt x="265961" y="1595763"/>
                </a:moveTo>
                <a:lnTo>
                  <a:pt x="295546" y="1595763"/>
                </a:lnTo>
                <a:lnTo>
                  <a:pt x="295546" y="1625348"/>
                </a:lnTo>
                <a:lnTo>
                  <a:pt x="265961" y="1625348"/>
                </a:lnTo>
                <a:close/>
                <a:moveTo>
                  <a:pt x="0" y="1595761"/>
                </a:moveTo>
                <a:lnTo>
                  <a:pt x="29585" y="1595761"/>
                </a:lnTo>
                <a:lnTo>
                  <a:pt x="29585" y="1625346"/>
                </a:lnTo>
                <a:lnTo>
                  <a:pt x="0" y="1625346"/>
                </a:lnTo>
                <a:close/>
                <a:moveTo>
                  <a:pt x="2659604" y="1329827"/>
                </a:moveTo>
                <a:lnTo>
                  <a:pt x="2689189" y="1329827"/>
                </a:lnTo>
                <a:lnTo>
                  <a:pt x="2689189" y="1359412"/>
                </a:lnTo>
                <a:lnTo>
                  <a:pt x="2659604" y="1359412"/>
                </a:lnTo>
                <a:close/>
                <a:moveTo>
                  <a:pt x="2393644" y="1329825"/>
                </a:moveTo>
                <a:lnTo>
                  <a:pt x="2423230" y="1329825"/>
                </a:lnTo>
                <a:lnTo>
                  <a:pt x="2423230" y="1359409"/>
                </a:lnTo>
                <a:lnTo>
                  <a:pt x="2393644" y="1359409"/>
                </a:lnTo>
                <a:close/>
                <a:moveTo>
                  <a:pt x="2127683" y="1329822"/>
                </a:moveTo>
                <a:lnTo>
                  <a:pt x="2157268" y="1329822"/>
                </a:lnTo>
                <a:lnTo>
                  <a:pt x="2157268" y="1359407"/>
                </a:lnTo>
                <a:lnTo>
                  <a:pt x="2127683" y="1359407"/>
                </a:lnTo>
                <a:close/>
                <a:moveTo>
                  <a:pt x="1861723" y="1329819"/>
                </a:moveTo>
                <a:lnTo>
                  <a:pt x="1891309" y="1329819"/>
                </a:lnTo>
                <a:lnTo>
                  <a:pt x="1891309" y="1359404"/>
                </a:lnTo>
                <a:lnTo>
                  <a:pt x="1861723" y="1359404"/>
                </a:lnTo>
                <a:close/>
                <a:moveTo>
                  <a:pt x="1595763" y="1329817"/>
                </a:moveTo>
                <a:lnTo>
                  <a:pt x="1625348" y="1329817"/>
                </a:lnTo>
                <a:lnTo>
                  <a:pt x="1625348" y="1359401"/>
                </a:lnTo>
                <a:lnTo>
                  <a:pt x="1595763" y="1359401"/>
                </a:lnTo>
                <a:close/>
                <a:moveTo>
                  <a:pt x="1329802" y="1329814"/>
                </a:moveTo>
                <a:lnTo>
                  <a:pt x="1359387" y="1329814"/>
                </a:lnTo>
                <a:lnTo>
                  <a:pt x="1359387" y="1359399"/>
                </a:lnTo>
                <a:lnTo>
                  <a:pt x="1329802" y="1359399"/>
                </a:lnTo>
                <a:close/>
                <a:moveTo>
                  <a:pt x="1063842" y="1329811"/>
                </a:moveTo>
                <a:lnTo>
                  <a:pt x="1093428" y="1329811"/>
                </a:lnTo>
                <a:lnTo>
                  <a:pt x="1093428" y="1359396"/>
                </a:lnTo>
                <a:lnTo>
                  <a:pt x="1063842" y="1359396"/>
                </a:lnTo>
                <a:close/>
                <a:moveTo>
                  <a:pt x="797881" y="1329809"/>
                </a:moveTo>
                <a:lnTo>
                  <a:pt x="827466" y="1329809"/>
                </a:lnTo>
                <a:lnTo>
                  <a:pt x="827466" y="1359394"/>
                </a:lnTo>
                <a:lnTo>
                  <a:pt x="797881" y="1359394"/>
                </a:lnTo>
                <a:close/>
                <a:moveTo>
                  <a:pt x="531921" y="1329806"/>
                </a:moveTo>
                <a:lnTo>
                  <a:pt x="561507" y="1329806"/>
                </a:lnTo>
                <a:lnTo>
                  <a:pt x="561507" y="1359391"/>
                </a:lnTo>
                <a:lnTo>
                  <a:pt x="531921" y="1359391"/>
                </a:lnTo>
                <a:close/>
                <a:moveTo>
                  <a:pt x="265961" y="1329803"/>
                </a:moveTo>
                <a:lnTo>
                  <a:pt x="295546" y="1329803"/>
                </a:lnTo>
                <a:lnTo>
                  <a:pt x="295546" y="1359388"/>
                </a:lnTo>
                <a:lnTo>
                  <a:pt x="265961" y="1359388"/>
                </a:lnTo>
                <a:close/>
                <a:moveTo>
                  <a:pt x="0" y="1329801"/>
                </a:moveTo>
                <a:lnTo>
                  <a:pt x="29585" y="1329801"/>
                </a:lnTo>
                <a:lnTo>
                  <a:pt x="29585" y="1359386"/>
                </a:lnTo>
                <a:lnTo>
                  <a:pt x="0" y="1359386"/>
                </a:lnTo>
                <a:close/>
                <a:moveTo>
                  <a:pt x="2659604" y="1063871"/>
                </a:moveTo>
                <a:lnTo>
                  <a:pt x="2689189" y="1063871"/>
                </a:lnTo>
                <a:lnTo>
                  <a:pt x="2689189" y="1093457"/>
                </a:lnTo>
                <a:lnTo>
                  <a:pt x="2659604" y="1093457"/>
                </a:lnTo>
                <a:close/>
                <a:moveTo>
                  <a:pt x="2393644" y="1063868"/>
                </a:moveTo>
                <a:lnTo>
                  <a:pt x="2423230" y="1063868"/>
                </a:lnTo>
                <a:lnTo>
                  <a:pt x="2423230" y="1093454"/>
                </a:lnTo>
                <a:lnTo>
                  <a:pt x="2393644" y="1093454"/>
                </a:lnTo>
                <a:close/>
                <a:moveTo>
                  <a:pt x="2127683" y="1063865"/>
                </a:moveTo>
                <a:lnTo>
                  <a:pt x="2157268" y="1063865"/>
                </a:lnTo>
                <a:lnTo>
                  <a:pt x="2157268" y="1093451"/>
                </a:lnTo>
                <a:lnTo>
                  <a:pt x="2127683" y="1093451"/>
                </a:lnTo>
                <a:close/>
                <a:moveTo>
                  <a:pt x="1861723" y="1063862"/>
                </a:moveTo>
                <a:lnTo>
                  <a:pt x="1891309" y="1063862"/>
                </a:lnTo>
                <a:lnTo>
                  <a:pt x="1891309" y="1093448"/>
                </a:lnTo>
                <a:lnTo>
                  <a:pt x="1861723" y="1093448"/>
                </a:lnTo>
                <a:close/>
                <a:moveTo>
                  <a:pt x="1595763" y="1063859"/>
                </a:moveTo>
                <a:lnTo>
                  <a:pt x="1625348" y="1063859"/>
                </a:lnTo>
                <a:lnTo>
                  <a:pt x="1625348" y="1093445"/>
                </a:lnTo>
                <a:lnTo>
                  <a:pt x="1595763" y="1093445"/>
                </a:lnTo>
                <a:close/>
                <a:moveTo>
                  <a:pt x="1329802" y="1063856"/>
                </a:moveTo>
                <a:lnTo>
                  <a:pt x="1359387" y="1063856"/>
                </a:lnTo>
                <a:lnTo>
                  <a:pt x="1359387" y="1093442"/>
                </a:lnTo>
                <a:lnTo>
                  <a:pt x="1329802" y="1093442"/>
                </a:lnTo>
                <a:close/>
                <a:moveTo>
                  <a:pt x="1063842" y="1063853"/>
                </a:moveTo>
                <a:lnTo>
                  <a:pt x="1093428" y="1063853"/>
                </a:lnTo>
                <a:lnTo>
                  <a:pt x="1093428" y="1093439"/>
                </a:lnTo>
                <a:lnTo>
                  <a:pt x="1063842" y="1093439"/>
                </a:lnTo>
                <a:close/>
                <a:moveTo>
                  <a:pt x="797881" y="1063850"/>
                </a:moveTo>
                <a:lnTo>
                  <a:pt x="827466" y="1063850"/>
                </a:lnTo>
                <a:lnTo>
                  <a:pt x="827466" y="1093436"/>
                </a:lnTo>
                <a:lnTo>
                  <a:pt x="797881" y="1093436"/>
                </a:lnTo>
                <a:close/>
                <a:moveTo>
                  <a:pt x="531921" y="1063847"/>
                </a:moveTo>
                <a:lnTo>
                  <a:pt x="561507" y="1063847"/>
                </a:lnTo>
                <a:lnTo>
                  <a:pt x="561507" y="1093433"/>
                </a:lnTo>
                <a:lnTo>
                  <a:pt x="531921" y="1093433"/>
                </a:lnTo>
                <a:close/>
                <a:moveTo>
                  <a:pt x="265961" y="1063844"/>
                </a:moveTo>
                <a:lnTo>
                  <a:pt x="295546" y="1063844"/>
                </a:lnTo>
                <a:lnTo>
                  <a:pt x="295546" y="1093430"/>
                </a:lnTo>
                <a:lnTo>
                  <a:pt x="265961" y="1093430"/>
                </a:lnTo>
                <a:close/>
                <a:moveTo>
                  <a:pt x="0" y="1063841"/>
                </a:moveTo>
                <a:lnTo>
                  <a:pt x="29585" y="1063841"/>
                </a:lnTo>
                <a:lnTo>
                  <a:pt x="29585" y="1093427"/>
                </a:lnTo>
                <a:lnTo>
                  <a:pt x="0" y="1093427"/>
                </a:lnTo>
                <a:close/>
                <a:moveTo>
                  <a:pt x="2659604" y="797900"/>
                </a:moveTo>
                <a:lnTo>
                  <a:pt x="2689189" y="797900"/>
                </a:lnTo>
                <a:lnTo>
                  <a:pt x="2689189" y="827486"/>
                </a:lnTo>
                <a:lnTo>
                  <a:pt x="2659604" y="827486"/>
                </a:lnTo>
                <a:close/>
                <a:moveTo>
                  <a:pt x="2393644" y="797898"/>
                </a:moveTo>
                <a:lnTo>
                  <a:pt x="2423230" y="797898"/>
                </a:lnTo>
                <a:lnTo>
                  <a:pt x="2423230" y="827484"/>
                </a:lnTo>
                <a:lnTo>
                  <a:pt x="2393644" y="827484"/>
                </a:lnTo>
                <a:close/>
                <a:moveTo>
                  <a:pt x="2127683" y="797895"/>
                </a:moveTo>
                <a:lnTo>
                  <a:pt x="2157268" y="797895"/>
                </a:lnTo>
                <a:lnTo>
                  <a:pt x="2157268" y="827481"/>
                </a:lnTo>
                <a:lnTo>
                  <a:pt x="2127683" y="827481"/>
                </a:lnTo>
                <a:close/>
                <a:moveTo>
                  <a:pt x="1861723" y="797893"/>
                </a:moveTo>
                <a:lnTo>
                  <a:pt x="1891309" y="797893"/>
                </a:lnTo>
                <a:lnTo>
                  <a:pt x="1891309" y="827479"/>
                </a:lnTo>
                <a:lnTo>
                  <a:pt x="1861723" y="827479"/>
                </a:lnTo>
                <a:close/>
                <a:moveTo>
                  <a:pt x="1595763" y="797891"/>
                </a:moveTo>
                <a:lnTo>
                  <a:pt x="1625348" y="797891"/>
                </a:lnTo>
                <a:lnTo>
                  <a:pt x="1625348" y="827477"/>
                </a:lnTo>
                <a:lnTo>
                  <a:pt x="1595763" y="827477"/>
                </a:lnTo>
                <a:close/>
                <a:moveTo>
                  <a:pt x="1329802" y="797889"/>
                </a:moveTo>
                <a:lnTo>
                  <a:pt x="1359387" y="797889"/>
                </a:lnTo>
                <a:lnTo>
                  <a:pt x="1359387" y="827475"/>
                </a:lnTo>
                <a:lnTo>
                  <a:pt x="1329802" y="827475"/>
                </a:lnTo>
                <a:close/>
                <a:moveTo>
                  <a:pt x="1063842" y="797887"/>
                </a:moveTo>
                <a:lnTo>
                  <a:pt x="1093428" y="797887"/>
                </a:lnTo>
                <a:lnTo>
                  <a:pt x="1093428" y="827473"/>
                </a:lnTo>
                <a:lnTo>
                  <a:pt x="1063842" y="827473"/>
                </a:lnTo>
                <a:close/>
                <a:moveTo>
                  <a:pt x="797881" y="797885"/>
                </a:moveTo>
                <a:lnTo>
                  <a:pt x="827466" y="797885"/>
                </a:lnTo>
                <a:lnTo>
                  <a:pt x="827466" y="827471"/>
                </a:lnTo>
                <a:lnTo>
                  <a:pt x="797881" y="827471"/>
                </a:lnTo>
                <a:close/>
                <a:moveTo>
                  <a:pt x="531921" y="797883"/>
                </a:moveTo>
                <a:lnTo>
                  <a:pt x="561507" y="797883"/>
                </a:lnTo>
                <a:lnTo>
                  <a:pt x="561507" y="827469"/>
                </a:lnTo>
                <a:lnTo>
                  <a:pt x="531921" y="827469"/>
                </a:lnTo>
                <a:close/>
                <a:moveTo>
                  <a:pt x="265961" y="797881"/>
                </a:moveTo>
                <a:lnTo>
                  <a:pt x="295546" y="797881"/>
                </a:lnTo>
                <a:lnTo>
                  <a:pt x="295546" y="827467"/>
                </a:lnTo>
                <a:lnTo>
                  <a:pt x="265961" y="827467"/>
                </a:lnTo>
                <a:close/>
                <a:moveTo>
                  <a:pt x="0" y="797879"/>
                </a:moveTo>
                <a:lnTo>
                  <a:pt x="29585" y="797879"/>
                </a:lnTo>
                <a:lnTo>
                  <a:pt x="29585" y="827465"/>
                </a:lnTo>
                <a:lnTo>
                  <a:pt x="0" y="827465"/>
                </a:lnTo>
                <a:close/>
                <a:moveTo>
                  <a:pt x="2659604" y="531940"/>
                </a:moveTo>
                <a:lnTo>
                  <a:pt x="2689189" y="531940"/>
                </a:lnTo>
                <a:lnTo>
                  <a:pt x="2689189" y="561525"/>
                </a:lnTo>
                <a:lnTo>
                  <a:pt x="2659604" y="561525"/>
                </a:lnTo>
                <a:close/>
                <a:moveTo>
                  <a:pt x="2393644" y="531938"/>
                </a:moveTo>
                <a:lnTo>
                  <a:pt x="2423230" y="531938"/>
                </a:lnTo>
                <a:lnTo>
                  <a:pt x="2423230" y="561523"/>
                </a:lnTo>
                <a:lnTo>
                  <a:pt x="2393644" y="561523"/>
                </a:lnTo>
                <a:close/>
                <a:moveTo>
                  <a:pt x="2127683" y="531936"/>
                </a:moveTo>
                <a:lnTo>
                  <a:pt x="2157268" y="531936"/>
                </a:lnTo>
                <a:lnTo>
                  <a:pt x="2157268" y="561521"/>
                </a:lnTo>
                <a:lnTo>
                  <a:pt x="2127683" y="561521"/>
                </a:lnTo>
                <a:close/>
                <a:moveTo>
                  <a:pt x="1861723" y="531934"/>
                </a:moveTo>
                <a:lnTo>
                  <a:pt x="1891309" y="531934"/>
                </a:lnTo>
                <a:lnTo>
                  <a:pt x="1891309" y="561519"/>
                </a:lnTo>
                <a:lnTo>
                  <a:pt x="1861723" y="561519"/>
                </a:lnTo>
                <a:close/>
                <a:moveTo>
                  <a:pt x="1595763" y="531932"/>
                </a:moveTo>
                <a:lnTo>
                  <a:pt x="1625348" y="531932"/>
                </a:lnTo>
                <a:lnTo>
                  <a:pt x="1625348" y="561517"/>
                </a:lnTo>
                <a:lnTo>
                  <a:pt x="1595763" y="561517"/>
                </a:lnTo>
                <a:close/>
                <a:moveTo>
                  <a:pt x="1329802" y="531930"/>
                </a:moveTo>
                <a:lnTo>
                  <a:pt x="1359387" y="531930"/>
                </a:lnTo>
                <a:lnTo>
                  <a:pt x="1359387" y="561515"/>
                </a:lnTo>
                <a:lnTo>
                  <a:pt x="1329802" y="561515"/>
                </a:lnTo>
                <a:close/>
                <a:moveTo>
                  <a:pt x="1063842" y="531928"/>
                </a:moveTo>
                <a:lnTo>
                  <a:pt x="1093428" y="531928"/>
                </a:lnTo>
                <a:lnTo>
                  <a:pt x="1093428" y="561513"/>
                </a:lnTo>
                <a:lnTo>
                  <a:pt x="1063842" y="561513"/>
                </a:lnTo>
                <a:close/>
                <a:moveTo>
                  <a:pt x="797881" y="531925"/>
                </a:moveTo>
                <a:lnTo>
                  <a:pt x="827466" y="531925"/>
                </a:lnTo>
                <a:lnTo>
                  <a:pt x="827466" y="561511"/>
                </a:lnTo>
                <a:lnTo>
                  <a:pt x="797881" y="561511"/>
                </a:lnTo>
                <a:close/>
                <a:moveTo>
                  <a:pt x="531921" y="531923"/>
                </a:moveTo>
                <a:lnTo>
                  <a:pt x="561507" y="531923"/>
                </a:lnTo>
                <a:lnTo>
                  <a:pt x="561507" y="561508"/>
                </a:lnTo>
                <a:lnTo>
                  <a:pt x="531921" y="561508"/>
                </a:lnTo>
                <a:close/>
                <a:moveTo>
                  <a:pt x="265961" y="531921"/>
                </a:moveTo>
                <a:lnTo>
                  <a:pt x="295546" y="531921"/>
                </a:lnTo>
                <a:lnTo>
                  <a:pt x="295546" y="561506"/>
                </a:lnTo>
                <a:lnTo>
                  <a:pt x="265961" y="561506"/>
                </a:lnTo>
                <a:close/>
                <a:moveTo>
                  <a:pt x="0" y="531919"/>
                </a:moveTo>
                <a:lnTo>
                  <a:pt x="29585" y="531919"/>
                </a:lnTo>
                <a:lnTo>
                  <a:pt x="29585" y="561504"/>
                </a:lnTo>
                <a:lnTo>
                  <a:pt x="0" y="561504"/>
                </a:lnTo>
                <a:close/>
                <a:moveTo>
                  <a:pt x="2659604" y="265980"/>
                </a:moveTo>
                <a:lnTo>
                  <a:pt x="2689189" y="265980"/>
                </a:lnTo>
                <a:lnTo>
                  <a:pt x="2689189" y="295566"/>
                </a:lnTo>
                <a:lnTo>
                  <a:pt x="2659604" y="295566"/>
                </a:lnTo>
                <a:close/>
                <a:moveTo>
                  <a:pt x="2393644" y="265978"/>
                </a:moveTo>
                <a:lnTo>
                  <a:pt x="2423230" y="265978"/>
                </a:lnTo>
                <a:lnTo>
                  <a:pt x="2423230" y="295564"/>
                </a:lnTo>
                <a:lnTo>
                  <a:pt x="2393644" y="295564"/>
                </a:lnTo>
                <a:close/>
                <a:moveTo>
                  <a:pt x="2127683" y="265976"/>
                </a:moveTo>
                <a:lnTo>
                  <a:pt x="2157268" y="265976"/>
                </a:lnTo>
                <a:lnTo>
                  <a:pt x="2157268" y="295562"/>
                </a:lnTo>
                <a:lnTo>
                  <a:pt x="2127683" y="295562"/>
                </a:lnTo>
                <a:close/>
                <a:moveTo>
                  <a:pt x="1861723" y="265973"/>
                </a:moveTo>
                <a:lnTo>
                  <a:pt x="1891309" y="265973"/>
                </a:lnTo>
                <a:lnTo>
                  <a:pt x="1891309" y="295560"/>
                </a:lnTo>
                <a:lnTo>
                  <a:pt x="1861723" y="295560"/>
                </a:lnTo>
                <a:close/>
                <a:moveTo>
                  <a:pt x="1595763" y="265971"/>
                </a:moveTo>
                <a:lnTo>
                  <a:pt x="1625348" y="265971"/>
                </a:lnTo>
                <a:lnTo>
                  <a:pt x="1625348" y="295557"/>
                </a:lnTo>
                <a:lnTo>
                  <a:pt x="1595763" y="295557"/>
                </a:lnTo>
                <a:close/>
                <a:moveTo>
                  <a:pt x="1329802" y="265969"/>
                </a:moveTo>
                <a:lnTo>
                  <a:pt x="1359387" y="265969"/>
                </a:lnTo>
                <a:lnTo>
                  <a:pt x="1359387" y="295555"/>
                </a:lnTo>
                <a:lnTo>
                  <a:pt x="1329802" y="295555"/>
                </a:lnTo>
                <a:close/>
                <a:moveTo>
                  <a:pt x="1063842" y="265967"/>
                </a:moveTo>
                <a:lnTo>
                  <a:pt x="1093428" y="265967"/>
                </a:lnTo>
                <a:lnTo>
                  <a:pt x="1093428" y="295553"/>
                </a:lnTo>
                <a:lnTo>
                  <a:pt x="1063842" y="295553"/>
                </a:lnTo>
                <a:close/>
                <a:moveTo>
                  <a:pt x="797881" y="265965"/>
                </a:moveTo>
                <a:lnTo>
                  <a:pt x="827466" y="265965"/>
                </a:lnTo>
                <a:lnTo>
                  <a:pt x="827466" y="295551"/>
                </a:lnTo>
                <a:lnTo>
                  <a:pt x="797881" y="295551"/>
                </a:lnTo>
                <a:close/>
                <a:moveTo>
                  <a:pt x="531921" y="265963"/>
                </a:moveTo>
                <a:lnTo>
                  <a:pt x="561507" y="265963"/>
                </a:lnTo>
                <a:lnTo>
                  <a:pt x="561507" y="295549"/>
                </a:lnTo>
                <a:lnTo>
                  <a:pt x="531921" y="295549"/>
                </a:lnTo>
                <a:close/>
                <a:moveTo>
                  <a:pt x="265961" y="265960"/>
                </a:moveTo>
                <a:lnTo>
                  <a:pt x="295546" y="265960"/>
                </a:lnTo>
                <a:lnTo>
                  <a:pt x="295546" y="295546"/>
                </a:lnTo>
                <a:lnTo>
                  <a:pt x="265961" y="295546"/>
                </a:lnTo>
                <a:close/>
                <a:moveTo>
                  <a:pt x="0" y="265958"/>
                </a:moveTo>
                <a:lnTo>
                  <a:pt x="29585" y="265958"/>
                </a:lnTo>
                <a:lnTo>
                  <a:pt x="29585" y="295544"/>
                </a:lnTo>
                <a:lnTo>
                  <a:pt x="0" y="295544"/>
                </a:lnTo>
                <a:close/>
                <a:moveTo>
                  <a:pt x="0" y="23"/>
                </a:moveTo>
                <a:lnTo>
                  <a:pt x="29585" y="23"/>
                </a:lnTo>
                <a:lnTo>
                  <a:pt x="29585" y="29609"/>
                </a:lnTo>
                <a:lnTo>
                  <a:pt x="0" y="29609"/>
                </a:lnTo>
                <a:close/>
                <a:moveTo>
                  <a:pt x="2659604" y="21"/>
                </a:moveTo>
                <a:lnTo>
                  <a:pt x="2689189" y="21"/>
                </a:lnTo>
                <a:lnTo>
                  <a:pt x="2689189" y="29607"/>
                </a:lnTo>
                <a:lnTo>
                  <a:pt x="2659604" y="29607"/>
                </a:lnTo>
                <a:close/>
                <a:moveTo>
                  <a:pt x="2393644" y="19"/>
                </a:moveTo>
                <a:lnTo>
                  <a:pt x="2423230" y="19"/>
                </a:lnTo>
                <a:lnTo>
                  <a:pt x="2423230" y="29605"/>
                </a:lnTo>
                <a:lnTo>
                  <a:pt x="2393644" y="29605"/>
                </a:lnTo>
                <a:close/>
                <a:moveTo>
                  <a:pt x="2127683" y="16"/>
                </a:moveTo>
                <a:lnTo>
                  <a:pt x="2157268" y="16"/>
                </a:lnTo>
                <a:lnTo>
                  <a:pt x="2157268" y="29602"/>
                </a:lnTo>
                <a:lnTo>
                  <a:pt x="2127683" y="29602"/>
                </a:lnTo>
                <a:close/>
                <a:moveTo>
                  <a:pt x="1861723" y="14"/>
                </a:moveTo>
                <a:lnTo>
                  <a:pt x="1891309" y="14"/>
                </a:lnTo>
                <a:lnTo>
                  <a:pt x="1891309" y="29600"/>
                </a:lnTo>
                <a:lnTo>
                  <a:pt x="1861723" y="29600"/>
                </a:lnTo>
                <a:close/>
                <a:moveTo>
                  <a:pt x="1595763" y="12"/>
                </a:moveTo>
                <a:lnTo>
                  <a:pt x="1625348" y="12"/>
                </a:lnTo>
                <a:lnTo>
                  <a:pt x="1625348" y="29598"/>
                </a:lnTo>
                <a:lnTo>
                  <a:pt x="1595763" y="29598"/>
                </a:lnTo>
                <a:close/>
                <a:moveTo>
                  <a:pt x="1329802" y="9"/>
                </a:moveTo>
                <a:lnTo>
                  <a:pt x="1359387" y="9"/>
                </a:lnTo>
                <a:lnTo>
                  <a:pt x="1359387" y="29595"/>
                </a:lnTo>
                <a:lnTo>
                  <a:pt x="1329802" y="29595"/>
                </a:lnTo>
                <a:close/>
                <a:moveTo>
                  <a:pt x="1063842" y="7"/>
                </a:moveTo>
                <a:lnTo>
                  <a:pt x="1093428" y="7"/>
                </a:lnTo>
                <a:lnTo>
                  <a:pt x="1093428" y="29593"/>
                </a:lnTo>
                <a:lnTo>
                  <a:pt x="1063842" y="29593"/>
                </a:lnTo>
                <a:close/>
                <a:moveTo>
                  <a:pt x="797881" y="5"/>
                </a:moveTo>
                <a:lnTo>
                  <a:pt x="827466" y="5"/>
                </a:lnTo>
                <a:lnTo>
                  <a:pt x="827466" y="29591"/>
                </a:lnTo>
                <a:lnTo>
                  <a:pt x="797881" y="29591"/>
                </a:lnTo>
                <a:close/>
                <a:moveTo>
                  <a:pt x="531921" y="3"/>
                </a:moveTo>
                <a:lnTo>
                  <a:pt x="561507" y="3"/>
                </a:lnTo>
                <a:lnTo>
                  <a:pt x="561507" y="29589"/>
                </a:lnTo>
                <a:lnTo>
                  <a:pt x="531921" y="29589"/>
                </a:lnTo>
                <a:close/>
                <a:moveTo>
                  <a:pt x="265961" y="0"/>
                </a:moveTo>
                <a:lnTo>
                  <a:pt x="295546" y="0"/>
                </a:lnTo>
                <a:lnTo>
                  <a:pt x="295546" y="29586"/>
                </a:lnTo>
                <a:lnTo>
                  <a:pt x="265961" y="29586"/>
                </a:lnTo>
                <a:close/>
              </a:path>
            </a:pathLst>
          </a:custGeom>
          <a:solidFill>
            <a:schemeClr val="tx2">
              <a:alpha val="20000"/>
            </a:schemeClr>
          </a:solidFill>
          <a:ln w="10294" cap="flat">
            <a:noFill/>
            <a:prstDash val="solid"/>
            <a:miter/>
          </a:ln>
        </p:spPr>
        <p:txBody>
          <a:bodyPr rtlCol="0" anchor="ctr"/>
          <a:lstStyle/>
          <a:p>
            <a:endParaRPr lang="en-US" sz="1800"/>
          </a:p>
        </p:txBody>
      </p:sp>
    </p:spTree>
    <p:extLst>
      <p:ext uri="{BB962C8B-B14F-4D97-AF65-F5344CB8AC3E}">
        <p14:creationId xmlns:p14="http://schemas.microsoft.com/office/powerpoint/2010/main" val="154898550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Grid Dark">
    <p:bg>
      <p:bgPr>
        <a:solidFill>
          <a:schemeClr val="tx2"/>
        </a:solidFill>
        <a:effectLst/>
      </p:bgPr>
    </p:bg>
    <p:spTree>
      <p:nvGrpSpPr>
        <p:cNvPr id="1" name=""/>
        <p:cNvGrpSpPr/>
        <p:nvPr/>
      </p:nvGrpSpPr>
      <p:grpSpPr>
        <a:xfrm>
          <a:off x="0" y="0"/>
          <a:ext cx="0" cy="0"/>
          <a:chOff x="0" y="0"/>
          <a:chExt cx="0" cy="0"/>
        </a:xfrm>
      </p:grpSpPr>
      <p:sp>
        <p:nvSpPr>
          <p:cNvPr id="2443" name="Freeform: Shape 2442">
            <a:extLst>
              <a:ext uri="{FF2B5EF4-FFF2-40B4-BE49-F238E27FC236}">
                <a16:creationId xmlns:a16="http://schemas.microsoft.com/office/drawing/2014/main" id="{E8FEADB5-2655-4BB8-AAE4-1B87200EA56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10" name="Graphic 16">
            <a:extLst>
              <a:ext uri="{FF2B5EF4-FFF2-40B4-BE49-F238E27FC236}">
                <a16:creationId xmlns:a16="http://schemas.microsoft.com/office/drawing/2014/main" id="{C1DC35A7-EFB6-4FED-B520-4FBC9E9DE315}"/>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grpSp>
        <p:nvGrpSpPr>
          <p:cNvPr id="56" name="Group 55">
            <a:extLst>
              <a:ext uri="{FF2B5EF4-FFF2-40B4-BE49-F238E27FC236}">
                <a16:creationId xmlns:a16="http://schemas.microsoft.com/office/drawing/2014/main" id="{FD607B9D-24A6-48CE-8B90-12BC73BED9CB}"/>
              </a:ext>
            </a:extLst>
          </p:cNvPr>
          <p:cNvGrpSpPr/>
          <p:nvPr/>
        </p:nvGrpSpPr>
        <p:grpSpPr>
          <a:xfrm>
            <a:off x="234299" y="1"/>
            <a:ext cx="11957702" cy="6858001"/>
            <a:chOff x="234238" y="0"/>
            <a:chExt cx="11954588" cy="6858001"/>
          </a:xfrm>
        </p:grpSpPr>
        <p:sp>
          <p:nvSpPr>
            <p:cNvPr id="57" name="Freeform: Shape 39">
              <a:extLst>
                <a:ext uri="{FF2B5EF4-FFF2-40B4-BE49-F238E27FC236}">
                  <a16:creationId xmlns:a16="http://schemas.microsoft.com/office/drawing/2014/main" id="{52D59730-8721-4846-99CA-9E5E9F77D1F6}"/>
                </a:ext>
              </a:extLst>
            </p:cNvPr>
            <p:cNvSpPr txBox="1">
              <a:spLocks/>
            </p:cNvSpPr>
            <p:nvPr/>
          </p:nvSpPr>
          <p:spPr>
            <a:xfrm>
              <a:off x="4264025" y="15636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58" name="Freeform: Shape 40">
              <a:extLst>
                <a:ext uri="{FF2B5EF4-FFF2-40B4-BE49-F238E27FC236}">
                  <a16:creationId xmlns:a16="http://schemas.microsoft.com/office/drawing/2014/main" id="{A74ED48F-5D85-41D8-91DB-B624CD8B5F73}"/>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59" name="Freeform: Shape 41">
              <a:extLst>
                <a:ext uri="{FF2B5EF4-FFF2-40B4-BE49-F238E27FC236}">
                  <a16:creationId xmlns:a16="http://schemas.microsoft.com/office/drawing/2014/main" id="{0E1113B8-880C-47B4-B127-4955DF9B6EBC}"/>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0" name="Freeform: Shape 42">
              <a:extLst>
                <a:ext uri="{FF2B5EF4-FFF2-40B4-BE49-F238E27FC236}">
                  <a16:creationId xmlns:a16="http://schemas.microsoft.com/office/drawing/2014/main" id="{14831234-3DBA-44FC-813B-57582947CFB7}"/>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1" name="Freeform: Shape 43">
              <a:extLst>
                <a:ext uri="{FF2B5EF4-FFF2-40B4-BE49-F238E27FC236}">
                  <a16:creationId xmlns:a16="http://schemas.microsoft.com/office/drawing/2014/main" id="{0BE246D5-0890-4DEB-8491-6F8CA03ECA56}"/>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2" name="Freeform: Shape 44">
              <a:extLst>
                <a:ext uri="{FF2B5EF4-FFF2-40B4-BE49-F238E27FC236}">
                  <a16:creationId xmlns:a16="http://schemas.microsoft.com/office/drawing/2014/main" id="{1ACC4BBA-4B27-4B15-BBE8-CC624E901EC4}"/>
                </a:ext>
              </a:extLst>
            </p:cNvPr>
            <p:cNvSpPr txBox="1">
              <a:spLocks/>
            </p:cNvSpPr>
            <p:nvPr/>
          </p:nvSpPr>
          <p:spPr>
            <a:xfrm>
              <a:off x="5309104" y="1035051"/>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3" name="Freeform: Shape 45">
              <a:extLst>
                <a:ext uri="{FF2B5EF4-FFF2-40B4-BE49-F238E27FC236}">
                  <a16:creationId xmlns:a16="http://schemas.microsoft.com/office/drawing/2014/main" id="{FFF56F8C-09D1-4922-BC62-8A2B45EFB5D3}"/>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4" name="Freeform: Shape 46">
              <a:extLst>
                <a:ext uri="{FF2B5EF4-FFF2-40B4-BE49-F238E27FC236}">
                  <a16:creationId xmlns:a16="http://schemas.microsoft.com/office/drawing/2014/main" id="{AB8A74EB-8FEF-4FAA-9A9F-5B1F1BF03F25}"/>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5" name="Freeform: Shape 47">
              <a:extLst>
                <a:ext uri="{FF2B5EF4-FFF2-40B4-BE49-F238E27FC236}">
                  <a16:creationId xmlns:a16="http://schemas.microsoft.com/office/drawing/2014/main" id="{99BE06CA-AE91-4B5B-A557-CBC70F7EBC32}"/>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6" name="Freeform: Shape 48">
              <a:extLst>
                <a:ext uri="{FF2B5EF4-FFF2-40B4-BE49-F238E27FC236}">
                  <a16:creationId xmlns:a16="http://schemas.microsoft.com/office/drawing/2014/main" id="{8784D29B-7C9C-4603-8AD8-3AAFC2C0F40A}"/>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7" name="Freeform: Shape 68">
              <a:extLst>
                <a:ext uri="{FF2B5EF4-FFF2-40B4-BE49-F238E27FC236}">
                  <a16:creationId xmlns:a16="http://schemas.microsoft.com/office/drawing/2014/main" id="{846C2AA2-4B6F-43D7-B5AE-22BFC45772C9}"/>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8" name="Freeform: Shape 75">
              <a:extLst>
                <a:ext uri="{FF2B5EF4-FFF2-40B4-BE49-F238E27FC236}">
                  <a16:creationId xmlns:a16="http://schemas.microsoft.com/office/drawing/2014/main" id="{47878999-5443-4483-9524-920CA8C6BF65}"/>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9" name="Freeform: Shape 77">
              <a:extLst>
                <a:ext uri="{FF2B5EF4-FFF2-40B4-BE49-F238E27FC236}">
                  <a16:creationId xmlns:a16="http://schemas.microsoft.com/office/drawing/2014/main" id="{E729E4D5-54FD-4228-8AD2-75B1CB957EDF}"/>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0" name="Freeform: Shape 78">
              <a:extLst>
                <a:ext uri="{FF2B5EF4-FFF2-40B4-BE49-F238E27FC236}">
                  <a16:creationId xmlns:a16="http://schemas.microsoft.com/office/drawing/2014/main" id="{489F7EBB-B2A9-4E7B-9CFD-D5CF399830A1}"/>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1" name="Freeform: Shape 79">
              <a:extLst>
                <a:ext uri="{FF2B5EF4-FFF2-40B4-BE49-F238E27FC236}">
                  <a16:creationId xmlns:a16="http://schemas.microsoft.com/office/drawing/2014/main" id="{43472A95-9A93-46DB-8968-8CEAF664372E}"/>
                </a:ext>
              </a:extLst>
            </p:cNvPr>
            <p:cNvSpPr txBox="1">
              <a:spLocks/>
            </p:cNvSpPr>
            <p:nvPr/>
          </p:nvSpPr>
          <p:spPr>
            <a:xfrm flipV="1">
              <a:off x="234238" y="4754881"/>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2" name="Freeform: Shape 80">
              <a:extLst>
                <a:ext uri="{FF2B5EF4-FFF2-40B4-BE49-F238E27FC236}">
                  <a16:creationId xmlns:a16="http://schemas.microsoft.com/office/drawing/2014/main" id="{23DD53F4-A153-43E5-8B97-88413AE58F6E}"/>
                </a:ext>
              </a:extLst>
            </p:cNvPr>
            <p:cNvSpPr txBox="1">
              <a:spLocks/>
            </p:cNvSpPr>
            <p:nvPr/>
          </p:nvSpPr>
          <p:spPr>
            <a:xfrm>
              <a:off x="2898376" y="4762950"/>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3" name="Freeform: Shape 81">
              <a:extLst>
                <a:ext uri="{FF2B5EF4-FFF2-40B4-BE49-F238E27FC236}">
                  <a16:creationId xmlns:a16="http://schemas.microsoft.com/office/drawing/2014/main" id="{52871070-110A-4178-B246-E2F9B1895E3A}"/>
                </a:ext>
              </a:extLst>
            </p:cNvPr>
            <p:cNvSpPr txBox="1">
              <a:spLocks/>
            </p:cNvSpPr>
            <p:nvPr/>
          </p:nvSpPr>
          <p:spPr>
            <a:xfrm rot="5400000">
              <a:off x="2870251" y="5812923"/>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4" name="Freeform: Shape 82">
              <a:extLst>
                <a:ext uri="{FF2B5EF4-FFF2-40B4-BE49-F238E27FC236}">
                  <a16:creationId xmlns:a16="http://schemas.microsoft.com/office/drawing/2014/main" id="{7409327A-45DE-4048-97AF-880B9DCC98FA}"/>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8204567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 Dark Grid Ba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31" y="912310"/>
            <a:ext cx="9869098" cy="91649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1942019" y="1828800"/>
            <a:ext cx="9870470" cy="4343400"/>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3D5A7D88-ECAB-4F73-89A2-AC9423470703}"/>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28378843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2019" y="2438400"/>
            <a:ext cx="9870470"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986909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84FE0C4B-577E-476F-8514-EB0D3377CAC7}"/>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id="{C7CE1EDB-E666-46C3-BEAA-69A5D79F2A3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19112232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141" y="1828801"/>
            <a:ext cx="477799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Title 4">
            <a:extLst>
              <a:ext uri="{FF2B5EF4-FFF2-40B4-BE49-F238E27FC236}">
                <a16:creationId xmlns:a16="http://schemas.microsoft.com/office/drawing/2014/main" id="{B874BDDF-B18F-449D-8C14-5B8A7E52141B}"/>
              </a:ext>
            </a:extLst>
          </p:cNvPr>
          <p:cNvSpPr>
            <a:spLocks noGrp="1"/>
          </p:cNvSpPr>
          <p:nvPr>
            <p:ph type="title"/>
          </p:nvPr>
        </p:nvSpPr>
        <p:spPr>
          <a:xfrm>
            <a:off x="1942019" y="912310"/>
            <a:ext cx="9870471" cy="916491"/>
          </a:xfrm>
        </p:spPr>
        <p:txBody>
          <a:bodyPr/>
          <a:lstStyle/>
          <a:p>
            <a:r>
              <a:rPr lang="en-US"/>
              <a:t>Click to edit Master title style</a:t>
            </a:r>
          </a:p>
        </p:txBody>
      </p:sp>
      <p:sp>
        <p:nvSpPr>
          <p:cNvPr id="16" name="Content Placeholder 2">
            <a:extLst>
              <a:ext uri="{FF2B5EF4-FFF2-40B4-BE49-F238E27FC236}">
                <a16:creationId xmlns:a16="http://schemas.microsoft.com/office/drawing/2014/main" id="{87FBBD91-6EF3-4443-88E1-EE3BE74A464F}"/>
              </a:ext>
            </a:extLst>
          </p:cNvPr>
          <p:cNvSpPr>
            <a:spLocks noGrp="1"/>
          </p:cNvSpPr>
          <p:nvPr>
            <p:ph idx="1"/>
          </p:nvPr>
        </p:nvSpPr>
        <p:spPr>
          <a:xfrm>
            <a:off x="194201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a:extLst>
              <a:ext uri="{FF2B5EF4-FFF2-40B4-BE49-F238E27FC236}">
                <a16:creationId xmlns:a16="http://schemas.microsoft.com/office/drawing/2014/main" id="{FC87A2B8-793B-48E0-8B4B-AA0027B572C9}"/>
              </a:ext>
            </a:extLst>
          </p:cNvPr>
          <p:cNvSpPr>
            <a:spLocks noGrp="1"/>
          </p:cNvSpPr>
          <p:nvPr>
            <p:ph type="body" sz="quarter" idx="15" hasCustomPrompt="1"/>
          </p:nvPr>
        </p:nvSpPr>
        <p:spPr>
          <a:xfrm>
            <a:off x="7028036" y="1828801"/>
            <a:ext cx="478695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8" name="Content Placeholder 2">
            <a:extLst>
              <a:ext uri="{FF2B5EF4-FFF2-40B4-BE49-F238E27FC236}">
                <a16:creationId xmlns:a16="http://schemas.microsoft.com/office/drawing/2014/main" id="{EB317CEF-C8D6-4DCB-8D2E-7BF6D9AA878B}"/>
              </a:ext>
            </a:extLst>
          </p:cNvPr>
          <p:cNvSpPr>
            <a:spLocks noGrp="1"/>
          </p:cNvSpPr>
          <p:nvPr>
            <p:ph idx="16"/>
          </p:nvPr>
        </p:nvSpPr>
        <p:spPr>
          <a:xfrm>
            <a:off x="702805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D998B8-C8C3-4086-95AC-E7EAFC3012F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134444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0BEEAA-0C73-4EFB-9081-414B3B7A61D9}"/>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1942019"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9276"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5316345"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69641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690672"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0CE34B49-A630-4F1D-9AB3-38F516C3AAC7}"/>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7389297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C516D-EA0F-4243-80FD-A4ACF7B1679B}"/>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39"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9"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4468915"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446743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995691"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992841"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522466"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51825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04CE63E0-E56A-4E0F-994E-4CC076143759}"/>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9402727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4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8"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394751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394738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95288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95275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95825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95812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96362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96349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5057E99-C6D3-4767-A7F2-8EFFFE8D4719}"/>
              </a:ext>
            </a:extLst>
          </p:cNvPr>
          <p:cNvSpPr>
            <a:spLocks noGrp="1"/>
          </p:cNvSpPr>
          <p:nvPr>
            <p:ph type="title"/>
          </p:nvPr>
        </p:nvSpPr>
        <p:spPr/>
        <p:txBody>
          <a:bodyPr/>
          <a:lstStyle/>
          <a:p>
            <a:r>
              <a:rPr lang="en-US"/>
              <a:t>Click to edit Master title style</a:t>
            </a:r>
          </a:p>
        </p:txBody>
      </p:sp>
      <p:sp>
        <p:nvSpPr>
          <p:cNvPr id="15" name="Text Placeholder 12">
            <a:extLst>
              <a:ext uri="{FF2B5EF4-FFF2-40B4-BE49-F238E27FC236}">
                <a16:creationId xmlns:a16="http://schemas.microsoft.com/office/drawing/2014/main" id="{011FC75B-75F4-4F00-9C75-6A45BC9C60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618787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1942019"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3771"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5313650"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70145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695711"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194214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1942019"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5313771"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5313650"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70145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695711"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8BE2F75B-9EF7-40BF-8EB4-88DAAEB0415F}"/>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9C82758C-1AA5-4A67-88D0-56CFC996D2C0}"/>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945220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1942020" y="2438400"/>
            <a:ext cx="3781615"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378108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CCBF5BEF-4C13-45D2-83B0-BC6D1EDDCFCA}"/>
              </a:ext>
            </a:extLst>
          </p:cNvPr>
          <p:cNvSpPr>
            <a:spLocks noGrp="1"/>
          </p:cNvSpPr>
          <p:nvPr>
            <p:ph type="title"/>
          </p:nvPr>
        </p:nvSpPr>
        <p:spPr>
          <a:xfrm>
            <a:off x="1942030" y="912310"/>
            <a:ext cx="3781089" cy="916491"/>
          </a:xfrm>
        </p:spPr>
        <p:txBody>
          <a:bodyPr/>
          <a:lstStyle/>
          <a:p>
            <a:r>
              <a:rPr lang="en-US"/>
              <a:t>Click to edit Master title style</a:t>
            </a:r>
          </a:p>
        </p:txBody>
      </p:sp>
      <p:sp>
        <p:nvSpPr>
          <p:cNvPr id="8" name="Text Placeholder 12">
            <a:extLst>
              <a:ext uri="{FF2B5EF4-FFF2-40B4-BE49-F238E27FC236}">
                <a16:creationId xmlns:a16="http://schemas.microsoft.com/office/drawing/2014/main" id="{CDF26B3C-D82A-46F0-BA46-CD0E8ACDC34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985917003"/>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8"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1942019"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2117147" y="1828800"/>
            <a:ext cx="1805457" cy="1804988"/>
          </a:xfrm>
          <a:prstGeom prst="ellipse">
            <a:avLst/>
          </a:prstGeom>
        </p:spPr>
        <p:txBody>
          <a:bodyPr anchor="ctr"/>
          <a:lstStyle>
            <a:lvl1pPr algn="ctr">
              <a:defRPr/>
            </a:lvl1pPr>
          </a:lstStyle>
          <a:p>
            <a:endParaRPr lang="en-US"/>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4513125"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4512975"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4688253" y="1828800"/>
            <a:ext cx="1805457" cy="1804988"/>
          </a:xfrm>
          <a:prstGeom prst="ellipse">
            <a:avLst/>
          </a:prstGeom>
        </p:spPr>
        <p:txBody>
          <a:bodyPr anchor="ctr"/>
          <a:lstStyle>
            <a:lvl1pPr algn="ctr">
              <a:defRPr/>
            </a:lvl1pPr>
          </a:lstStyle>
          <a:p>
            <a:endParaRPr lang="en-US"/>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7084081"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7083931"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7259209" y="1828800"/>
            <a:ext cx="1805457" cy="1804988"/>
          </a:xfrm>
          <a:prstGeom prst="ellipse">
            <a:avLst/>
          </a:prstGeom>
        </p:spPr>
        <p:txBody>
          <a:bodyPr anchor="ctr"/>
          <a:lstStyle>
            <a:lvl1pPr algn="ctr">
              <a:defRPr/>
            </a:lvl1pPr>
          </a:lstStyle>
          <a:p>
            <a:endParaRPr lang="en-US"/>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655036"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654886"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830165" y="1828800"/>
            <a:ext cx="1805457" cy="1804988"/>
          </a:xfrm>
          <a:prstGeom prst="ellipse">
            <a:avLst/>
          </a:prstGeo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3710392C-32B7-4B21-A6BC-F192A63E7787}"/>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2D13BB9C-08C0-460B-9603-5F55EEF9824B}"/>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51239335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942019" y="1828800"/>
            <a:ext cx="986888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79A42F2C-7E82-4877-964A-6674E60D1BD0}"/>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5" name="Text Placeholder 12">
            <a:extLst>
              <a:ext uri="{FF2B5EF4-FFF2-40B4-BE49-F238E27FC236}">
                <a16:creationId xmlns:a16="http://schemas.microsoft.com/office/drawing/2014/main" id="{74252486-ADF6-4892-A883-03FAB596E9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142824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 Grid Dark">
    <p:bg>
      <p:bgPr>
        <a:solidFill>
          <a:schemeClr val="tx2"/>
        </a:solidFill>
        <a:effectLst/>
      </p:bgPr>
    </p:bg>
    <p:spTree>
      <p:nvGrpSpPr>
        <p:cNvPr id="1" name=""/>
        <p:cNvGrpSpPr/>
        <p:nvPr/>
      </p:nvGrpSpPr>
      <p:grpSpPr>
        <a:xfrm>
          <a:off x="0" y="0"/>
          <a:ext cx="0" cy="0"/>
          <a:chOff x="0" y="0"/>
          <a:chExt cx="0" cy="0"/>
        </a:xfrm>
      </p:grpSpPr>
      <p:pic>
        <p:nvPicPr>
          <p:cNvPr id="32" name="Picture 31" descr="A person sitting at a table&#10;&#10;Description automatically generated">
            <a:extLst>
              <a:ext uri="{FF2B5EF4-FFF2-40B4-BE49-F238E27FC236}">
                <a16:creationId xmlns:a16="http://schemas.microsoft.com/office/drawing/2014/main" id="{502B65A8-104E-49BC-B854-B3B530134C67}"/>
              </a:ext>
            </a:extLst>
          </p:cNvPr>
          <p:cNvPicPr>
            <a:picLocks noChangeAspect="1"/>
          </p:cNvPicPr>
          <p:nvPr/>
        </p:nvPicPr>
        <p:blipFill rotWithShape="1">
          <a:blip r:embed="rId2"/>
          <a:srcRect l="7286" t="13032" r="14698" b="21143"/>
          <a:stretch/>
        </p:blipFill>
        <p:spPr>
          <a:xfrm>
            <a:off x="-3179" y="0"/>
            <a:ext cx="12195176" cy="6858000"/>
          </a:xfrm>
          <a:prstGeom prst="rect">
            <a:avLst/>
          </a:prstGeom>
        </p:spPr>
      </p:pic>
      <p:sp>
        <p:nvSpPr>
          <p:cNvPr id="2443" name="Freeform: Shape 2442">
            <a:extLst>
              <a:ext uri="{FF2B5EF4-FFF2-40B4-BE49-F238E27FC236}">
                <a16:creationId xmlns:a16="http://schemas.microsoft.com/office/drawing/2014/main" id="{E8FEADB5-2655-4BB8-AAE4-1B87200EA56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10" name="Graphic 16">
            <a:extLst>
              <a:ext uri="{FF2B5EF4-FFF2-40B4-BE49-F238E27FC236}">
                <a16:creationId xmlns:a16="http://schemas.microsoft.com/office/drawing/2014/main" id="{C1DC35A7-EFB6-4FED-B520-4FBC9E9DE315}"/>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grpSp>
        <p:nvGrpSpPr>
          <p:cNvPr id="56" name="Group 55">
            <a:extLst>
              <a:ext uri="{FF2B5EF4-FFF2-40B4-BE49-F238E27FC236}">
                <a16:creationId xmlns:a16="http://schemas.microsoft.com/office/drawing/2014/main" id="{FD607B9D-24A6-48CE-8B90-12BC73BED9CB}"/>
              </a:ext>
            </a:extLst>
          </p:cNvPr>
          <p:cNvGrpSpPr/>
          <p:nvPr/>
        </p:nvGrpSpPr>
        <p:grpSpPr>
          <a:xfrm>
            <a:off x="234299" y="1"/>
            <a:ext cx="11957702" cy="6858001"/>
            <a:chOff x="234238" y="0"/>
            <a:chExt cx="11954588" cy="6858001"/>
          </a:xfrm>
        </p:grpSpPr>
        <p:sp>
          <p:nvSpPr>
            <p:cNvPr id="57" name="Freeform: Shape 39">
              <a:extLst>
                <a:ext uri="{FF2B5EF4-FFF2-40B4-BE49-F238E27FC236}">
                  <a16:creationId xmlns:a16="http://schemas.microsoft.com/office/drawing/2014/main" id="{52D59730-8721-4846-99CA-9E5E9F77D1F6}"/>
                </a:ext>
              </a:extLst>
            </p:cNvPr>
            <p:cNvSpPr txBox="1">
              <a:spLocks/>
            </p:cNvSpPr>
            <p:nvPr/>
          </p:nvSpPr>
          <p:spPr>
            <a:xfrm>
              <a:off x="4264025" y="15636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58" name="Freeform: Shape 40">
              <a:extLst>
                <a:ext uri="{FF2B5EF4-FFF2-40B4-BE49-F238E27FC236}">
                  <a16:creationId xmlns:a16="http://schemas.microsoft.com/office/drawing/2014/main" id="{A74ED48F-5D85-41D8-91DB-B624CD8B5F73}"/>
                </a:ext>
              </a:extLst>
            </p:cNvPr>
            <p:cNvSpPr txBox="1">
              <a:spLocks/>
            </p:cNvSpPr>
            <p:nvPr/>
          </p:nvSpPr>
          <p:spPr>
            <a:xfrm>
              <a:off x="7139894"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59" name="Freeform: Shape 41">
              <a:extLst>
                <a:ext uri="{FF2B5EF4-FFF2-40B4-BE49-F238E27FC236}">
                  <a16:creationId xmlns:a16="http://schemas.microsoft.com/office/drawing/2014/main" id="{0E1113B8-880C-47B4-B127-4955DF9B6EBC}"/>
                </a:ext>
              </a:extLst>
            </p:cNvPr>
            <p:cNvSpPr txBox="1">
              <a:spLocks/>
            </p:cNvSpPr>
            <p:nvPr/>
          </p:nvSpPr>
          <p:spPr>
            <a:xfrm>
              <a:off x="6140477"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1" name="Freeform: Shape 43">
              <a:extLst>
                <a:ext uri="{FF2B5EF4-FFF2-40B4-BE49-F238E27FC236}">
                  <a16:creationId xmlns:a16="http://schemas.microsoft.com/office/drawing/2014/main" id="{0BE246D5-0890-4DEB-8491-6F8CA03ECA56}"/>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2" name="Freeform: Shape 44">
              <a:extLst>
                <a:ext uri="{FF2B5EF4-FFF2-40B4-BE49-F238E27FC236}">
                  <a16:creationId xmlns:a16="http://schemas.microsoft.com/office/drawing/2014/main" id="{1ACC4BBA-4B27-4B15-BBE8-CC624E901EC4}"/>
                </a:ext>
              </a:extLst>
            </p:cNvPr>
            <p:cNvSpPr txBox="1">
              <a:spLocks/>
            </p:cNvSpPr>
            <p:nvPr/>
          </p:nvSpPr>
          <p:spPr>
            <a:xfrm>
              <a:off x="5309104" y="1035051"/>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3" name="Freeform: Shape 45">
              <a:extLst>
                <a:ext uri="{FF2B5EF4-FFF2-40B4-BE49-F238E27FC236}">
                  <a16:creationId xmlns:a16="http://schemas.microsoft.com/office/drawing/2014/main" id="{FFF56F8C-09D1-4922-BC62-8A2B45EFB5D3}"/>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4" name="Freeform: Shape 46">
              <a:extLst>
                <a:ext uri="{FF2B5EF4-FFF2-40B4-BE49-F238E27FC236}">
                  <a16:creationId xmlns:a16="http://schemas.microsoft.com/office/drawing/2014/main" id="{AB8A74EB-8FEF-4FAA-9A9F-5B1F1BF03F25}"/>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5" name="Freeform: Shape 47">
              <a:extLst>
                <a:ext uri="{FF2B5EF4-FFF2-40B4-BE49-F238E27FC236}">
                  <a16:creationId xmlns:a16="http://schemas.microsoft.com/office/drawing/2014/main" id="{99BE06CA-AE91-4B5B-A557-CBC70F7EBC32}"/>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6" name="Freeform: Shape 48">
              <a:extLst>
                <a:ext uri="{FF2B5EF4-FFF2-40B4-BE49-F238E27FC236}">
                  <a16:creationId xmlns:a16="http://schemas.microsoft.com/office/drawing/2014/main" id="{8784D29B-7C9C-4603-8AD8-3AAFC2C0F40A}"/>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7" name="Freeform: Shape 68">
              <a:extLst>
                <a:ext uri="{FF2B5EF4-FFF2-40B4-BE49-F238E27FC236}">
                  <a16:creationId xmlns:a16="http://schemas.microsoft.com/office/drawing/2014/main" id="{846C2AA2-4B6F-43D7-B5AE-22BFC45772C9}"/>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8" name="Freeform: Shape 75">
              <a:extLst>
                <a:ext uri="{FF2B5EF4-FFF2-40B4-BE49-F238E27FC236}">
                  <a16:creationId xmlns:a16="http://schemas.microsoft.com/office/drawing/2014/main" id="{47878999-5443-4483-9524-920CA8C6BF65}"/>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9" name="Freeform: Shape 77">
              <a:extLst>
                <a:ext uri="{FF2B5EF4-FFF2-40B4-BE49-F238E27FC236}">
                  <a16:creationId xmlns:a16="http://schemas.microsoft.com/office/drawing/2014/main" id="{E729E4D5-54FD-4228-8AD2-75B1CB957EDF}"/>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0" name="Freeform: Shape 78">
              <a:extLst>
                <a:ext uri="{FF2B5EF4-FFF2-40B4-BE49-F238E27FC236}">
                  <a16:creationId xmlns:a16="http://schemas.microsoft.com/office/drawing/2014/main" id="{489F7EBB-B2A9-4E7B-9CFD-D5CF399830A1}"/>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1" name="Freeform: Shape 79">
              <a:extLst>
                <a:ext uri="{FF2B5EF4-FFF2-40B4-BE49-F238E27FC236}">
                  <a16:creationId xmlns:a16="http://schemas.microsoft.com/office/drawing/2014/main" id="{43472A95-9A93-46DB-8968-8CEAF664372E}"/>
                </a:ext>
              </a:extLst>
            </p:cNvPr>
            <p:cNvSpPr txBox="1">
              <a:spLocks/>
            </p:cNvSpPr>
            <p:nvPr/>
          </p:nvSpPr>
          <p:spPr>
            <a:xfrm flipV="1">
              <a:off x="234238" y="4754881"/>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2" name="Freeform: Shape 80">
              <a:extLst>
                <a:ext uri="{FF2B5EF4-FFF2-40B4-BE49-F238E27FC236}">
                  <a16:creationId xmlns:a16="http://schemas.microsoft.com/office/drawing/2014/main" id="{23DD53F4-A153-43E5-8B97-88413AE58F6E}"/>
                </a:ext>
              </a:extLst>
            </p:cNvPr>
            <p:cNvSpPr txBox="1">
              <a:spLocks/>
            </p:cNvSpPr>
            <p:nvPr/>
          </p:nvSpPr>
          <p:spPr>
            <a:xfrm>
              <a:off x="2898376" y="4762950"/>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3" name="Freeform: Shape 81">
              <a:extLst>
                <a:ext uri="{FF2B5EF4-FFF2-40B4-BE49-F238E27FC236}">
                  <a16:creationId xmlns:a16="http://schemas.microsoft.com/office/drawing/2014/main" id="{52871070-110A-4178-B246-E2F9B1895E3A}"/>
                </a:ext>
              </a:extLst>
            </p:cNvPr>
            <p:cNvSpPr txBox="1">
              <a:spLocks/>
            </p:cNvSpPr>
            <p:nvPr/>
          </p:nvSpPr>
          <p:spPr>
            <a:xfrm rot="5400000">
              <a:off x="2870251" y="5812923"/>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4" name="Freeform: Shape 82">
              <a:extLst>
                <a:ext uri="{FF2B5EF4-FFF2-40B4-BE49-F238E27FC236}">
                  <a16:creationId xmlns:a16="http://schemas.microsoft.com/office/drawing/2014/main" id="{7409327A-45DE-4048-97AF-880B9DCC98FA}"/>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34020846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834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9"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1942019"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1942019" y="4541516"/>
            <a:ext cx="7421534" cy="938213"/>
          </a:xfrm>
        </p:spPr>
        <p:txBody>
          <a:bodyPr/>
          <a:lstStyle>
            <a:lvl1pPr>
              <a:defRPr sz="750"/>
            </a:lvl1pPr>
            <a:lvl2pPr marL="114300" indent="-114300">
              <a:spcBef>
                <a:spcPts val="100"/>
              </a:spcBef>
              <a:buClr>
                <a:schemeClr val="accent1"/>
              </a:buClr>
              <a:tabLst/>
              <a:defRPr sz="750"/>
            </a:lvl2pPr>
            <a:lvl3pPr marL="230188" indent="-115888">
              <a:spcBef>
                <a:spcPts val="100"/>
              </a:spcBef>
              <a:buClr>
                <a:schemeClr val="accent1"/>
              </a:buClr>
              <a:tabLst/>
              <a:defRPr sz="750"/>
            </a:lvl3pPr>
            <a:lvl4pPr marL="346075" indent="-115888">
              <a:spcBef>
                <a:spcPts val="100"/>
              </a:spcBef>
              <a:buClr>
                <a:schemeClr val="accent1"/>
              </a:buClr>
              <a:tabLst/>
              <a:defRPr sz="750"/>
            </a:lvl4pPr>
            <a:lvl5pPr marL="460375" indent="-114300">
              <a:spcBef>
                <a:spcPts val="100"/>
              </a:spcBef>
              <a:buClr>
                <a:schemeClr val="accent1"/>
              </a:buClr>
              <a:tabLst/>
              <a:defRPr sz="75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3861088"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3861088"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5780156"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5780157"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699225"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699226"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12" name="Footer Placeholder 4">
            <a:extLst>
              <a:ext uri="{FF2B5EF4-FFF2-40B4-BE49-F238E27FC236}">
                <a16:creationId xmlns:a16="http://schemas.microsoft.com/office/drawing/2014/main" id="{9C240F33-C742-49C8-8DE8-183098A7D65C}"/>
              </a:ext>
            </a:extLst>
          </p:cNvPr>
          <p:cNvSpPr txBox="1">
            <a:spLocks/>
          </p:cNvSpPr>
          <p:nvPr/>
        </p:nvSpPr>
        <p:spPr>
          <a:xfrm>
            <a:off x="3977906" y="6364225"/>
            <a:ext cx="1737813" cy="120649"/>
          </a:xfrm>
          <a:prstGeom prst="rect">
            <a:avLst/>
          </a:prstGeom>
        </p:spPr>
        <p:txBody>
          <a:bodyPr vert="horz" lIns="0" tIns="0" rIns="0" bIns="0" rtlCol="0" anchor="ctr"/>
          <a:lstStyle>
            <a:defPPr>
              <a:defRPr lang="en-US"/>
            </a:defPPr>
            <a:lvl1pPr marL="0" algn="l" defTabSz="457200" rtl="0" eaLnBrk="1" latinLnBrk="0" hangingPunct="1">
              <a:defRPr sz="700" b="0" i="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a:t>© 2005–2019 UiPath. All rights reserved.</a:t>
            </a:r>
          </a:p>
        </p:txBody>
      </p:sp>
    </p:spTree>
    <p:extLst>
      <p:ext uri="{BB962C8B-B14F-4D97-AF65-F5344CB8AC3E}">
        <p14:creationId xmlns:p14="http://schemas.microsoft.com/office/powerpoint/2010/main" val="837344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id="{AF48B8C3-FDCD-43C6-850A-AA7EF28A95D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5136" y="15636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7048"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4806" y="499015"/>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8195" y="2"/>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5665" y="1"/>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10488" y="103505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50499" y="1564236"/>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2560" y="6327124"/>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5635" y="47548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2881" y="2635329"/>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2676" y="4743728"/>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99" y="4754882"/>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9131" y="4762951"/>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1133" y="5812785"/>
            <a:ext cx="1030447" cy="1059986"/>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9847" y="210312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spTree>
    <p:extLst>
      <p:ext uri="{BB962C8B-B14F-4D97-AF65-F5344CB8AC3E}">
        <p14:creationId xmlns:p14="http://schemas.microsoft.com/office/powerpoint/2010/main" val="9541313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8113" y="1828800"/>
            <a:ext cx="7974501"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12">
            <a:extLst>
              <a:ext uri="{FF2B5EF4-FFF2-40B4-BE49-F238E27FC236}">
                <a16:creationId xmlns:a16="http://schemas.microsoft.com/office/drawing/2014/main" id="{A7FE044F-6493-4ECB-B580-2318E1DA6255}"/>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156239961"/>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CA78F-5F80-4B38-954B-2CFBFFFDE882}"/>
              </a:ext>
            </a:extLst>
          </p:cNvPr>
          <p:cNvSpPr/>
          <p:nvPr/>
        </p:nvSpPr>
        <p:spPr>
          <a:xfrm>
            <a:off x="11555231" y="0"/>
            <a:ext cx="63676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942023" y="1828800"/>
            <a:ext cx="6937591" cy="4343400"/>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23" y="912310"/>
            <a:ext cx="6937916" cy="916491"/>
          </a:xfrm>
        </p:spPr>
        <p:txBody>
          <a:bodyPr/>
          <a:lstStyle/>
          <a:p>
            <a:r>
              <a:rPr lang="en-US"/>
              <a:t>Click to edit Master title style</a:t>
            </a:r>
          </a:p>
        </p:txBody>
      </p:sp>
      <p:sp>
        <p:nvSpPr>
          <p:cNvPr id="15" name="Text Placeholder 12">
            <a:extLst>
              <a:ext uri="{FF2B5EF4-FFF2-40B4-BE49-F238E27FC236}">
                <a16:creationId xmlns:a16="http://schemas.microsoft.com/office/drawing/2014/main" id="{6FB7D808-B18A-40C2-A394-71CFF8345D74}"/>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5" name="Freeform: Shape 4">
            <a:extLst>
              <a:ext uri="{FF2B5EF4-FFF2-40B4-BE49-F238E27FC236}">
                <a16:creationId xmlns:a16="http://schemas.microsoft.com/office/drawing/2014/main" id="{0579B13F-2545-4CBA-AB8D-7DE27099664D}"/>
              </a:ext>
            </a:extLst>
          </p:cNvPr>
          <p:cNvSpPr/>
          <p:nvPr/>
        </p:nvSpPr>
        <p:spPr>
          <a:xfrm>
            <a:off x="9270143" y="217489"/>
            <a:ext cx="2689889" cy="6412736"/>
          </a:xfrm>
          <a:custGeom>
            <a:avLst/>
            <a:gdLst>
              <a:gd name="connsiteX0" fmla="*/ 2659604 w 2689189"/>
              <a:gd name="connsiteY0" fmla="*/ 6383150 h 6412736"/>
              <a:gd name="connsiteX1" fmla="*/ 2689189 w 2689189"/>
              <a:gd name="connsiteY1" fmla="*/ 6383150 h 6412736"/>
              <a:gd name="connsiteX2" fmla="*/ 2689189 w 2689189"/>
              <a:gd name="connsiteY2" fmla="*/ 6412736 h 6412736"/>
              <a:gd name="connsiteX3" fmla="*/ 2659604 w 2689189"/>
              <a:gd name="connsiteY3" fmla="*/ 6412736 h 6412736"/>
              <a:gd name="connsiteX4" fmla="*/ 2393644 w 2689189"/>
              <a:gd name="connsiteY4" fmla="*/ 6383150 h 6412736"/>
              <a:gd name="connsiteX5" fmla="*/ 2423230 w 2689189"/>
              <a:gd name="connsiteY5" fmla="*/ 6383150 h 6412736"/>
              <a:gd name="connsiteX6" fmla="*/ 2423230 w 2689189"/>
              <a:gd name="connsiteY6" fmla="*/ 6412736 h 6412736"/>
              <a:gd name="connsiteX7" fmla="*/ 2393644 w 2689189"/>
              <a:gd name="connsiteY7" fmla="*/ 6412736 h 6412736"/>
              <a:gd name="connsiteX8" fmla="*/ 2127683 w 2689189"/>
              <a:gd name="connsiteY8" fmla="*/ 6383150 h 6412736"/>
              <a:gd name="connsiteX9" fmla="*/ 2157268 w 2689189"/>
              <a:gd name="connsiteY9" fmla="*/ 6383150 h 6412736"/>
              <a:gd name="connsiteX10" fmla="*/ 2157268 w 2689189"/>
              <a:gd name="connsiteY10" fmla="*/ 6412736 h 6412736"/>
              <a:gd name="connsiteX11" fmla="*/ 2127683 w 2689189"/>
              <a:gd name="connsiteY11" fmla="*/ 6412736 h 6412736"/>
              <a:gd name="connsiteX12" fmla="*/ 1861723 w 2689189"/>
              <a:gd name="connsiteY12" fmla="*/ 6383150 h 6412736"/>
              <a:gd name="connsiteX13" fmla="*/ 1891309 w 2689189"/>
              <a:gd name="connsiteY13" fmla="*/ 6383150 h 6412736"/>
              <a:gd name="connsiteX14" fmla="*/ 1891309 w 2689189"/>
              <a:gd name="connsiteY14" fmla="*/ 6412736 h 6412736"/>
              <a:gd name="connsiteX15" fmla="*/ 1861723 w 2689189"/>
              <a:gd name="connsiteY15" fmla="*/ 6412736 h 6412736"/>
              <a:gd name="connsiteX16" fmla="*/ 1595763 w 2689189"/>
              <a:gd name="connsiteY16" fmla="*/ 6383150 h 6412736"/>
              <a:gd name="connsiteX17" fmla="*/ 1625348 w 2689189"/>
              <a:gd name="connsiteY17" fmla="*/ 6383150 h 6412736"/>
              <a:gd name="connsiteX18" fmla="*/ 1625348 w 2689189"/>
              <a:gd name="connsiteY18" fmla="*/ 6412736 h 6412736"/>
              <a:gd name="connsiteX19" fmla="*/ 1595763 w 2689189"/>
              <a:gd name="connsiteY19" fmla="*/ 6412736 h 6412736"/>
              <a:gd name="connsiteX20" fmla="*/ 1329802 w 2689189"/>
              <a:gd name="connsiteY20" fmla="*/ 6383150 h 6412736"/>
              <a:gd name="connsiteX21" fmla="*/ 1359387 w 2689189"/>
              <a:gd name="connsiteY21" fmla="*/ 6383150 h 6412736"/>
              <a:gd name="connsiteX22" fmla="*/ 1359387 w 2689189"/>
              <a:gd name="connsiteY22" fmla="*/ 6412736 h 6412736"/>
              <a:gd name="connsiteX23" fmla="*/ 1329802 w 2689189"/>
              <a:gd name="connsiteY23" fmla="*/ 6412736 h 6412736"/>
              <a:gd name="connsiteX24" fmla="*/ 1063842 w 2689189"/>
              <a:gd name="connsiteY24" fmla="*/ 6383150 h 6412736"/>
              <a:gd name="connsiteX25" fmla="*/ 1093428 w 2689189"/>
              <a:gd name="connsiteY25" fmla="*/ 6383150 h 6412736"/>
              <a:gd name="connsiteX26" fmla="*/ 1093428 w 2689189"/>
              <a:gd name="connsiteY26" fmla="*/ 6412736 h 6412736"/>
              <a:gd name="connsiteX27" fmla="*/ 1063842 w 2689189"/>
              <a:gd name="connsiteY27" fmla="*/ 6412736 h 6412736"/>
              <a:gd name="connsiteX28" fmla="*/ 797881 w 2689189"/>
              <a:gd name="connsiteY28" fmla="*/ 6383150 h 6412736"/>
              <a:gd name="connsiteX29" fmla="*/ 827466 w 2689189"/>
              <a:gd name="connsiteY29" fmla="*/ 6383150 h 6412736"/>
              <a:gd name="connsiteX30" fmla="*/ 827466 w 2689189"/>
              <a:gd name="connsiteY30" fmla="*/ 6412736 h 6412736"/>
              <a:gd name="connsiteX31" fmla="*/ 797881 w 2689189"/>
              <a:gd name="connsiteY31" fmla="*/ 6412736 h 6412736"/>
              <a:gd name="connsiteX32" fmla="*/ 531921 w 2689189"/>
              <a:gd name="connsiteY32" fmla="*/ 6383150 h 6412736"/>
              <a:gd name="connsiteX33" fmla="*/ 561507 w 2689189"/>
              <a:gd name="connsiteY33" fmla="*/ 6383150 h 6412736"/>
              <a:gd name="connsiteX34" fmla="*/ 561507 w 2689189"/>
              <a:gd name="connsiteY34" fmla="*/ 6412736 h 6412736"/>
              <a:gd name="connsiteX35" fmla="*/ 531921 w 2689189"/>
              <a:gd name="connsiteY35" fmla="*/ 6412736 h 6412736"/>
              <a:gd name="connsiteX36" fmla="*/ 265961 w 2689189"/>
              <a:gd name="connsiteY36" fmla="*/ 6383150 h 6412736"/>
              <a:gd name="connsiteX37" fmla="*/ 295546 w 2689189"/>
              <a:gd name="connsiteY37" fmla="*/ 6383150 h 6412736"/>
              <a:gd name="connsiteX38" fmla="*/ 295546 w 2689189"/>
              <a:gd name="connsiteY38" fmla="*/ 6412736 h 6412736"/>
              <a:gd name="connsiteX39" fmla="*/ 265961 w 2689189"/>
              <a:gd name="connsiteY39" fmla="*/ 6412736 h 6412736"/>
              <a:gd name="connsiteX40" fmla="*/ 0 w 2689189"/>
              <a:gd name="connsiteY40" fmla="*/ 6383150 h 6412736"/>
              <a:gd name="connsiteX41" fmla="*/ 29585 w 2689189"/>
              <a:gd name="connsiteY41" fmla="*/ 6383150 h 6412736"/>
              <a:gd name="connsiteX42" fmla="*/ 29585 w 2689189"/>
              <a:gd name="connsiteY42" fmla="*/ 6412736 h 6412736"/>
              <a:gd name="connsiteX43" fmla="*/ 0 w 2689189"/>
              <a:gd name="connsiteY43" fmla="*/ 6412736 h 6412736"/>
              <a:gd name="connsiteX44" fmla="*/ 2659604 w 2689189"/>
              <a:gd name="connsiteY44" fmla="*/ 6117190 h 6412736"/>
              <a:gd name="connsiteX45" fmla="*/ 2689189 w 2689189"/>
              <a:gd name="connsiteY45" fmla="*/ 6117190 h 6412736"/>
              <a:gd name="connsiteX46" fmla="*/ 2689189 w 2689189"/>
              <a:gd name="connsiteY46" fmla="*/ 6146775 h 6412736"/>
              <a:gd name="connsiteX47" fmla="*/ 2659604 w 2689189"/>
              <a:gd name="connsiteY47" fmla="*/ 6146775 h 6412736"/>
              <a:gd name="connsiteX48" fmla="*/ 2393644 w 2689189"/>
              <a:gd name="connsiteY48" fmla="*/ 6117190 h 6412736"/>
              <a:gd name="connsiteX49" fmla="*/ 2423230 w 2689189"/>
              <a:gd name="connsiteY49" fmla="*/ 6117190 h 6412736"/>
              <a:gd name="connsiteX50" fmla="*/ 2423230 w 2689189"/>
              <a:gd name="connsiteY50" fmla="*/ 6146775 h 6412736"/>
              <a:gd name="connsiteX51" fmla="*/ 2393644 w 2689189"/>
              <a:gd name="connsiteY51" fmla="*/ 6146775 h 6412736"/>
              <a:gd name="connsiteX52" fmla="*/ 2127683 w 2689189"/>
              <a:gd name="connsiteY52" fmla="*/ 6117190 h 6412736"/>
              <a:gd name="connsiteX53" fmla="*/ 2157268 w 2689189"/>
              <a:gd name="connsiteY53" fmla="*/ 6117190 h 6412736"/>
              <a:gd name="connsiteX54" fmla="*/ 2157268 w 2689189"/>
              <a:gd name="connsiteY54" fmla="*/ 6146775 h 6412736"/>
              <a:gd name="connsiteX55" fmla="*/ 2127683 w 2689189"/>
              <a:gd name="connsiteY55" fmla="*/ 6146775 h 6412736"/>
              <a:gd name="connsiteX56" fmla="*/ 1861723 w 2689189"/>
              <a:gd name="connsiteY56" fmla="*/ 6117190 h 6412736"/>
              <a:gd name="connsiteX57" fmla="*/ 1891309 w 2689189"/>
              <a:gd name="connsiteY57" fmla="*/ 6117190 h 6412736"/>
              <a:gd name="connsiteX58" fmla="*/ 1891309 w 2689189"/>
              <a:gd name="connsiteY58" fmla="*/ 6146775 h 6412736"/>
              <a:gd name="connsiteX59" fmla="*/ 1861723 w 2689189"/>
              <a:gd name="connsiteY59" fmla="*/ 6146775 h 6412736"/>
              <a:gd name="connsiteX60" fmla="*/ 1595763 w 2689189"/>
              <a:gd name="connsiteY60" fmla="*/ 6117190 h 6412736"/>
              <a:gd name="connsiteX61" fmla="*/ 1625348 w 2689189"/>
              <a:gd name="connsiteY61" fmla="*/ 6117190 h 6412736"/>
              <a:gd name="connsiteX62" fmla="*/ 1625348 w 2689189"/>
              <a:gd name="connsiteY62" fmla="*/ 6146775 h 6412736"/>
              <a:gd name="connsiteX63" fmla="*/ 1595763 w 2689189"/>
              <a:gd name="connsiteY63" fmla="*/ 6146775 h 6412736"/>
              <a:gd name="connsiteX64" fmla="*/ 1329802 w 2689189"/>
              <a:gd name="connsiteY64" fmla="*/ 6117190 h 6412736"/>
              <a:gd name="connsiteX65" fmla="*/ 1359387 w 2689189"/>
              <a:gd name="connsiteY65" fmla="*/ 6117190 h 6412736"/>
              <a:gd name="connsiteX66" fmla="*/ 1359387 w 2689189"/>
              <a:gd name="connsiteY66" fmla="*/ 6146775 h 6412736"/>
              <a:gd name="connsiteX67" fmla="*/ 1329802 w 2689189"/>
              <a:gd name="connsiteY67" fmla="*/ 6146775 h 6412736"/>
              <a:gd name="connsiteX68" fmla="*/ 1063842 w 2689189"/>
              <a:gd name="connsiteY68" fmla="*/ 6117190 h 6412736"/>
              <a:gd name="connsiteX69" fmla="*/ 1093428 w 2689189"/>
              <a:gd name="connsiteY69" fmla="*/ 6117190 h 6412736"/>
              <a:gd name="connsiteX70" fmla="*/ 1093428 w 2689189"/>
              <a:gd name="connsiteY70" fmla="*/ 6146775 h 6412736"/>
              <a:gd name="connsiteX71" fmla="*/ 1063842 w 2689189"/>
              <a:gd name="connsiteY71" fmla="*/ 6146775 h 6412736"/>
              <a:gd name="connsiteX72" fmla="*/ 797881 w 2689189"/>
              <a:gd name="connsiteY72" fmla="*/ 6117190 h 6412736"/>
              <a:gd name="connsiteX73" fmla="*/ 827466 w 2689189"/>
              <a:gd name="connsiteY73" fmla="*/ 6117190 h 6412736"/>
              <a:gd name="connsiteX74" fmla="*/ 827466 w 2689189"/>
              <a:gd name="connsiteY74" fmla="*/ 6146775 h 6412736"/>
              <a:gd name="connsiteX75" fmla="*/ 797881 w 2689189"/>
              <a:gd name="connsiteY75" fmla="*/ 6146775 h 6412736"/>
              <a:gd name="connsiteX76" fmla="*/ 531921 w 2689189"/>
              <a:gd name="connsiteY76" fmla="*/ 6117190 h 6412736"/>
              <a:gd name="connsiteX77" fmla="*/ 561507 w 2689189"/>
              <a:gd name="connsiteY77" fmla="*/ 6117190 h 6412736"/>
              <a:gd name="connsiteX78" fmla="*/ 561507 w 2689189"/>
              <a:gd name="connsiteY78" fmla="*/ 6146775 h 6412736"/>
              <a:gd name="connsiteX79" fmla="*/ 531921 w 2689189"/>
              <a:gd name="connsiteY79" fmla="*/ 6146775 h 6412736"/>
              <a:gd name="connsiteX80" fmla="*/ 265961 w 2689189"/>
              <a:gd name="connsiteY80" fmla="*/ 6117190 h 6412736"/>
              <a:gd name="connsiteX81" fmla="*/ 295546 w 2689189"/>
              <a:gd name="connsiteY81" fmla="*/ 6117190 h 6412736"/>
              <a:gd name="connsiteX82" fmla="*/ 295546 w 2689189"/>
              <a:gd name="connsiteY82" fmla="*/ 6146775 h 6412736"/>
              <a:gd name="connsiteX83" fmla="*/ 265961 w 2689189"/>
              <a:gd name="connsiteY83" fmla="*/ 6146775 h 6412736"/>
              <a:gd name="connsiteX84" fmla="*/ 0 w 2689189"/>
              <a:gd name="connsiteY84" fmla="*/ 6117190 h 6412736"/>
              <a:gd name="connsiteX85" fmla="*/ 29585 w 2689189"/>
              <a:gd name="connsiteY85" fmla="*/ 6117190 h 6412736"/>
              <a:gd name="connsiteX86" fmla="*/ 29585 w 2689189"/>
              <a:gd name="connsiteY86" fmla="*/ 6146775 h 6412736"/>
              <a:gd name="connsiteX87" fmla="*/ 0 w 2689189"/>
              <a:gd name="connsiteY87" fmla="*/ 6146775 h 6412736"/>
              <a:gd name="connsiteX88" fmla="*/ 2659604 w 2689189"/>
              <a:gd name="connsiteY88" fmla="*/ 5851229 h 6412736"/>
              <a:gd name="connsiteX89" fmla="*/ 2689189 w 2689189"/>
              <a:gd name="connsiteY89" fmla="*/ 5851229 h 6412736"/>
              <a:gd name="connsiteX90" fmla="*/ 2689189 w 2689189"/>
              <a:gd name="connsiteY90" fmla="*/ 5880814 h 6412736"/>
              <a:gd name="connsiteX91" fmla="*/ 2659604 w 2689189"/>
              <a:gd name="connsiteY91" fmla="*/ 5880814 h 6412736"/>
              <a:gd name="connsiteX92" fmla="*/ 2393644 w 2689189"/>
              <a:gd name="connsiteY92" fmla="*/ 5851229 h 6412736"/>
              <a:gd name="connsiteX93" fmla="*/ 2423230 w 2689189"/>
              <a:gd name="connsiteY93" fmla="*/ 5851229 h 6412736"/>
              <a:gd name="connsiteX94" fmla="*/ 2423230 w 2689189"/>
              <a:gd name="connsiteY94" fmla="*/ 5880814 h 6412736"/>
              <a:gd name="connsiteX95" fmla="*/ 2393644 w 2689189"/>
              <a:gd name="connsiteY95" fmla="*/ 5880814 h 6412736"/>
              <a:gd name="connsiteX96" fmla="*/ 2127683 w 2689189"/>
              <a:gd name="connsiteY96" fmla="*/ 5851229 h 6412736"/>
              <a:gd name="connsiteX97" fmla="*/ 2157268 w 2689189"/>
              <a:gd name="connsiteY97" fmla="*/ 5851229 h 6412736"/>
              <a:gd name="connsiteX98" fmla="*/ 2157268 w 2689189"/>
              <a:gd name="connsiteY98" fmla="*/ 5880814 h 6412736"/>
              <a:gd name="connsiteX99" fmla="*/ 2127683 w 2689189"/>
              <a:gd name="connsiteY99" fmla="*/ 5880814 h 6412736"/>
              <a:gd name="connsiteX100" fmla="*/ 1861723 w 2689189"/>
              <a:gd name="connsiteY100" fmla="*/ 5851229 h 6412736"/>
              <a:gd name="connsiteX101" fmla="*/ 1891309 w 2689189"/>
              <a:gd name="connsiteY101" fmla="*/ 5851229 h 6412736"/>
              <a:gd name="connsiteX102" fmla="*/ 1891309 w 2689189"/>
              <a:gd name="connsiteY102" fmla="*/ 5880814 h 6412736"/>
              <a:gd name="connsiteX103" fmla="*/ 1861723 w 2689189"/>
              <a:gd name="connsiteY103" fmla="*/ 5880814 h 6412736"/>
              <a:gd name="connsiteX104" fmla="*/ 1595763 w 2689189"/>
              <a:gd name="connsiteY104" fmla="*/ 5851229 h 6412736"/>
              <a:gd name="connsiteX105" fmla="*/ 1625348 w 2689189"/>
              <a:gd name="connsiteY105" fmla="*/ 5851229 h 6412736"/>
              <a:gd name="connsiteX106" fmla="*/ 1625348 w 2689189"/>
              <a:gd name="connsiteY106" fmla="*/ 5880814 h 6412736"/>
              <a:gd name="connsiteX107" fmla="*/ 1595763 w 2689189"/>
              <a:gd name="connsiteY107" fmla="*/ 5880814 h 6412736"/>
              <a:gd name="connsiteX108" fmla="*/ 1329802 w 2689189"/>
              <a:gd name="connsiteY108" fmla="*/ 5851229 h 6412736"/>
              <a:gd name="connsiteX109" fmla="*/ 1359387 w 2689189"/>
              <a:gd name="connsiteY109" fmla="*/ 5851229 h 6412736"/>
              <a:gd name="connsiteX110" fmla="*/ 1359387 w 2689189"/>
              <a:gd name="connsiteY110" fmla="*/ 5880814 h 6412736"/>
              <a:gd name="connsiteX111" fmla="*/ 1329802 w 2689189"/>
              <a:gd name="connsiteY111" fmla="*/ 5880814 h 6412736"/>
              <a:gd name="connsiteX112" fmla="*/ 1063842 w 2689189"/>
              <a:gd name="connsiteY112" fmla="*/ 5851229 h 6412736"/>
              <a:gd name="connsiteX113" fmla="*/ 1093428 w 2689189"/>
              <a:gd name="connsiteY113" fmla="*/ 5851229 h 6412736"/>
              <a:gd name="connsiteX114" fmla="*/ 1093428 w 2689189"/>
              <a:gd name="connsiteY114" fmla="*/ 5880814 h 6412736"/>
              <a:gd name="connsiteX115" fmla="*/ 1063842 w 2689189"/>
              <a:gd name="connsiteY115" fmla="*/ 5880814 h 6412736"/>
              <a:gd name="connsiteX116" fmla="*/ 797881 w 2689189"/>
              <a:gd name="connsiteY116" fmla="*/ 5851229 h 6412736"/>
              <a:gd name="connsiteX117" fmla="*/ 827466 w 2689189"/>
              <a:gd name="connsiteY117" fmla="*/ 5851229 h 6412736"/>
              <a:gd name="connsiteX118" fmla="*/ 827466 w 2689189"/>
              <a:gd name="connsiteY118" fmla="*/ 5880814 h 6412736"/>
              <a:gd name="connsiteX119" fmla="*/ 797881 w 2689189"/>
              <a:gd name="connsiteY119" fmla="*/ 5880814 h 6412736"/>
              <a:gd name="connsiteX120" fmla="*/ 531921 w 2689189"/>
              <a:gd name="connsiteY120" fmla="*/ 5851229 h 6412736"/>
              <a:gd name="connsiteX121" fmla="*/ 561507 w 2689189"/>
              <a:gd name="connsiteY121" fmla="*/ 5851229 h 6412736"/>
              <a:gd name="connsiteX122" fmla="*/ 561507 w 2689189"/>
              <a:gd name="connsiteY122" fmla="*/ 5880814 h 6412736"/>
              <a:gd name="connsiteX123" fmla="*/ 531921 w 2689189"/>
              <a:gd name="connsiteY123" fmla="*/ 5880814 h 6412736"/>
              <a:gd name="connsiteX124" fmla="*/ 265961 w 2689189"/>
              <a:gd name="connsiteY124" fmla="*/ 5851229 h 6412736"/>
              <a:gd name="connsiteX125" fmla="*/ 295546 w 2689189"/>
              <a:gd name="connsiteY125" fmla="*/ 5851229 h 6412736"/>
              <a:gd name="connsiteX126" fmla="*/ 295546 w 2689189"/>
              <a:gd name="connsiteY126" fmla="*/ 5880814 h 6412736"/>
              <a:gd name="connsiteX127" fmla="*/ 265961 w 2689189"/>
              <a:gd name="connsiteY127" fmla="*/ 5880814 h 6412736"/>
              <a:gd name="connsiteX128" fmla="*/ 0 w 2689189"/>
              <a:gd name="connsiteY128" fmla="*/ 5851229 h 6412736"/>
              <a:gd name="connsiteX129" fmla="*/ 29585 w 2689189"/>
              <a:gd name="connsiteY129" fmla="*/ 5851229 h 6412736"/>
              <a:gd name="connsiteX130" fmla="*/ 29585 w 2689189"/>
              <a:gd name="connsiteY130" fmla="*/ 5880814 h 6412736"/>
              <a:gd name="connsiteX131" fmla="*/ 0 w 2689189"/>
              <a:gd name="connsiteY131" fmla="*/ 5880814 h 6412736"/>
              <a:gd name="connsiteX132" fmla="*/ 2659604 w 2689189"/>
              <a:gd name="connsiteY132" fmla="*/ 5585269 h 6412736"/>
              <a:gd name="connsiteX133" fmla="*/ 2689189 w 2689189"/>
              <a:gd name="connsiteY133" fmla="*/ 5585269 h 6412736"/>
              <a:gd name="connsiteX134" fmla="*/ 2689189 w 2689189"/>
              <a:gd name="connsiteY134" fmla="*/ 5614854 h 6412736"/>
              <a:gd name="connsiteX135" fmla="*/ 2659604 w 2689189"/>
              <a:gd name="connsiteY135" fmla="*/ 5614854 h 6412736"/>
              <a:gd name="connsiteX136" fmla="*/ 2393644 w 2689189"/>
              <a:gd name="connsiteY136" fmla="*/ 5585269 h 6412736"/>
              <a:gd name="connsiteX137" fmla="*/ 2423230 w 2689189"/>
              <a:gd name="connsiteY137" fmla="*/ 5585269 h 6412736"/>
              <a:gd name="connsiteX138" fmla="*/ 2423230 w 2689189"/>
              <a:gd name="connsiteY138" fmla="*/ 5614854 h 6412736"/>
              <a:gd name="connsiteX139" fmla="*/ 2393644 w 2689189"/>
              <a:gd name="connsiteY139" fmla="*/ 5614854 h 6412736"/>
              <a:gd name="connsiteX140" fmla="*/ 2127683 w 2689189"/>
              <a:gd name="connsiteY140" fmla="*/ 5585269 h 6412736"/>
              <a:gd name="connsiteX141" fmla="*/ 2157268 w 2689189"/>
              <a:gd name="connsiteY141" fmla="*/ 5585269 h 6412736"/>
              <a:gd name="connsiteX142" fmla="*/ 2157268 w 2689189"/>
              <a:gd name="connsiteY142" fmla="*/ 5614854 h 6412736"/>
              <a:gd name="connsiteX143" fmla="*/ 2127683 w 2689189"/>
              <a:gd name="connsiteY143" fmla="*/ 5614854 h 6412736"/>
              <a:gd name="connsiteX144" fmla="*/ 1861723 w 2689189"/>
              <a:gd name="connsiteY144" fmla="*/ 5585269 h 6412736"/>
              <a:gd name="connsiteX145" fmla="*/ 1891309 w 2689189"/>
              <a:gd name="connsiteY145" fmla="*/ 5585269 h 6412736"/>
              <a:gd name="connsiteX146" fmla="*/ 1891309 w 2689189"/>
              <a:gd name="connsiteY146" fmla="*/ 5614854 h 6412736"/>
              <a:gd name="connsiteX147" fmla="*/ 1861723 w 2689189"/>
              <a:gd name="connsiteY147" fmla="*/ 5614854 h 6412736"/>
              <a:gd name="connsiteX148" fmla="*/ 1595763 w 2689189"/>
              <a:gd name="connsiteY148" fmla="*/ 5585269 h 6412736"/>
              <a:gd name="connsiteX149" fmla="*/ 1625348 w 2689189"/>
              <a:gd name="connsiteY149" fmla="*/ 5585269 h 6412736"/>
              <a:gd name="connsiteX150" fmla="*/ 1625348 w 2689189"/>
              <a:gd name="connsiteY150" fmla="*/ 5614854 h 6412736"/>
              <a:gd name="connsiteX151" fmla="*/ 1595763 w 2689189"/>
              <a:gd name="connsiteY151" fmla="*/ 5614854 h 6412736"/>
              <a:gd name="connsiteX152" fmla="*/ 1329802 w 2689189"/>
              <a:gd name="connsiteY152" fmla="*/ 5585269 h 6412736"/>
              <a:gd name="connsiteX153" fmla="*/ 1359387 w 2689189"/>
              <a:gd name="connsiteY153" fmla="*/ 5585269 h 6412736"/>
              <a:gd name="connsiteX154" fmla="*/ 1359387 w 2689189"/>
              <a:gd name="connsiteY154" fmla="*/ 5614854 h 6412736"/>
              <a:gd name="connsiteX155" fmla="*/ 1329802 w 2689189"/>
              <a:gd name="connsiteY155" fmla="*/ 5614854 h 6412736"/>
              <a:gd name="connsiteX156" fmla="*/ 1063842 w 2689189"/>
              <a:gd name="connsiteY156" fmla="*/ 5585269 h 6412736"/>
              <a:gd name="connsiteX157" fmla="*/ 1093428 w 2689189"/>
              <a:gd name="connsiteY157" fmla="*/ 5585269 h 6412736"/>
              <a:gd name="connsiteX158" fmla="*/ 1093428 w 2689189"/>
              <a:gd name="connsiteY158" fmla="*/ 5614854 h 6412736"/>
              <a:gd name="connsiteX159" fmla="*/ 1063842 w 2689189"/>
              <a:gd name="connsiteY159" fmla="*/ 5614854 h 6412736"/>
              <a:gd name="connsiteX160" fmla="*/ 797881 w 2689189"/>
              <a:gd name="connsiteY160" fmla="*/ 5585269 h 6412736"/>
              <a:gd name="connsiteX161" fmla="*/ 827466 w 2689189"/>
              <a:gd name="connsiteY161" fmla="*/ 5585269 h 6412736"/>
              <a:gd name="connsiteX162" fmla="*/ 827466 w 2689189"/>
              <a:gd name="connsiteY162" fmla="*/ 5614854 h 6412736"/>
              <a:gd name="connsiteX163" fmla="*/ 797881 w 2689189"/>
              <a:gd name="connsiteY163" fmla="*/ 5614854 h 6412736"/>
              <a:gd name="connsiteX164" fmla="*/ 531921 w 2689189"/>
              <a:gd name="connsiteY164" fmla="*/ 5585269 h 6412736"/>
              <a:gd name="connsiteX165" fmla="*/ 561507 w 2689189"/>
              <a:gd name="connsiteY165" fmla="*/ 5585269 h 6412736"/>
              <a:gd name="connsiteX166" fmla="*/ 561507 w 2689189"/>
              <a:gd name="connsiteY166" fmla="*/ 5614854 h 6412736"/>
              <a:gd name="connsiteX167" fmla="*/ 531921 w 2689189"/>
              <a:gd name="connsiteY167" fmla="*/ 5614854 h 6412736"/>
              <a:gd name="connsiteX168" fmla="*/ 265961 w 2689189"/>
              <a:gd name="connsiteY168" fmla="*/ 5585269 h 6412736"/>
              <a:gd name="connsiteX169" fmla="*/ 295546 w 2689189"/>
              <a:gd name="connsiteY169" fmla="*/ 5585269 h 6412736"/>
              <a:gd name="connsiteX170" fmla="*/ 295546 w 2689189"/>
              <a:gd name="connsiteY170" fmla="*/ 5614854 h 6412736"/>
              <a:gd name="connsiteX171" fmla="*/ 265961 w 2689189"/>
              <a:gd name="connsiteY171" fmla="*/ 5614854 h 6412736"/>
              <a:gd name="connsiteX172" fmla="*/ 0 w 2689189"/>
              <a:gd name="connsiteY172" fmla="*/ 5585269 h 6412736"/>
              <a:gd name="connsiteX173" fmla="*/ 29585 w 2689189"/>
              <a:gd name="connsiteY173" fmla="*/ 5585269 h 6412736"/>
              <a:gd name="connsiteX174" fmla="*/ 29585 w 2689189"/>
              <a:gd name="connsiteY174" fmla="*/ 5614854 h 6412736"/>
              <a:gd name="connsiteX175" fmla="*/ 0 w 2689189"/>
              <a:gd name="connsiteY175" fmla="*/ 5614854 h 6412736"/>
              <a:gd name="connsiteX176" fmla="*/ 2659604 w 2689189"/>
              <a:gd name="connsiteY176" fmla="*/ 5319309 h 6412736"/>
              <a:gd name="connsiteX177" fmla="*/ 2689189 w 2689189"/>
              <a:gd name="connsiteY177" fmla="*/ 5319309 h 6412736"/>
              <a:gd name="connsiteX178" fmla="*/ 2689189 w 2689189"/>
              <a:gd name="connsiteY178" fmla="*/ 5348895 h 6412736"/>
              <a:gd name="connsiteX179" fmla="*/ 2659604 w 2689189"/>
              <a:gd name="connsiteY179" fmla="*/ 5348895 h 6412736"/>
              <a:gd name="connsiteX180" fmla="*/ 2393644 w 2689189"/>
              <a:gd name="connsiteY180" fmla="*/ 5319309 h 6412736"/>
              <a:gd name="connsiteX181" fmla="*/ 2423230 w 2689189"/>
              <a:gd name="connsiteY181" fmla="*/ 5319309 h 6412736"/>
              <a:gd name="connsiteX182" fmla="*/ 2423230 w 2689189"/>
              <a:gd name="connsiteY182" fmla="*/ 5348895 h 6412736"/>
              <a:gd name="connsiteX183" fmla="*/ 2393644 w 2689189"/>
              <a:gd name="connsiteY183" fmla="*/ 5348895 h 6412736"/>
              <a:gd name="connsiteX184" fmla="*/ 2127683 w 2689189"/>
              <a:gd name="connsiteY184" fmla="*/ 5319309 h 6412736"/>
              <a:gd name="connsiteX185" fmla="*/ 2157268 w 2689189"/>
              <a:gd name="connsiteY185" fmla="*/ 5319309 h 6412736"/>
              <a:gd name="connsiteX186" fmla="*/ 2157268 w 2689189"/>
              <a:gd name="connsiteY186" fmla="*/ 5348895 h 6412736"/>
              <a:gd name="connsiteX187" fmla="*/ 2127683 w 2689189"/>
              <a:gd name="connsiteY187" fmla="*/ 5348895 h 6412736"/>
              <a:gd name="connsiteX188" fmla="*/ 1861723 w 2689189"/>
              <a:gd name="connsiteY188" fmla="*/ 5319309 h 6412736"/>
              <a:gd name="connsiteX189" fmla="*/ 1891309 w 2689189"/>
              <a:gd name="connsiteY189" fmla="*/ 5319309 h 6412736"/>
              <a:gd name="connsiteX190" fmla="*/ 1891309 w 2689189"/>
              <a:gd name="connsiteY190" fmla="*/ 5348895 h 6412736"/>
              <a:gd name="connsiteX191" fmla="*/ 1861723 w 2689189"/>
              <a:gd name="connsiteY191" fmla="*/ 5348895 h 6412736"/>
              <a:gd name="connsiteX192" fmla="*/ 1595763 w 2689189"/>
              <a:gd name="connsiteY192" fmla="*/ 5319309 h 6412736"/>
              <a:gd name="connsiteX193" fmla="*/ 1625348 w 2689189"/>
              <a:gd name="connsiteY193" fmla="*/ 5319309 h 6412736"/>
              <a:gd name="connsiteX194" fmla="*/ 1625348 w 2689189"/>
              <a:gd name="connsiteY194" fmla="*/ 5348895 h 6412736"/>
              <a:gd name="connsiteX195" fmla="*/ 1595763 w 2689189"/>
              <a:gd name="connsiteY195" fmla="*/ 5348895 h 6412736"/>
              <a:gd name="connsiteX196" fmla="*/ 1329802 w 2689189"/>
              <a:gd name="connsiteY196" fmla="*/ 5319309 h 6412736"/>
              <a:gd name="connsiteX197" fmla="*/ 1359387 w 2689189"/>
              <a:gd name="connsiteY197" fmla="*/ 5319309 h 6412736"/>
              <a:gd name="connsiteX198" fmla="*/ 1359387 w 2689189"/>
              <a:gd name="connsiteY198" fmla="*/ 5348895 h 6412736"/>
              <a:gd name="connsiteX199" fmla="*/ 1329802 w 2689189"/>
              <a:gd name="connsiteY199" fmla="*/ 5348895 h 6412736"/>
              <a:gd name="connsiteX200" fmla="*/ 1063842 w 2689189"/>
              <a:gd name="connsiteY200" fmla="*/ 5319309 h 6412736"/>
              <a:gd name="connsiteX201" fmla="*/ 1093428 w 2689189"/>
              <a:gd name="connsiteY201" fmla="*/ 5319309 h 6412736"/>
              <a:gd name="connsiteX202" fmla="*/ 1093428 w 2689189"/>
              <a:gd name="connsiteY202" fmla="*/ 5348895 h 6412736"/>
              <a:gd name="connsiteX203" fmla="*/ 1063842 w 2689189"/>
              <a:gd name="connsiteY203" fmla="*/ 5348895 h 6412736"/>
              <a:gd name="connsiteX204" fmla="*/ 797881 w 2689189"/>
              <a:gd name="connsiteY204" fmla="*/ 5319309 h 6412736"/>
              <a:gd name="connsiteX205" fmla="*/ 827466 w 2689189"/>
              <a:gd name="connsiteY205" fmla="*/ 5319309 h 6412736"/>
              <a:gd name="connsiteX206" fmla="*/ 827466 w 2689189"/>
              <a:gd name="connsiteY206" fmla="*/ 5348895 h 6412736"/>
              <a:gd name="connsiteX207" fmla="*/ 797881 w 2689189"/>
              <a:gd name="connsiteY207" fmla="*/ 5348895 h 6412736"/>
              <a:gd name="connsiteX208" fmla="*/ 531921 w 2689189"/>
              <a:gd name="connsiteY208" fmla="*/ 5319309 h 6412736"/>
              <a:gd name="connsiteX209" fmla="*/ 561507 w 2689189"/>
              <a:gd name="connsiteY209" fmla="*/ 5319309 h 6412736"/>
              <a:gd name="connsiteX210" fmla="*/ 561507 w 2689189"/>
              <a:gd name="connsiteY210" fmla="*/ 5348895 h 6412736"/>
              <a:gd name="connsiteX211" fmla="*/ 531921 w 2689189"/>
              <a:gd name="connsiteY211" fmla="*/ 5348895 h 6412736"/>
              <a:gd name="connsiteX212" fmla="*/ 265961 w 2689189"/>
              <a:gd name="connsiteY212" fmla="*/ 5319309 h 6412736"/>
              <a:gd name="connsiteX213" fmla="*/ 295546 w 2689189"/>
              <a:gd name="connsiteY213" fmla="*/ 5319309 h 6412736"/>
              <a:gd name="connsiteX214" fmla="*/ 295546 w 2689189"/>
              <a:gd name="connsiteY214" fmla="*/ 5348895 h 6412736"/>
              <a:gd name="connsiteX215" fmla="*/ 265961 w 2689189"/>
              <a:gd name="connsiteY215" fmla="*/ 5348895 h 6412736"/>
              <a:gd name="connsiteX216" fmla="*/ 0 w 2689189"/>
              <a:gd name="connsiteY216" fmla="*/ 5319309 h 6412736"/>
              <a:gd name="connsiteX217" fmla="*/ 29585 w 2689189"/>
              <a:gd name="connsiteY217" fmla="*/ 5319309 h 6412736"/>
              <a:gd name="connsiteX218" fmla="*/ 29585 w 2689189"/>
              <a:gd name="connsiteY218" fmla="*/ 5348895 h 6412736"/>
              <a:gd name="connsiteX219" fmla="*/ 0 w 2689189"/>
              <a:gd name="connsiteY219" fmla="*/ 5348895 h 6412736"/>
              <a:gd name="connsiteX220" fmla="*/ 2659604 w 2689189"/>
              <a:gd name="connsiteY220" fmla="*/ 5053348 h 6412736"/>
              <a:gd name="connsiteX221" fmla="*/ 2689189 w 2689189"/>
              <a:gd name="connsiteY221" fmla="*/ 5053348 h 6412736"/>
              <a:gd name="connsiteX222" fmla="*/ 2689189 w 2689189"/>
              <a:gd name="connsiteY222" fmla="*/ 5082933 h 6412736"/>
              <a:gd name="connsiteX223" fmla="*/ 2659604 w 2689189"/>
              <a:gd name="connsiteY223" fmla="*/ 5082933 h 6412736"/>
              <a:gd name="connsiteX224" fmla="*/ 2393644 w 2689189"/>
              <a:gd name="connsiteY224" fmla="*/ 5053348 h 6412736"/>
              <a:gd name="connsiteX225" fmla="*/ 2423230 w 2689189"/>
              <a:gd name="connsiteY225" fmla="*/ 5053348 h 6412736"/>
              <a:gd name="connsiteX226" fmla="*/ 2423230 w 2689189"/>
              <a:gd name="connsiteY226" fmla="*/ 5082933 h 6412736"/>
              <a:gd name="connsiteX227" fmla="*/ 2393644 w 2689189"/>
              <a:gd name="connsiteY227" fmla="*/ 5082933 h 6412736"/>
              <a:gd name="connsiteX228" fmla="*/ 2127683 w 2689189"/>
              <a:gd name="connsiteY228" fmla="*/ 5053348 h 6412736"/>
              <a:gd name="connsiteX229" fmla="*/ 2157268 w 2689189"/>
              <a:gd name="connsiteY229" fmla="*/ 5053348 h 6412736"/>
              <a:gd name="connsiteX230" fmla="*/ 2157268 w 2689189"/>
              <a:gd name="connsiteY230" fmla="*/ 5082933 h 6412736"/>
              <a:gd name="connsiteX231" fmla="*/ 2127683 w 2689189"/>
              <a:gd name="connsiteY231" fmla="*/ 5082933 h 6412736"/>
              <a:gd name="connsiteX232" fmla="*/ 1861723 w 2689189"/>
              <a:gd name="connsiteY232" fmla="*/ 5053348 h 6412736"/>
              <a:gd name="connsiteX233" fmla="*/ 1891309 w 2689189"/>
              <a:gd name="connsiteY233" fmla="*/ 5053348 h 6412736"/>
              <a:gd name="connsiteX234" fmla="*/ 1891309 w 2689189"/>
              <a:gd name="connsiteY234" fmla="*/ 5082933 h 6412736"/>
              <a:gd name="connsiteX235" fmla="*/ 1861723 w 2689189"/>
              <a:gd name="connsiteY235" fmla="*/ 5082933 h 6412736"/>
              <a:gd name="connsiteX236" fmla="*/ 1595763 w 2689189"/>
              <a:gd name="connsiteY236" fmla="*/ 5053348 h 6412736"/>
              <a:gd name="connsiteX237" fmla="*/ 1625348 w 2689189"/>
              <a:gd name="connsiteY237" fmla="*/ 5053348 h 6412736"/>
              <a:gd name="connsiteX238" fmla="*/ 1625348 w 2689189"/>
              <a:gd name="connsiteY238" fmla="*/ 5082933 h 6412736"/>
              <a:gd name="connsiteX239" fmla="*/ 1595763 w 2689189"/>
              <a:gd name="connsiteY239" fmla="*/ 5082933 h 6412736"/>
              <a:gd name="connsiteX240" fmla="*/ 1329802 w 2689189"/>
              <a:gd name="connsiteY240" fmla="*/ 5053348 h 6412736"/>
              <a:gd name="connsiteX241" fmla="*/ 1359387 w 2689189"/>
              <a:gd name="connsiteY241" fmla="*/ 5053348 h 6412736"/>
              <a:gd name="connsiteX242" fmla="*/ 1359387 w 2689189"/>
              <a:gd name="connsiteY242" fmla="*/ 5082933 h 6412736"/>
              <a:gd name="connsiteX243" fmla="*/ 1329802 w 2689189"/>
              <a:gd name="connsiteY243" fmla="*/ 5082933 h 6412736"/>
              <a:gd name="connsiteX244" fmla="*/ 1063842 w 2689189"/>
              <a:gd name="connsiteY244" fmla="*/ 5053348 h 6412736"/>
              <a:gd name="connsiteX245" fmla="*/ 1093428 w 2689189"/>
              <a:gd name="connsiteY245" fmla="*/ 5053348 h 6412736"/>
              <a:gd name="connsiteX246" fmla="*/ 1093428 w 2689189"/>
              <a:gd name="connsiteY246" fmla="*/ 5082933 h 6412736"/>
              <a:gd name="connsiteX247" fmla="*/ 1063842 w 2689189"/>
              <a:gd name="connsiteY247" fmla="*/ 5082933 h 6412736"/>
              <a:gd name="connsiteX248" fmla="*/ 797881 w 2689189"/>
              <a:gd name="connsiteY248" fmla="*/ 5053348 h 6412736"/>
              <a:gd name="connsiteX249" fmla="*/ 827466 w 2689189"/>
              <a:gd name="connsiteY249" fmla="*/ 5053348 h 6412736"/>
              <a:gd name="connsiteX250" fmla="*/ 827466 w 2689189"/>
              <a:gd name="connsiteY250" fmla="*/ 5082933 h 6412736"/>
              <a:gd name="connsiteX251" fmla="*/ 797881 w 2689189"/>
              <a:gd name="connsiteY251" fmla="*/ 5082933 h 6412736"/>
              <a:gd name="connsiteX252" fmla="*/ 531921 w 2689189"/>
              <a:gd name="connsiteY252" fmla="*/ 5053348 h 6412736"/>
              <a:gd name="connsiteX253" fmla="*/ 561507 w 2689189"/>
              <a:gd name="connsiteY253" fmla="*/ 5053348 h 6412736"/>
              <a:gd name="connsiteX254" fmla="*/ 561507 w 2689189"/>
              <a:gd name="connsiteY254" fmla="*/ 5082933 h 6412736"/>
              <a:gd name="connsiteX255" fmla="*/ 531921 w 2689189"/>
              <a:gd name="connsiteY255" fmla="*/ 5082933 h 6412736"/>
              <a:gd name="connsiteX256" fmla="*/ 265961 w 2689189"/>
              <a:gd name="connsiteY256" fmla="*/ 5053348 h 6412736"/>
              <a:gd name="connsiteX257" fmla="*/ 295546 w 2689189"/>
              <a:gd name="connsiteY257" fmla="*/ 5053348 h 6412736"/>
              <a:gd name="connsiteX258" fmla="*/ 295546 w 2689189"/>
              <a:gd name="connsiteY258" fmla="*/ 5082933 h 6412736"/>
              <a:gd name="connsiteX259" fmla="*/ 265961 w 2689189"/>
              <a:gd name="connsiteY259" fmla="*/ 5082933 h 6412736"/>
              <a:gd name="connsiteX260" fmla="*/ 0 w 2689189"/>
              <a:gd name="connsiteY260" fmla="*/ 5053348 h 6412736"/>
              <a:gd name="connsiteX261" fmla="*/ 29585 w 2689189"/>
              <a:gd name="connsiteY261" fmla="*/ 5053348 h 6412736"/>
              <a:gd name="connsiteX262" fmla="*/ 29585 w 2689189"/>
              <a:gd name="connsiteY262" fmla="*/ 5082933 h 6412736"/>
              <a:gd name="connsiteX263" fmla="*/ 0 w 2689189"/>
              <a:gd name="connsiteY263" fmla="*/ 5082933 h 6412736"/>
              <a:gd name="connsiteX264" fmla="*/ 2659604 w 2689189"/>
              <a:gd name="connsiteY264" fmla="*/ 4787388 h 6412736"/>
              <a:gd name="connsiteX265" fmla="*/ 2689189 w 2689189"/>
              <a:gd name="connsiteY265" fmla="*/ 4787388 h 6412736"/>
              <a:gd name="connsiteX266" fmla="*/ 2689189 w 2689189"/>
              <a:gd name="connsiteY266" fmla="*/ 4816974 h 6412736"/>
              <a:gd name="connsiteX267" fmla="*/ 2659604 w 2689189"/>
              <a:gd name="connsiteY267" fmla="*/ 4816974 h 6412736"/>
              <a:gd name="connsiteX268" fmla="*/ 2393644 w 2689189"/>
              <a:gd name="connsiteY268" fmla="*/ 4787388 h 6412736"/>
              <a:gd name="connsiteX269" fmla="*/ 2423230 w 2689189"/>
              <a:gd name="connsiteY269" fmla="*/ 4787388 h 6412736"/>
              <a:gd name="connsiteX270" fmla="*/ 2423230 w 2689189"/>
              <a:gd name="connsiteY270" fmla="*/ 4816974 h 6412736"/>
              <a:gd name="connsiteX271" fmla="*/ 2393644 w 2689189"/>
              <a:gd name="connsiteY271" fmla="*/ 4816974 h 6412736"/>
              <a:gd name="connsiteX272" fmla="*/ 2127683 w 2689189"/>
              <a:gd name="connsiteY272" fmla="*/ 4787388 h 6412736"/>
              <a:gd name="connsiteX273" fmla="*/ 2157268 w 2689189"/>
              <a:gd name="connsiteY273" fmla="*/ 4787388 h 6412736"/>
              <a:gd name="connsiteX274" fmla="*/ 2157268 w 2689189"/>
              <a:gd name="connsiteY274" fmla="*/ 4816974 h 6412736"/>
              <a:gd name="connsiteX275" fmla="*/ 2127683 w 2689189"/>
              <a:gd name="connsiteY275" fmla="*/ 4816974 h 6412736"/>
              <a:gd name="connsiteX276" fmla="*/ 1861723 w 2689189"/>
              <a:gd name="connsiteY276" fmla="*/ 4787388 h 6412736"/>
              <a:gd name="connsiteX277" fmla="*/ 1891309 w 2689189"/>
              <a:gd name="connsiteY277" fmla="*/ 4787388 h 6412736"/>
              <a:gd name="connsiteX278" fmla="*/ 1891309 w 2689189"/>
              <a:gd name="connsiteY278" fmla="*/ 4816974 h 6412736"/>
              <a:gd name="connsiteX279" fmla="*/ 1861723 w 2689189"/>
              <a:gd name="connsiteY279" fmla="*/ 4816974 h 6412736"/>
              <a:gd name="connsiteX280" fmla="*/ 1595763 w 2689189"/>
              <a:gd name="connsiteY280" fmla="*/ 4787388 h 6412736"/>
              <a:gd name="connsiteX281" fmla="*/ 1625348 w 2689189"/>
              <a:gd name="connsiteY281" fmla="*/ 4787388 h 6412736"/>
              <a:gd name="connsiteX282" fmla="*/ 1625348 w 2689189"/>
              <a:gd name="connsiteY282" fmla="*/ 4816974 h 6412736"/>
              <a:gd name="connsiteX283" fmla="*/ 1595763 w 2689189"/>
              <a:gd name="connsiteY283" fmla="*/ 4816974 h 6412736"/>
              <a:gd name="connsiteX284" fmla="*/ 1329802 w 2689189"/>
              <a:gd name="connsiteY284" fmla="*/ 4787388 h 6412736"/>
              <a:gd name="connsiteX285" fmla="*/ 1359387 w 2689189"/>
              <a:gd name="connsiteY285" fmla="*/ 4787388 h 6412736"/>
              <a:gd name="connsiteX286" fmla="*/ 1359387 w 2689189"/>
              <a:gd name="connsiteY286" fmla="*/ 4816974 h 6412736"/>
              <a:gd name="connsiteX287" fmla="*/ 1329802 w 2689189"/>
              <a:gd name="connsiteY287" fmla="*/ 4816974 h 6412736"/>
              <a:gd name="connsiteX288" fmla="*/ 1063842 w 2689189"/>
              <a:gd name="connsiteY288" fmla="*/ 4787388 h 6412736"/>
              <a:gd name="connsiteX289" fmla="*/ 1093428 w 2689189"/>
              <a:gd name="connsiteY289" fmla="*/ 4787388 h 6412736"/>
              <a:gd name="connsiteX290" fmla="*/ 1093428 w 2689189"/>
              <a:gd name="connsiteY290" fmla="*/ 4816974 h 6412736"/>
              <a:gd name="connsiteX291" fmla="*/ 1063842 w 2689189"/>
              <a:gd name="connsiteY291" fmla="*/ 4816974 h 6412736"/>
              <a:gd name="connsiteX292" fmla="*/ 797881 w 2689189"/>
              <a:gd name="connsiteY292" fmla="*/ 4787388 h 6412736"/>
              <a:gd name="connsiteX293" fmla="*/ 827466 w 2689189"/>
              <a:gd name="connsiteY293" fmla="*/ 4787388 h 6412736"/>
              <a:gd name="connsiteX294" fmla="*/ 827466 w 2689189"/>
              <a:gd name="connsiteY294" fmla="*/ 4816974 h 6412736"/>
              <a:gd name="connsiteX295" fmla="*/ 797881 w 2689189"/>
              <a:gd name="connsiteY295" fmla="*/ 4816974 h 6412736"/>
              <a:gd name="connsiteX296" fmla="*/ 531921 w 2689189"/>
              <a:gd name="connsiteY296" fmla="*/ 4787388 h 6412736"/>
              <a:gd name="connsiteX297" fmla="*/ 561507 w 2689189"/>
              <a:gd name="connsiteY297" fmla="*/ 4787388 h 6412736"/>
              <a:gd name="connsiteX298" fmla="*/ 561507 w 2689189"/>
              <a:gd name="connsiteY298" fmla="*/ 4816974 h 6412736"/>
              <a:gd name="connsiteX299" fmla="*/ 531921 w 2689189"/>
              <a:gd name="connsiteY299" fmla="*/ 4816974 h 6412736"/>
              <a:gd name="connsiteX300" fmla="*/ 265961 w 2689189"/>
              <a:gd name="connsiteY300" fmla="*/ 4787388 h 6412736"/>
              <a:gd name="connsiteX301" fmla="*/ 295546 w 2689189"/>
              <a:gd name="connsiteY301" fmla="*/ 4787388 h 6412736"/>
              <a:gd name="connsiteX302" fmla="*/ 295546 w 2689189"/>
              <a:gd name="connsiteY302" fmla="*/ 4816974 h 6412736"/>
              <a:gd name="connsiteX303" fmla="*/ 265961 w 2689189"/>
              <a:gd name="connsiteY303" fmla="*/ 4816974 h 6412736"/>
              <a:gd name="connsiteX304" fmla="*/ 0 w 2689189"/>
              <a:gd name="connsiteY304" fmla="*/ 4787388 h 6412736"/>
              <a:gd name="connsiteX305" fmla="*/ 29585 w 2689189"/>
              <a:gd name="connsiteY305" fmla="*/ 4787388 h 6412736"/>
              <a:gd name="connsiteX306" fmla="*/ 29585 w 2689189"/>
              <a:gd name="connsiteY306" fmla="*/ 4816974 h 6412736"/>
              <a:gd name="connsiteX307" fmla="*/ 0 w 2689189"/>
              <a:gd name="connsiteY307" fmla="*/ 4816974 h 6412736"/>
              <a:gd name="connsiteX308" fmla="*/ 2659604 w 2689189"/>
              <a:gd name="connsiteY308" fmla="*/ 4521428 h 6412736"/>
              <a:gd name="connsiteX309" fmla="*/ 2689189 w 2689189"/>
              <a:gd name="connsiteY309" fmla="*/ 4521428 h 6412736"/>
              <a:gd name="connsiteX310" fmla="*/ 2689189 w 2689189"/>
              <a:gd name="connsiteY310" fmla="*/ 4551013 h 6412736"/>
              <a:gd name="connsiteX311" fmla="*/ 2659604 w 2689189"/>
              <a:gd name="connsiteY311" fmla="*/ 4551013 h 6412736"/>
              <a:gd name="connsiteX312" fmla="*/ 2393644 w 2689189"/>
              <a:gd name="connsiteY312" fmla="*/ 4521428 h 6412736"/>
              <a:gd name="connsiteX313" fmla="*/ 2423230 w 2689189"/>
              <a:gd name="connsiteY313" fmla="*/ 4521428 h 6412736"/>
              <a:gd name="connsiteX314" fmla="*/ 2423230 w 2689189"/>
              <a:gd name="connsiteY314" fmla="*/ 4551013 h 6412736"/>
              <a:gd name="connsiteX315" fmla="*/ 2393644 w 2689189"/>
              <a:gd name="connsiteY315" fmla="*/ 4551013 h 6412736"/>
              <a:gd name="connsiteX316" fmla="*/ 2127683 w 2689189"/>
              <a:gd name="connsiteY316" fmla="*/ 4521428 h 6412736"/>
              <a:gd name="connsiteX317" fmla="*/ 2157268 w 2689189"/>
              <a:gd name="connsiteY317" fmla="*/ 4521428 h 6412736"/>
              <a:gd name="connsiteX318" fmla="*/ 2157268 w 2689189"/>
              <a:gd name="connsiteY318" fmla="*/ 4551013 h 6412736"/>
              <a:gd name="connsiteX319" fmla="*/ 2127683 w 2689189"/>
              <a:gd name="connsiteY319" fmla="*/ 4551013 h 6412736"/>
              <a:gd name="connsiteX320" fmla="*/ 1861723 w 2689189"/>
              <a:gd name="connsiteY320" fmla="*/ 4521428 h 6412736"/>
              <a:gd name="connsiteX321" fmla="*/ 1891309 w 2689189"/>
              <a:gd name="connsiteY321" fmla="*/ 4521428 h 6412736"/>
              <a:gd name="connsiteX322" fmla="*/ 1891309 w 2689189"/>
              <a:gd name="connsiteY322" fmla="*/ 4551013 h 6412736"/>
              <a:gd name="connsiteX323" fmla="*/ 1861723 w 2689189"/>
              <a:gd name="connsiteY323" fmla="*/ 4551013 h 6412736"/>
              <a:gd name="connsiteX324" fmla="*/ 1595763 w 2689189"/>
              <a:gd name="connsiteY324" fmla="*/ 4521428 h 6412736"/>
              <a:gd name="connsiteX325" fmla="*/ 1625348 w 2689189"/>
              <a:gd name="connsiteY325" fmla="*/ 4521428 h 6412736"/>
              <a:gd name="connsiteX326" fmla="*/ 1625348 w 2689189"/>
              <a:gd name="connsiteY326" fmla="*/ 4551013 h 6412736"/>
              <a:gd name="connsiteX327" fmla="*/ 1595763 w 2689189"/>
              <a:gd name="connsiteY327" fmla="*/ 4551013 h 6412736"/>
              <a:gd name="connsiteX328" fmla="*/ 1329802 w 2689189"/>
              <a:gd name="connsiteY328" fmla="*/ 4521428 h 6412736"/>
              <a:gd name="connsiteX329" fmla="*/ 1359387 w 2689189"/>
              <a:gd name="connsiteY329" fmla="*/ 4521428 h 6412736"/>
              <a:gd name="connsiteX330" fmla="*/ 1359387 w 2689189"/>
              <a:gd name="connsiteY330" fmla="*/ 4551013 h 6412736"/>
              <a:gd name="connsiteX331" fmla="*/ 1329802 w 2689189"/>
              <a:gd name="connsiteY331" fmla="*/ 4551013 h 6412736"/>
              <a:gd name="connsiteX332" fmla="*/ 1063842 w 2689189"/>
              <a:gd name="connsiteY332" fmla="*/ 4521428 h 6412736"/>
              <a:gd name="connsiteX333" fmla="*/ 1093428 w 2689189"/>
              <a:gd name="connsiteY333" fmla="*/ 4521428 h 6412736"/>
              <a:gd name="connsiteX334" fmla="*/ 1093428 w 2689189"/>
              <a:gd name="connsiteY334" fmla="*/ 4551013 h 6412736"/>
              <a:gd name="connsiteX335" fmla="*/ 1063842 w 2689189"/>
              <a:gd name="connsiteY335" fmla="*/ 4551013 h 6412736"/>
              <a:gd name="connsiteX336" fmla="*/ 797881 w 2689189"/>
              <a:gd name="connsiteY336" fmla="*/ 4521428 h 6412736"/>
              <a:gd name="connsiteX337" fmla="*/ 827466 w 2689189"/>
              <a:gd name="connsiteY337" fmla="*/ 4521428 h 6412736"/>
              <a:gd name="connsiteX338" fmla="*/ 827466 w 2689189"/>
              <a:gd name="connsiteY338" fmla="*/ 4551013 h 6412736"/>
              <a:gd name="connsiteX339" fmla="*/ 797881 w 2689189"/>
              <a:gd name="connsiteY339" fmla="*/ 4551013 h 6412736"/>
              <a:gd name="connsiteX340" fmla="*/ 531921 w 2689189"/>
              <a:gd name="connsiteY340" fmla="*/ 4521428 h 6412736"/>
              <a:gd name="connsiteX341" fmla="*/ 561507 w 2689189"/>
              <a:gd name="connsiteY341" fmla="*/ 4521428 h 6412736"/>
              <a:gd name="connsiteX342" fmla="*/ 561507 w 2689189"/>
              <a:gd name="connsiteY342" fmla="*/ 4551013 h 6412736"/>
              <a:gd name="connsiteX343" fmla="*/ 531921 w 2689189"/>
              <a:gd name="connsiteY343" fmla="*/ 4551013 h 6412736"/>
              <a:gd name="connsiteX344" fmla="*/ 265961 w 2689189"/>
              <a:gd name="connsiteY344" fmla="*/ 4521428 h 6412736"/>
              <a:gd name="connsiteX345" fmla="*/ 295546 w 2689189"/>
              <a:gd name="connsiteY345" fmla="*/ 4521428 h 6412736"/>
              <a:gd name="connsiteX346" fmla="*/ 295546 w 2689189"/>
              <a:gd name="connsiteY346" fmla="*/ 4551013 h 6412736"/>
              <a:gd name="connsiteX347" fmla="*/ 265961 w 2689189"/>
              <a:gd name="connsiteY347" fmla="*/ 4551013 h 6412736"/>
              <a:gd name="connsiteX348" fmla="*/ 0 w 2689189"/>
              <a:gd name="connsiteY348" fmla="*/ 4521428 h 6412736"/>
              <a:gd name="connsiteX349" fmla="*/ 29585 w 2689189"/>
              <a:gd name="connsiteY349" fmla="*/ 4521428 h 6412736"/>
              <a:gd name="connsiteX350" fmla="*/ 29585 w 2689189"/>
              <a:gd name="connsiteY350" fmla="*/ 4551013 h 6412736"/>
              <a:gd name="connsiteX351" fmla="*/ 0 w 2689189"/>
              <a:gd name="connsiteY351" fmla="*/ 4551013 h 6412736"/>
              <a:gd name="connsiteX352" fmla="*/ 2659604 w 2689189"/>
              <a:gd name="connsiteY352" fmla="*/ 4255467 h 6412736"/>
              <a:gd name="connsiteX353" fmla="*/ 2689189 w 2689189"/>
              <a:gd name="connsiteY353" fmla="*/ 4255467 h 6412736"/>
              <a:gd name="connsiteX354" fmla="*/ 2689189 w 2689189"/>
              <a:gd name="connsiteY354" fmla="*/ 4285052 h 6412736"/>
              <a:gd name="connsiteX355" fmla="*/ 2659604 w 2689189"/>
              <a:gd name="connsiteY355" fmla="*/ 4285052 h 6412736"/>
              <a:gd name="connsiteX356" fmla="*/ 2393644 w 2689189"/>
              <a:gd name="connsiteY356" fmla="*/ 4255467 h 6412736"/>
              <a:gd name="connsiteX357" fmla="*/ 2423230 w 2689189"/>
              <a:gd name="connsiteY357" fmla="*/ 4255467 h 6412736"/>
              <a:gd name="connsiteX358" fmla="*/ 2423230 w 2689189"/>
              <a:gd name="connsiteY358" fmla="*/ 4285052 h 6412736"/>
              <a:gd name="connsiteX359" fmla="*/ 2393644 w 2689189"/>
              <a:gd name="connsiteY359" fmla="*/ 4285052 h 6412736"/>
              <a:gd name="connsiteX360" fmla="*/ 2127683 w 2689189"/>
              <a:gd name="connsiteY360" fmla="*/ 4255467 h 6412736"/>
              <a:gd name="connsiteX361" fmla="*/ 2157268 w 2689189"/>
              <a:gd name="connsiteY361" fmla="*/ 4255467 h 6412736"/>
              <a:gd name="connsiteX362" fmla="*/ 2157268 w 2689189"/>
              <a:gd name="connsiteY362" fmla="*/ 4285052 h 6412736"/>
              <a:gd name="connsiteX363" fmla="*/ 2127683 w 2689189"/>
              <a:gd name="connsiteY363" fmla="*/ 4285052 h 6412736"/>
              <a:gd name="connsiteX364" fmla="*/ 1861723 w 2689189"/>
              <a:gd name="connsiteY364" fmla="*/ 4255467 h 6412736"/>
              <a:gd name="connsiteX365" fmla="*/ 1891309 w 2689189"/>
              <a:gd name="connsiteY365" fmla="*/ 4255467 h 6412736"/>
              <a:gd name="connsiteX366" fmla="*/ 1891309 w 2689189"/>
              <a:gd name="connsiteY366" fmla="*/ 4285052 h 6412736"/>
              <a:gd name="connsiteX367" fmla="*/ 1861723 w 2689189"/>
              <a:gd name="connsiteY367" fmla="*/ 4285052 h 6412736"/>
              <a:gd name="connsiteX368" fmla="*/ 1595763 w 2689189"/>
              <a:gd name="connsiteY368" fmla="*/ 4255467 h 6412736"/>
              <a:gd name="connsiteX369" fmla="*/ 1625348 w 2689189"/>
              <a:gd name="connsiteY369" fmla="*/ 4255467 h 6412736"/>
              <a:gd name="connsiteX370" fmla="*/ 1625348 w 2689189"/>
              <a:gd name="connsiteY370" fmla="*/ 4285052 h 6412736"/>
              <a:gd name="connsiteX371" fmla="*/ 1595763 w 2689189"/>
              <a:gd name="connsiteY371" fmla="*/ 4285052 h 6412736"/>
              <a:gd name="connsiteX372" fmla="*/ 1329802 w 2689189"/>
              <a:gd name="connsiteY372" fmla="*/ 4255467 h 6412736"/>
              <a:gd name="connsiteX373" fmla="*/ 1359387 w 2689189"/>
              <a:gd name="connsiteY373" fmla="*/ 4255467 h 6412736"/>
              <a:gd name="connsiteX374" fmla="*/ 1359387 w 2689189"/>
              <a:gd name="connsiteY374" fmla="*/ 4285052 h 6412736"/>
              <a:gd name="connsiteX375" fmla="*/ 1329802 w 2689189"/>
              <a:gd name="connsiteY375" fmla="*/ 4285052 h 6412736"/>
              <a:gd name="connsiteX376" fmla="*/ 1063842 w 2689189"/>
              <a:gd name="connsiteY376" fmla="*/ 4255467 h 6412736"/>
              <a:gd name="connsiteX377" fmla="*/ 1093428 w 2689189"/>
              <a:gd name="connsiteY377" fmla="*/ 4255467 h 6412736"/>
              <a:gd name="connsiteX378" fmla="*/ 1093428 w 2689189"/>
              <a:gd name="connsiteY378" fmla="*/ 4285052 h 6412736"/>
              <a:gd name="connsiteX379" fmla="*/ 1063842 w 2689189"/>
              <a:gd name="connsiteY379" fmla="*/ 4285052 h 6412736"/>
              <a:gd name="connsiteX380" fmla="*/ 797881 w 2689189"/>
              <a:gd name="connsiteY380" fmla="*/ 4255467 h 6412736"/>
              <a:gd name="connsiteX381" fmla="*/ 827466 w 2689189"/>
              <a:gd name="connsiteY381" fmla="*/ 4255467 h 6412736"/>
              <a:gd name="connsiteX382" fmla="*/ 827466 w 2689189"/>
              <a:gd name="connsiteY382" fmla="*/ 4285052 h 6412736"/>
              <a:gd name="connsiteX383" fmla="*/ 797881 w 2689189"/>
              <a:gd name="connsiteY383" fmla="*/ 4285052 h 6412736"/>
              <a:gd name="connsiteX384" fmla="*/ 531921 w 2689189"/>
              <a:gd name="connsiteY384" fmla="*/ 4255467 h 6412736"/>
              <a:gd name="connsiteX385" fmla="*/ 561507 w 2689189"/>
              <a:gd name="connsiteY385" fmla="*/ 4255467 h 6412736"/>
              <a:gd name="connsiteX386" fmla="*/ 561507 w 2689189"/>
              <a:gd name="connsiteY386" fmla="*/ 4285052 h 6412736"/>
              <a:gd name="connsiteX387" fmla="*/ 531921 w 2689189"/>
              <a:gd name="connsiteY387" fmla="*/ 4285052 h 6412736"/>
              <a:gd name="connsiteX388" fmla="*/ 265961 w 2689189"/>
              <a:gd name="connsiteY388" fmla="*/ 4255467 h 6412736"/>
              <a:gd name="connsiteX389" fmla="*/ 295546 w 2689189"/>
              <a:gd name="connsiteY389" fmla="*/ 4255467 h 6412736"/>
              <a:gd name="connsiteX390" fmla="*/ 295546 w 2689189"/>
              <a:gd name="connsiteY390" fmla="*/ 4285052 h 6412736"/>
              <a:gd name="connsiteX391" fmla="*/ 265961 w 2689189"/>
              <a:gd name="connsiteY391" fmla="*/ 4285052 h 6412736"/>
              <a:gd name="connsiteX392" fmla="*/ 0 w 2689189"/>
              <a:gd name="connsiteY392" fmla="*/ 4255467 h 6412736"/>
              <a:gd name="connsiteX393" fmla="*/ 29585 w 2689189"/>
              <a:gd name="connsiteY393" fmla="*/ 4255467 h 6412736"/>
              <a:gd name="connsiteX394" fmla="*/ 29585 w 2689189"/>
              <a:gd name="connsiteY394" fmla="*/ 4285052 h 6412736"/>
              <a:gd name="connsiteX395" fmla="*/ 0 w 2689189"/>
              <a:gd name="connsiteY395" fmla="*/ 4285052 h 6412736"/>
              <a:gd name="connsiteX396" fmla="*/ 2659604 w 2689189"/>
              <a:gd name="connsiteY396" fmla="*/ 3989507 h 6412736"/>
              <a:gd name="connsiteX397" fmla="*/ 2689189 w 2689189"/>
              <a:gd name="connsiteY397" fmla="*/ 3989507 h 6412736"/>
              <a:gd name="connsiteX398" fmla="*/ 2689189 w 2689189"/>
              <a:gd name="connsiteY398" fmla="*/ 4019093 h 6412736"/>
              <a:gd name="connsiteX399" fmla="*/ 2659604 w 2689189"/>
              <a:gd name="connsiteY399" fmla="*/ 4019093 h 6412736"/>
              <a:gd name="connsiteX400" fmla="*/ 2393644 w 2689189"/>
              <a:gd name="connsiteY400" fmla="*/ 3989507 h 6412736"/>
              <a:gd name="connsiteX401" fmla="*/ 2423230 w 2689189"/>
              <a:gd name="connsiteY401" fmla="*/ 3989507 h 6412736"/>
              <a:gd name="connsiteX402" fmla="*/ 2423230 w 2689189"/>
              <a:gd name="connsiteY402" fmla="*/ 4019093 h 6412736"/>
              <a:gd name="connsiteX403" fmla="*/ 2393644 w 2689189"/>
              <a:gd name="connsiteY403" fmla="*/ 4019093 h 6412736"/>
              <a:gd name="connsiteX404" fmla="*/ 2127683 w 2689189"/>
              <a:gd name="connsiteY404" fmla="*/ 3989507 h 6412736"/>
              <a:gd name="connsiteX405" fmla="*/ 2157268 w 2689189"/>
              <a:gd name="connsiteY405" fmla="*/ 3989507 h 6412736"/>
              <a:gd name="connsiteX406" fmla="*/ 2157268 w 2689189"/>
              <a:gd name="connsiteY406" fmla="*/ 4019093 h 6412736"/>
              <a:gd name="connsiteX407" fmla="*/ 2127683 w 2689189"/>
              <a:gd name="connsiteY407" fmla="*/ 4019093 h 6412736"/>
              <a:gd name="connsiteX408" fmla="*/ 1861723 w 2689189"/>
              <a:gd name="connsiteY408" fmla="*/ 3989507 h 6412736"/>
              <a:gd name="connsiteX409" fmla="*/ 1891309 w 2689189"/>
              <a:gd name="connsiteY409" fmla="*/ 3989507 h 6412736"/>
              <a:gd name="connsiteX410" fmla="*/ 1891309 w 2689189"/>
              <a:gd name="connsiteY410" fmla="*/ 4019093 h 6412736"/>
              <a:gd name="connsiteX411" fmla="*/ 1861723 w 2689189"/>
              <a:gd name="connsiteY411" fmla="*/ 4019093 h 6412736"/>
              <a:gd name="connsiteX412" fmla="*/ 1595763 w 2689189"/>
              <a:gd name="connsiteY412" fmla="*/ 3989507 h 6412736"/>
              <a:gd name="connsiteX413" fmla="*/ 1625348 w 2689189"/>
              <a:gd name="connsiteY413" fmla="*/ 3989507 h 6412736"/>
              <a:gd name="connsiteX414" fmla="*/ 1625348 w 2689189"/>
              <a:gd name="connsiteY414" fmla="*/ 4019093 h 6412736"/>
              <a:gd name="connsiteX415" fmla="*/ 1595763 w 2689189"/>
              <a:gd name="connsiteY415" fmla="*/ 4019093 h 6412736"/>
              <a:gd name="connsiteX416" fmla="*/ 1329802 w 2689189"/>
              <a:gd name="connsiteY416" fmla="*/ 3989507 h 6412736"/>
              <a:gd name="connsiteX417" fmla="*/ 1359387 w 2689189"/>
              <a:gd name="connsiteY417" fmla="*/ 3989507 h 6412736"/>
              <a:gd name="connsiteX418" fmla="*/ 1359387 w 2689189"/>
              <a:gd name="connsiteY418" fmla="*/ 4019093 h 6412736"/>
              <a:gd name="connsiteX419" fmla="*/ 1329802 w 2689189"/>
              <a:gd name="connsiteY419" fmla="*/ 4019093 h 6412736"/>
              <a:gd name="connsiteX420" fmla="*/ 1063842 w 2689189"/>
              <a:gd name="connsiteY420" fmla="*/ 3989507 h 6412736"/>
              <a:gd name="connsiteX421" fmla="*/ 1093428 w 2689189"/>
              <a:gd name="connsiteY421" fmla="*/ 3989507 h 6412736"/>
              <a:gd name="connsiteX422" fmla="*/ 1093428 w 2689189"/>
              <a:gd name="connsiteY422" fmla="*/ 4019093 h 6412736"/>
              <a:gd name="connsiteX423" fmla="*/ 1063842 w 2689189"/>
              <a:gd name="connsiteY423" fmla="*/ 4019093 h 6412736"/>
              <a:gd name="connsiteX424" fmla="*/ 797881 w 2689189"/>
              <a:gd name="connsiteY424" fmla="*/ 3989507 h 6412736"/>
              <a:gd name="connsiteX425" fmla="*/ 827466 w 2689189"/>
              <a:gd name="connsiteY425" fmla="*/ 3989507 h 6412736"/>
              <a:gd name="connsiteX426" fmla="*/ 827466 w 2689189"/>
              <a:gd name="connsiteY426" fmla="*/ 4019093 h 6412736"/>
              <a:gd name="connsiteX427" fmla="*/ 797881 w 2689189"/>
              <a:gd name="connsiteY427" fmla="*/ 4019093 h 6412736"/>
              <a:gd name="connsiteX428" fmla="*/ 531921 w 2689189"/>
              <a:gd name="connsiteY428" fmla="*/ 3989507 h 6412736"/>
              <a:gd name="connsiteX429" fmla="*/ 561507 w 2689189"/>
              <a:gd name="connsiteY429" fmla="*/ 3989507 h 6412736"/>
              <a:gd name="connsiteX430" fmla="*/ 561507 w 2689189"/>
              <a:gd name="connsiteY430" fmla="*/ 4019093 h 6412736"/>
              <a:gd name="connsiteX431" fmla="*/ 531921 w 2689189"/>
              <a:gd name="connsiteY431" fmla="*/ 4019093 h 6412736"/>
              <a:gd name="connsiteX432" fmla="*/ 265961 w 2689189"/>
              <a:gd name="connsiteY432" fmla="*/ 3989507 h 6412736"/>
              <a:gd name="connsiteX433" fmla="*/ 295546 w 2689189"/>
              <a:gd name="connsiteY433" fmla="*/ 3989507 h 6412736"/>
              <a:gd name="connsiteX434" fmla="*/ 295546 w 2689189"/>
              <a:gd name="connsiteY434" fmla="*/ 4019093 h 6412736"/>
              <a:gd name="connsiteX435" fmla="*/ 265961 w 2689189"/>
              <a:gd name="connsiteY435" fmla="*/ 4019093 h 6412736"/>
              <a:gd name="connsiteX436" fmla="*/ 0 w 2689189"/>
              <a:gd name="connsiteY436" fmla="*/ 3989507 h 6412736"/>
              <a:gd name="connsiteX437" fmla="*/ 29585 w 2689189"/>
              <a:gd name="connsiteY437" fmla="*/ 3989507 h 6412736"/>
              <a:gd name="connsiteX438" fmla="*/ 29585 w 2689189"/>
              <a:gd name="connsiteY438" fmla="*/ 4019093 h 6412736"/>
              <a:gd name="connsiteX439" fmla="*/ 0 w 2689189"/>
              <a:gd name="connsiteY439" fmla="*/ 4019093 h 6412736"/>
              <a:gd name="connsiteX440" fmla="*/ 2659604 w 2689189"/>
              <a:gd name="connsiteY440" fmla="*/ 3723546 h 6412736"/>
              <a:gd name="connsiteX441" fmla="*/ 2689189 w 2689189"/>
              <a:gd name="connsiteY441" fmla="*/ 3723546 h 6412736"/>
              <a:gd name="connsiteX442" fmla="*/ 2689189 w 2689189"/>
              <a:gd name="connsiteY442" fmla="*/ 3753131 h 6412736"/>
              <a:gd name="connsiteX443" fmla="*/ 2659604 w 2689189"/>
              <a:gd name="connsiteY443" fmla="*/ 3753131 h 6412736"/>
              <a:gd name="connsiteX444" fmla="*/ 2393644 w 2689189"/>
              <a:gd name="connsiteY444" fmla="*/ 3723546 h 6412736"/>
              <a:gd name="connsiteX445" fmla="*/ 2423230 w 2689189"/>
              <a:gd name="connsiteY445" fmla="*/ 3723546 h 6412736"/>
              <a:gd name="connsiteX446" fmla="*/ 2423230 w 2689189"/>
              <a:gd name="connsiteY446" fmla="*/ 3753131 h 6412736"/>
              <a:gd name="connsiteX447" fmla="*/ 2393644 w 2689189"/>
              <a:gd name="connsiteY447" fmla="*/ 3753131 h 6412736"/>
              <a:gd name="connsiteX448" fmla="*/ 2127683 w 2689189"/>
              <a:gd name="connsiteY448" fmla="*/ 3723546 h 6412736"/>
              <a:gd name="connsiteX449" fmla="*/ 2157268 w 2689189"/>
              <a:gd name="connsiteY449" fmla="*/ 3723546 h 6412736"/>
              <a:gd name="connsiteX450" fmla="*/ 2157268 w 2689189"/>
              <a:gd name="connsiteY450" fmla="*/ 3753131 h 6412736"/>
              <a:gd name="connsiteX451" fmla="*/ 2127683 w 2689189"/>
              <a:gd name="connsiteY451" fmla="*/ 3753131 h 6412736"/>
              <a:gd name="connsiteX452" fmla="*/ 1861723 w 2689189"/>
              <a:gd name="connsiteY452" fmla="*/ 3723546 h 6412736"/>
              <a:gd name="connsiteX453" fmla="*/ 1891309 w 2689189"/>
              <a:gd name="connsiteY453" fmla="*/ 3723546 h 6412736"/>
              <a:gd name="connsiteX454" fmla="*/ 1891309 w 2689189"/>
              <a:gd name="connsiteY454" fmla="*/ 3753131 h 6412736"/>
              <a:gd name="connsiteX455" fmla="*/ 1861723 w 2689189"/>
              <a:gd name="connsiteY455" fmla="*/ 3753131 h 6412736"/>
              <a:gd name="connsiteX456" fmla="*/ 1595763 w 2689189"/>
              <a:gd name="connsiteY456" fmla="*/ 3723546 h 6412736"/>
              <a:gd name="connsiteX457" fmla="*/ 1625348 w 2689189"/>
              <a:gd name="connsiteY457" fmla="*/ 3723546 h 6412736"/>
              <a:gd name="connsiteX458" fmla="*/ 1625348 w 2689189"/>
              <a:gd name="connsiteY458" fmla="*/ 3753131 h 6412736"/>
              <a:gd name="connsiteX459" fmla="*/ 1595763 w 2689189"/>
              <a:gd name="connsiteY459" fmla="*/ 3753131 h 6412736"/>
              <a:gd name="connsiteX460" fmla="*/ 1329802 w 2689189"/>
              <a:gd name="connsiteY460" fmla="*/ 3723546 h 6412736"/>
              <a:gd name="connsiteX461" fmla="*/ 1359387 w 2689189"/>
              <a:gd name="connsiteY461" fmla="*/ 3723546 h 6412736"/>
              <a:gd name="connsiteX462" fmla="*/ 1359387 w 2689189"/>
              <a:gd name="connsiteY462" fmla="*/ 3753131 h 6412736"/>
              <a:gd name="connsiteX463" fmla="*/ 1329802 w 2689189"/>
              <a:gd name="connsiteY463" fmla="*/ 3753131 h 6412736"/>
              <a:gd name="connsiteX464" fmla="*/ 1063842 w 2689189"/>
              <a:gd name="connsiteY464" fmla="*/ 3723546 h 6412736"/>
              <a:gd name="connsiteX465" fmla="*/ 1093428 w 2689189"/>
              <a:gd name="connsiteY465" fmla="*/ 3723546 h 6412736"/>
              <a:gd name="connsiteX466" fmla="*/ 1093428 w 2689189"/>
              <a:gd name="connsiteY466" fmla="*/ 3753131 h 6412736"/>
              <a:gd name="connsiteX467" fmla="*/ 1063842 w 2689189"/>
              <a:gd name="connsiteY467" fmla="*/ 3753131 h 6412736"/>
              <a:gd name="connsiteX468" fmla="*/ 797881 w 2689189"/>
              <a:gd name="connsiteY468" fmla="*/ 3723546 h 6412736"/>
              <a:gd name="connsiteX469" fmla="*/ 827466 w 2689189"/>
              <a:gd name="connsiteY469" fmla="*/ 3723546 h 6412736"/>
              <a:gd name="connsiteX470" fmla="*/ 827466 w 2689189"/>
              <a:gd name="connsiteY470" fmla="*/ 3753131 h 6412736"/>
              <a:gd name="connsiteX471" fmla="*/ 797881 w 2689189"/>
              <a:gd name="connsiteY471" fmla="*/ 3753131 h 6412736"/>
              <a:gd name="connsiteX472" fmla="*/ 531921 w 2689189"/>
              <a:gd name="connsiteY472" fmla="*/ 3723546 h 6412736"/>
              <a:gd name="connsiteX473" fmla="*/ 561507 w 2689189"/>
              <a:gd name="connsiteY473" fmla="*/ 3723546 h 6412736"/>
              <a:gd name="connsiteX474" fmla="*/ 561507 w 2689189"/>
              <a:gd name="connsiteY474" fmla="*/ 3753131 h 6412736"/>
              <a:gd name="connsiteX475" fmla="*/ 531921 w 2689189"/>
              <a:gd name="connsiteY475" fmla="*/ 3753131 h 6412736"/>
              <a:gd name="connsiteX476" fmla="*/ 265961 w 2689189"/>
              <a:gd name="connsiteY476" fmla="*/ 3723546 h 6412736"/>
              <a:gd name="connsiteX477" fmla="*/ 295546 w 2689189"/>
              <a:gd name="connsiteY477" fmla="*/ 3723546 h 6412736"/>
              <a:gd name="connsiteX478" fmla="*/ 295546 w 2689189"/>
              <a:gd name="connsiteY478" fmla="*/ 3753131 h 6412736"/>
              <a:gd name="connsiteX479" fmla="*/ 265961 w 2689189"/>
              <a:gd name="connsiteY479" fmla="*/ 3753131 h 6412736"/>
              <a:gd name="connsiteX480" fmla="*/ 0 w 2689189"/>
              <a:gd name="connsiteY480" fmla="*/ 3723546 h 6412736"/>
              <a:gd name="connsiteX481" fmla="*/ 29585 w 2689189"/>
              <a:gd name="connsiteY481" fmla="*/ 3723546 h 6412736"/>
              <a:gd name="connsiteX482" fmla="*/ 29585 w 2689189"/>
              <a:gd name="connsiteY482" fmla="*/ 3753131 h 6412736"/>
              <a:gd name="connsiteX483" fmla="*/ 0 w 2689189"/>
              <a:gd name="connsiteY483" fmla="*/ 3753131 h 6412736"/>
              <a:gd name="connsiteX484" fmla="*/ 2659604 w 2689189"/>
              <a:gd name="connsiteY484" fmla="*/ 3457586 h 6412736"/>
              <a:gd name="connsiteX485" fmla="*/ 2689189 w 2689189"/>
              <a:gd name="connsiteY485" fmla="*/ 3457586 h 6412736"/>
              <a:gd name="connsiteX486" fmla="*/ 2689189 w 2689189"/>
              <a:gd name="connsiteY486" fmla="*/ 3487172 h 6412736"/>
              <a:gd name="connsiteX487" fmla="*/ 2659604 w 2689189"/>
              <a:gd name="connsiteY487" fmla="*/ 3487172 h 6412736"/>
              <a:gd name="connsiteX488" fmla="*/ 2393644 w 2689189"/>
              <a:gd name="connsiteY488" fmla="*/ 3457586 h 6412736"/>
              <a:gd name="connsiteX489" fmla="*/ 2423230 w 2689189"/>
              <a:gd name="connsiteY489" fmla="*/ 3457586 h 6412736"/>
              <a:gd name="connsiteX490" fmla="*/ 2423230 w 2689189"/>
              <a:gd name="connsiteY490" fmla="*/ 3487172 h 6412736"/>
              <a:gd name="connsiteX491" fmla="*/ 2393644 w 2689189"/>
              <a:gd name="connsiteY491" fmla="*/ 3487172 h 6412736"/>
              <a:gd name="connsiteX492" fmla="*/ 2127683 w 2689189"/>
              <a:gd name="connsiteY492" fmla="*/ 3457586 h 6412736"/>
              <a:gd name="connsiteX493" fmla="*/ 2157268 w 2689189"/>
              <a:gd name="connsiteY493" fmla="*/ 3457586 h 6412736"/>
              <a:gd name="connsiteX494" fmla="*/ 2157268 w 2689189"/>
              <a:gd name="connsiteY494" fmla="*/ 3487172 h 6412736"/>
              <a:gd name="connsiteX495" fmla="*/ 2127683 w 2689189"/>
              <a:gd name="connsiteY495" fmla="*/ 3487172 h 6412736"/>
              <a:gd name="connsiteX496" fmla="*/ 1861723 w 2689189"/>
              <a:gd name="connsiteY496" fmla="*/ 3457586 h 6412736"/>
              <a:gd name="connsiteX497" fmla="*/ 1891309 w 2689189"/>
              <a:gd name="connsiteY497" fmla="*/ 3457586 h 6412736"/>
              <a:gd name="connsiteX498" fmla="*/ 1891309 w 2689189"/>
              <a:gd name="connsiteY498" fmla="*/ 3487172 h 6412736"/>
              <a:gd name="connsiteX499" fmla="*/ 1861723 w 2689189"/>
              <a:gd name="connsiteY499" fmla="*/ 3487172 h 6412736"/>
              <a:gd name="connsiteX500" fmla="*/ 1595763 w 2689189"/>
              <a:gd name="connsiteY500" fmla="*/ 3457586 h 6412736"/>
              <a:gd name="connsiteX501" fmla="*/ 1625348 w 2689189"/>
              <a:gd name="connsiteY501" fmla="*/ 3457586 h 6412736"/>
              <a:gd name="connsiteX502" fmla="*/ 1625348 w 2689189"/>
              <a:gd name="connsiteY502" fmla="*/ 3487172 h 6412736"/>
              <a:gd name="connsiteX503" fmla="*/ 1595763 w 2689189"/>
              <a:gd name="connsiteY503" fmla="*/ 3487172 h 6412736"/>
              <a:gd name="connsiteX504" fmla="*/ 1329802 w 2689189"/>
              <a:gd name="connsiteY504" fmla="*/ 3457586 h 6412736"/>
              <a:gd name="connsiteX505" fmla="*/ 1359387 w 2689189"/>
              <a:gd name="connsiteY505" fmla="*/ 3457586 h 6412736"/>
              <a:gd name="connsiteX506" fmla="*/ 1359387 w 2689189"/>
              <a:gd name="connsiteY506" fmla="*/ 3487172 h 6412736"/>
              <a:gd name="connsiteX507" fmla="*/ 1329802 w 2689189"/>
              <a:gd name="connsiteY507" fmla="*/ 3487172 h 6412736"/>
              <a:gd name="connsiteX508" fmla="*/ 1063842 w 2689189"/>
              <a:gd name="connsiteY508" fmla="*/ 3457586 h 6412736"/>
              <a:gd name="connsiteX509" fmla="*/ 1093428 w 2689189"/>
              <a:gd name="connsiteY509" fmla="*/ 3457586 h 6412736"/>
              <a:gd name="connsiteX510" fmla="*/ 1093428 w 2689189"/>
              <a:gd name="connsiteY510" fmla="*/ 3487172 h 6412736"/>
              <a:gd name="connsiteX511" fmla="*/ 1063842 w 2689189"/>
              <a:gd name="connsiteY511" fmla="*/ 3487172 h 6412736"/>
              <a:gd name="connsiteX512" fmla="*/ 797881 w 2689189"/>
              <a:gd name="connsiteY512" fmla="*/ 3457586 h 6412736"/>
              <a:gd name="connsiteX513" fmla="*/ 827466 w 2689189"/>
              <a:gd name="connsiteY513" fmla="*/ 3457586 h 6412736"/>
              <a:gd name="connsiteX514" fmla="*/ 827466 w 2689189"/>
              <a:gd name="connsiteY514" fmla="*/ 3487172 h 6412736"/>
              <a:gd name="connsiteX515" fmla="*/ 797881 w 2689189"/>
              <a:gd name="connsiteY515" fmla="*/ 3487172 h 6412736"/>
              <a:gd name="connsiteX516" fmla="*/ 531921 w 2689189"/>
              <a:gd name="connsiteY516" fmla="*/ 3457586 h 6412736"/>
              <a:gd name="connsiteX517" fmla="*/ 561507 w 2689189"/>
              <a:gd name="connsiteY517" fmla="*/ 3457586 h 6412736"/>
              <a:gd name="connsiteX518" fmla="*/ 561507 w 2689189"/>
              <a:gd name="connsiteY518" fmla="*/ 3487172 h 6412736"/>
              <a:gd name="connsiteX519" fmla="*/ 531921 w 2689189"/>
              <a:gd name="connsiteY519" fmla="*/ 3487172 h 6412736"/>
              <a:gd name="connsiteX520" fmla="*/ 265961 w 2689189"/>
              <a:gd name="connsiteY520" fmla="*/ 3457586 h 6412736"/>
              <a:gd name="connsiteX521" fmla="*/ 295546 w 2689189"/>
              <a:gd name="connsiteY521" fmla="*/ 3457586 h 6412736"/>
              <a:gd name="connsiteX522" fmla="*/ 295546 w 2689189"/>
              <a:gd name="connsiteY522" fmla="*/ 3487172 h 6412736"/>
              <a:gd name="connsiteX523" fmla="*/ 265961 w 2689189"/>
              <a:gd name="connsiteY523" fmla="*/ 3487172 h 6412736"/>
              <a:gd name="connsiteX524" fmla="*/ 0 w 2689189"/>
              <a:gd name="connsiteY524" fmla="*/ 3457586 h 6412736"/>
              <a:gd name="connsiteX525" fmla="*/ 29585 w 2689189"/>
              <a:gd name="connsiteY525" fmla="*/ 3457586 h 6412736"/>
              <a:gd name="connsiteX526" fmla="*/ 29585 w 2689189"/>
              <a:gd name="connsiteY526" fmla="*/ 3487172 h 6412736"/>
              <a:gd name="connsiteX527" fmla="*/ 0 w 2689189"/>
              <a:gd name="connsiteY527" fmla="*/ 3487172 h 6412736"/>
              <a:gd name="connsiteX528" fmla="*/ 2659604 w 2689189"/>
              <a:gd name="connsiteY528" fmla="*/ 3191634 h 6412736"/>
              <a:gd name="connsiteX529" fmla="*/ 2689189 w 2689189"/>
              <a:gd name="connsiteY529" fmla="*/ 3191634 h 6412736"/>
              <a:gd name="connsiteX530" fmla="*/ 2689189 w 2689189"/>
              <a:gd name="connsiteY530" fmla="*/ 3221211 h 6412736"/>
              <a:gd name="connsiteX531" fmla="*/ 2659604 w 2689189"/>
              <a:gd name="connsiteY531" fmla="*/ 3221211 h 6412736"/>
              <a:gd name="connsiteX532" fmla="*/ 2393644 w 2689189"/>
              <a:gd name="connsiteY532" fmla="*/ 3191634 h 6412736"/>
              <a:gd name="connsiteX533" fmla="*/ 2423230 w 2689189"/>
              <a:gd name="connsiteY533" fmla="*/ 3191634 h 6412736"/>
              <a:gd name="connsiteX534" fmla="*/ 2423230 w 2689189"/>
              <a:gd name="connsiteY534" fmla="*/ 3221211 h 6412736"/>
              <a:gd name="connsiteX535" fmla="*/ 2393644 w 2689189"/>
              <a:gd name="connsiteY535" fmla="*/ 3221211 h 6412736"/>
              <a:gd name="connsiteX536" fmla="*/ 2127683 w 2689189"/>
              <a:gd name="connsiteY536" fmla="*/ 3191633 h 6412736"/>
              <a:gd name="connsiteX537" fmla="*/ 2157268 w 2689189"/>
              <a:gd name="connsiteY537" fmla="*/ 3191633 h 6412736"/>
              <a:gd name="connsiteX538" fmla="*/ 2157268 w 2689189"/>
              <a:gd name="connsiteY538" fmla="*/ 3221211 h 6412736"/>
              <a:gd name="connsiteX539" fmla="*/ 2127683 w 2689189"/>
              <a:gd name="connsiteY539" fmla="*/ 3221211 h 6412736"/>
              <a:gd name="connsiteX540" fmla="*/ 1861723 w 2689189"/>
              <a:gd name="connsiteY540" fmla="*/ 3191632 h 6412736"/>
              <a:gd name="connsiteX541" fmla="*/ 1891309 w 2689189"/>
              <a:gd name="connsiteY541" fmla="*/ 3191632 h 6412736"/>
              <a:gd name="connsiteX542" fmla="*/ 1891309 w 2689189"/>
              <a:gd name="connsiteY542" fmla="*/ 3221211 h 6412736"/>
              <a:gd name="connsiteX543" fmla="*/ 1861723 w 2689189"/>
              <a:gd name="connsiteY543" fmla="*/ 3221211 h 6412736"/>
              <a:gd name="connsiteX544" fmla="*/ 1595763 w 2689189"/>
              <a:gd name="connsiteY544" fmla="*/ 3191631 h 6412736"/>
              <a:gd name="connsiteX545" fmla="*/ 1625348 w 2689189"/>
              <a:gd name="connsiteY545" fmla="*/ 3191631 h 6412736"/>
              <a:gd name="connsiteX546" fmla="*/ 1625348 w 2689189"/>
              <a:gd name="connsiteY546" fmla="*/ 3221211 h 6412736"/>
              <a:gd name="connsiteX547" fmla="*/ 1595763 w 2689189"/>
              <a:gd name="connsiteY547" fmla="*/ 3221211 h 6412736"/>
              <a:gd name="connsiteX548" fmla="*/ 1329802 w 2689189"/>
              <a:gd name="connsiteY548" fmla="*/ 3191630 h 6412736"/>
              <a:gd name="connsiteX549" fmla="*/ 1359387 w 2689189"/>
              <a:gd name="connsiteY549" fmla="*/ 3191630 h 6412736"/>
              <a:gd name="connsiteX550" fmla="*/ 1359387 w 2689189"/>
              <a:gd name="connsiteY550" fmla="*/ 3221211 h 6412736"/>
              <a:gd name="connsiteX551" fmla="*/ 1329802 w 2689189"/>
              <a:gd name="connsiteY551" fmla="*/ 3221211 h 6412736"/>
              <a:gd name="connsiteX552" fmla="*/ 1063842 w 2689189"/>
              <a:gd name="connsiteY552" fmla="*/ 3191629 h 6412736"/>
              <a:gd name="connsiteX553" fmla="*/ 1093428 w 2689189"/>
              <a:gd name="connsiteY553" fmla="*/ 3191629 h 6412736"/>
              <a:gd name="connsiteX554" fmla="*/ 1093428 w 2689189"/>
              <a:gd name="connsiteY554" fmla="*/ 3221211 h 6412736"/>
              <a:gd name="connsiteX555" fmla="*/ 1063842 w 2689189"/>
              <a:gd name="connsiteY555" fmla="*/ 3221211 h 6412736"/>
              <a:gd name="connsiteX556" fmla="*/ 797881 w 2689189"/>
              <a:gd name="connsiteY556" fmla="*/ 3191628 h 6412736"/>
              <a:gd name="connsiteX557" fmla="*/ 827466 w 2689189"/>
              <a:gd name="connsiteY557" fmla="*/ 3191628 h 6412736"/>
              <a:gd name="connsiteX558" fmla="*/ 827466 w 2689189"/>
              <a:gd name="connsiteY558" fmla="*/ 3221211 h 6412736"/>
              <a:gd name="connsiteX559" fmla="*/ 797881 w 2689189"/>
              <a:gd name="connsiteY559" fmla="*/ 3221211 h 6412736"/>
              <a:gd name="connsiteX560" fmla="*/ 531921 w 2689189"/>
              <a:gd name="connsiteY560" fmla="*/ 3191628 h 6412736"/>
              <a:gd name="connsiteX561" fmla="*/ 561507 w 2689189"/>
              <a:gd name="connsiteY561" fmla="*/ 3191628 h 6412736"/>
              <a:gd name="connsiteX562" fmla="*/ 561507 w 2689189"/>
              <a:gd name="connsiteY562" fmla="*/ 3221211 h 6412736"/>
              <a:gd name="connsiteX563" fmla="*/ 531921 w 2689189"/>
              <a:gd name="connsiteY563" fmla="*/ 3221211 h 6412736"/>
              <a:gd name="connsiteX564" fmla="*/ 265961 w 2689189"/>
              <a:gd name="connsiteY564" fmla="*/ 3191627 h 6412736"/>
              <a:gd name="connsiteX565" fmla="*/ 295546 w 2689189"/>
              <a:gd name="connsiteY565" fmla="*/ 3191627 h 6412736"/>
              <a:gd name="connsiteX566" fmla="*/ 295546 w 2689189"/>
              <a:gd name="connsiteY566" fmla="*/ 3221211 h 6412736"/>
              <a:gd name="connsiteX567" fmla="*/ 265961 w 2689189"/>
              <a:gd name="connsiteY567" fmla="*/ 3221211 h 6412736"/>
              <a:gd name="connsiteX568" fmla="*/ 0 w 2689189"/>
              <a:gd name="connsiteY568" fmla="*/ 3191626 h 6412736"/>
              <a:gd name="connsiteX569" fmla="*/ 29585 w 2689189"/>
              <a:gd name="connsiteY569" fmla="*/ 3191626 h 6412736"/>
              <a:gd name="connsiteX570" fmla="*/ 29585 w 2689189"/>
              <a:gd name="connsiteY570" fmla="*/ 3221211 h 6412736"/>
              <a:gd name="connsiteX571" fmla="*/ 0 w 2689189"/>
              <a:gd name="connsiteY571" fmla="*/ 3221211 h 6412736"/>
              <a:gd name="connsiteX572" fmla="*/ 2659604 w 2689189"/>
              <a:gd name="connsiteY572" fmla="*/ 2925676 h 6412736"/>
              <a:gd name="connsiteX573" fmla="*/ 2689189 w 2689189"/>
              <a:gd name="connsiteY573" fmla="*/ 2925676 h 6412736"/>
              <a:gd name="connsiteX574" fmla="*/ 2689189 w 2689189"/>
              <a:gd name="connsiteY574" fmla="*/ 2955262 h 6412736"/>
              <a:gd name="connsiteX575" fmla="*/ 2659604 w 2689189"/>
              <a:gd name="connsiteY575" fmla="*/ 2955262 h 6412736"/>
              <a:gd name="connsiteX576" fmla="*/ 2393644 w 2689189"/>
              <a:gd name="connsiteY576" fmla="*/ 2925675 h 6412736"/>
              <a:gd name="connsiteX577" fmla="*/ 2423230 w 2689189"/>
              <a:gd name="connsiteY577" fmla="*/ 2925675 h 6412736"/>
              <a:gd name="connsiteX578" fmla="*/ 2423230 w 2689189"/>
              <a:gd name="connsiteY578" fmla="*/ 2955261 h 6412736"/>
              <a:gd name="connsiteX579" fmla="*/ 2393644 w 2689189"/>
              <a:gd name="connsiteY579" fmla="*/ 2955261 h 6412736"/>
              <a:gd name="connsiteX580" fmla="*/ 2127683 w 2689189"/>
              <a:gd name="connsiteY580" fmla="*/ 2925674 h 6412736"/>
              <a:gd name="connsiteX581" fmla="*/ 2157268 w 2689189"/>
              <a:gd name="connsiteY581" fmla="*/ 2925674 h 6412736"/>
              <a:gd name="connsiteX582" fmla="*/ 2157268 w 2689189"/>
              <a:gd name="connsiteY582" fmla="*/ 2955260 h 6412736"/>
              <a:gd name="connsiteX583" fmla="*/ 2127683 w 2689189"/>
              <a:gd name="connsiteY583" fmla="*/ 2955260 h 6412736"/>
              <a:gd name="connsiteX584" fmla="*/ 1861723 w 2689189"/>
              <a:gd name="connsiteY584" fmla="*/ 2925673 h 6412736"/>
              <a:gd name="connsiteX585" fmla="*/ 1891309 w 2689189"/>
              <a:gd name="connsiteY585" fmla="*/ 2925673 h 6412736"/>
              <a:gd name="connsiteX586" fmla="*/ 1891309 w 2689189"/>
              <a:gd name="connsiteY586" fmla="*/ 2955259 h 6412736"/>
              <a:gd name="connsiteX587" fmla="*/ 1861723 w 2689189"/>
              <a:gd name="connsiteY587" fmla="*/ 2955259 h 6412736"/>
              <a:gd name="connsiteX588" fmla="*/ 1595763 w 2689189"/>
              <a:gd name="connsiteY588" fmla="*/ 2925672 h 6412736"/>
              <a:gd name="connsiteX589" fmla="*/ 1625348 w 2689189"/>
              <a:gd name="connsiteY589" fmla="*/ 2925672 h 6412736"/>
              <a:gd name="connsiteX590" fmla="*/ 1625348 w 2689189"/>
              <a:gd name="connsiteY590" fmla="*/ 2955258 h 6412736"/>
              <a:gd name="connsiteX591" fmla="*/ 1595763 w 2689189"/>
              <a:gd name="connsiteY591" fmla="*/ 2955258 h 6412736"/>
              <a:gd name="connsiteX592" fmla="*/ 1329802 w 2689189"/>
              <a:gd name="connsiteY592" fmla="*/ 2925671 h 6412736"/>
              <a:gd name="connsiteX593" fmla="*/ 1359387 w 2689189"/>
              <a:gd name="connsiteY593" fmla="*/ 2925671 h 6412736"/>
              <a:gd name="connsiteX594" fmla="*/ 1359387 w 2689189"/>
              <a:gd name="connsiteY594" fmla="*/ 2955256 h 6412736"/>
              <a:gd name="connsiteX595" fmla="*/ 1329802 w 2689189"/>
              <a:gd name="connsiteY595" fmla="*/ 2955256 h 6412736"/>
              <a:gd name="connsiteX596" fmla="*/ 1063842 w 2689189"/>
              <a:gd name="connsiteY596" fmla="*/ 2925670 h 6412736"/>
              <a:gd name="connsiteX597" fmla="*/ 1093428 w 2689189"/>
              <a:gd name="connsiteY597" fmla="*/ 2925670 h 6412736"/>
              <a:gd name="connsiteX598" fmla="*/ 1093428 w 2689189"/>
              <a:gd name="connsiteY598" fmla="*/ 2955255 h 6412736"/>
              <a:gd name="connsiteX599" fmla="*/ 1063842 w 2689189"/>
              <a:gd name="connsiteY599" fmla="*/ 2955255 h 6412736"/>
              <a:gd name="connsiteX600" fmla="*/ 797881 w 2689189"/>
              <a:gd name="connsiteY600" fmla="*/ 2925668 h 6412736"/>
              <a:gd name="connsiteX601" fmla="*/ 827466 w 2689189"/>
              <a:gd name="connsiteY601" fmla="*/ 2925668 h 6412736"/>
              <a:gd name="connsiteX602" fmla="*/ 827466 w 2689189"/>
              <a:gd name="connsiteY602" fmla="*/ 2955254 h 6412736"/>
              <a:gd name="connsiteX603" fmla="*/ 797881 w 2689189"/>
              <a:gd name="connsiteY603" fmla="*/ 2955254 h 6412736"/>
              <a:gd name="connsiteX604" fmla="*/ 531921 w 2689189"/>
              <a:gd name="connsiteY604" fmla="*/ 2925667 h 6412736"/>
              <a:gd name="connsiteX605" fmla="*/ 561507 w 2689189"/>
              <a:gd name="connsiteY605" fmla="*/ 2925667 h 6412736"/>
              <a:gd name="connsiteX606" fmla="*/ 561507 w 2689189"/>
              <a:gd name="connsiteY606" fmla="*/ 2955253 h 6412736"/>
              <a:gd name="connsiteX607" fmla="*/ 531921 w 2689189"/>
              <a:gd name="connsiteY607" fmla="*/ 2955253 h 6412736"/>
              <a:gd name="connsiteX608" fmla="*/ 265961 w 2689189"/>
              <a:gd name="connsiteY608" fmla="*/ 2925666 h 6412736"/>
              <a:gd name="connsiteX609" fmla="*/ 295546 w 2689189"/>
              <a:gd name="connsiteY609" fmla="*/ 2925666 h 6412736"/>
              <a:gd name="connsiteX610" fmla="*/ 295546 w 2689189"/>
              <a:gd name="connsiteY610" fmla="*/ 2955252 h 6412736"/>
              <a:gd name="connsiteX611" fmla="*/ 265961 w 2689189"/>
              <a:gd name="connsiteY611" fmla="*/ 2955252 h 6412736"/>
              <a:gd name="connsiteX612" fmla="*/ 0 w 2689189"/>
              <a:gd name="connsiteY612" fmla="*/ 2925665 h 6412736"/>
              <a:gd name="connsiteX613" fmla="*/ 29585 w 2689189"/>
              <a:gd name="connsiteY613" fmla="*/ 2925665 h 6412736"/>
              <a:gd name="connsiteX614" fmla="*/ 29585 w 2689189"/>
              <a:gd name="connsiteY614" fmla="*/ 2955251 h 6412736"/>
              <a:gd name="connsiteX615" fmla="*/ 0 w 2689189"/>
              <a:gd name="connsiteY615" fmla="*/ 2955251 h 6412736"/>
              <a:gd name="connsiteX616" fmla="*/ 2659604 w 2689189"/>
              <a:gd name="connsiteY616" fmla="*/ 2659636 h 6412736"/>
              <a:gd name="connsiteX617" fmla="*/ 2689189 w 2689189"/>
              <a:gd name="connsiteY617" fmla="*/ 2659636 h 6412736"/>
              <a:gd name="connsiteX618" fmla="*/ 2689189 w 2689189"/>
              <a:gd name="connsiteY618" fmla="*/ 2689220 h 6412736"/>
              <a:gd name="connsiteX619" fmla="*/ 2659604 w 2689189"/>
              <a:gd name="connsiteY619" fmla="*/ 2689220 h 6412736"/>
              <a:gd name="connsiteX620" fmla="*/ 2393644 w 2689189"/>
              <a:gd name="connsiteY620" fmla="*/ 2659632 h 6412736"/>
              <a:gd name="connsiteX621" fmla="*/ 2423230 w 2689189"/>
              <a:gd name="connsiteY621" fmla="*/ 2659632 h 6412736"/>
              <a:gd name="connsiteX622" fmla="*/ 2423230 w 2689189"/>
              <a:gd name="connsiteY622" fmla="*/ 2689217 h 6412736"/>
              <a:gd name="connsiteX623" fmla="*/ 2393644 w 2689189"/>
              <a:gd name="connsiteY623" fmla="*/ 2689217 h 6412736"/>
              <a:gd name="connsiteX624" fmla="*/ 2127683 w 2689189"/>
              <a:gd name="connsiteY624" fmla="*/ 2659629 h 6412736"/>
              <a:gd name="connsiteX625" fmla="*/ 2157268 w 2689189"/>
              <a:gd name="connsiteY625" fmla="*/ 2659629 h 6412736"/>
              <a:gd name="connsiteX626" fmla="*/ 2157268 w 2689189"/>
              <a:gd name="connsiteY626" fmla="*/ 2689214 h 6412736"/>
              <a:gd name="connsiteX627" fmla="*/ 2127683 w 2689189"/>
              <a:gd name="connsiteY627" fmla="*/ 2689214 h 6412736"/>
              <a:gd name="connsiteX628" fmla="*/ 1861723 w 2689189"/>
              <a:gd name="connsiteY628" fmla="*/ 2659626 h 6412736"/>
              <a:gd name="connsiteX629" fmla="*/ 1891309 w 2689189"/>
              <a:gd name="connsiteY629" fmla="*/ 2659626 h 6412736"/>
              <a:gd name="connsiteX630" fmla="*/ 1891309 w 2689189"/>
              <a:gd name="connsiteY630" fmla="*/ 2689211 h 6412736"/>
              <a:gd name="connsiteX631" fmla="*/ 1861723 w 2689189"/>
              <a:gd name="connsiteY631" fmla="*/ 2689211 h 6412736"/>
              <a:gd name="connsiteX632" fmla="*/ 1595763 w 2689189"/>
              <a:gd name="connsiteY632" fmla="*/ 2659623 h 6412736"/>
              <a:gd name="connsiteX633" fmla="*/ 1625348 w 2689189"/>
              <a:gd name="connsiteY633" fmla="*/ 2659623 h 6412736"/>
              <a:gd name="connsiteX634" fmla="*/ 1625348 w 2689189"/>
              <a:gd name="connsiteY634" fmla="*/ 2689207 h 6412736"/>
              <a:gd name="connsiteX635" fmla="*/ 1595763 w 2689189"/>
              <a:gd name="connsiteY635" fmla="*/ 2689207 h 6412736"/>
              <a:gd name="connsiteX636" fmla="*/ 1329802 w 2689189"/>
              <a:gd name="connsiteY636" fmla="*/ 2659620 h 6412736"/>
              <a:gd name="connsiteX637" fmla="*/ 1359387 w 2689189"/>
              <a:gd name="connsiteY637" fmla="*/ 2659620 h 6412736"/>
              <a:gd name="connsiteX638" fmla="*/ 1359387 w 2689189"/>
              <a:gd name="connsiteY638" fmla="*/ 2689204 h 6412736"/>
              <a:gd name="connsiteX639" fmla="*/ 1329802 w 2689189"/>
              <a:gd name="connsiteY639" fmla="*/ 2689204 h 6412736"/>
              <a:gd name="connsiteX640" fmla="*/ 1063842 w 2689189"/>
              <a:gd name="connsiteY640" fmla="*/ 2659616 h 6412736"/>
              <a:gd name="connsiteX641" fmla="*/ 1093428 w 2689189"/>
              <a:gd name="connsiteY641" fmla="*/ 2659616 h 6412736"/>
              <a:gd name="connsiteX642" fmla="*/ 1093428 w 2689189"/>
              <a:gd name="connsiteY642" fmla="*/ 2689201 h 6412736"/>
              <a:gd name="connsiteX643" fmla="*/ 1063842 w 2689189"/>
              <a:gd name="connsiteY643" fmla="*/ 2689201 h 6412736"/>
              <a:gd name="connsiteX644" fmla="*/ 797881 w 2689189"/>
              <a:gd name="connsiteY644" fmla="*/ 2659613 h 6412736"/>
              <a:gd name="connsiteX645" fmla="*/ 827466 w 2689189"/>
              <a:gd name="connsiteY645" fmla="*/ 2659613 h 6412736"/>
              <a:gd name="connsiteX646" fmla="*/ 827466 w 2689189"/>
              <a:gd name="connsiteY646" fmla="*/ 2689198 h 6412736"/>
              <a:gd name="connsiteX647" fmla="*/ 797881 w 2689189"/>
              <a:gd name="connsiteY647" fmla="*/ 2689198 h 6412736"/>
              <a:gd name="connsiteX648" fmla="*/ 531921 w 2689189"/>
              <a:gd name="connsiteY648" fmla="*/ 2659610 h 6412736"/>
              <a:gd name="connsiteX649" fmla="*/ 561507 w 2689189"/>
              <a:gd name="connsiteY649" fmla="*/ 2659610 h 6412736"/>
              <a:gd name="connsiteX650" fmla="*/ 561507 w 2689189"/>
              <a:gd name="connsiteY650" fmla="*/ 2689194 h 6412736"/>
              <a:gd name="connsiteX651" fmla="*/ 531921 w 2689189"/>
              <a:gd name="connsiteY651" fmla="*/ 2689194 h 6412736"/>
              <a:gd name="connsiteX652" fmla="*/ 265961 w 2689189"/>
              <a:gd name="connsiteY652" fmla="*/ 2659607 h 6412736"/>
              <a:gd name="connsiteX653" fmla="*/ 295546 w 2689189"/>
              <a:gd name="connsiteY653" fmla="*/ 2659607 h 6412736"/>
              <a:gd name="connsiteX654" fmla="*/ 295546 w 2689189"/>
              <a:gd name="connsiteY654" fmla="*/ 2689191 h 6412736"/>
              <a:gd name="connsiteX655" fmla="*/ 265961 w 2689189"/>
              <a:gd name="connsiteY655" fmla="*/ 2689191 h 6412736"/>
              <a:gd name="connsiteX656" fmla="*/ 0 w 2689189"/>
              <a:gd name="connsiteY656" fmla="*/ 2659603 h 6412736"/>
              <a:gd name="connsiteX657" fmla="*/ 29585 w 2689189"/>
              <a:gd name="connsiteY657" fmla="*/ 2659603 h 6412736"/>
              <a:gd name="connsiteX658" fmla="*/ 29585 w 2689189"/>
              <a:gd name="connsiteY658" fmla="*/ 2689188 h 6412736"/>
              <a:gd name="connsiteX659" fmla="*/ 0 w 2689189"/>
              <a:gd name="connsiteY659" fmla="*/ 2689188 h 6412736"/>
              <a:gd name="connsiteX660" fmla="*/ 2659604 w 2689189"/>
              <a:gd name="connsiteY660" fmla="*/ 2393677 h 6412736"/>
              <a:gd name="connsiteX661" fmla="*/ 2689189 w 2689189"/>
              <a:gd name="connsiteY661" fmla="*/ 2393677 h 6412736"/>
              <a:gd name="connsiteX662" fmla="*/ 2689189 w 2689189"/>
              <a:gd name="connsiteY662" fmla="*/ 2423276 h 6412736"/>
              <a:gd name="connsiteX663" fmla="*/ 2659604 w 2689189"/>
              <a:gd name="connsiteY663" fmla="*/ 2423276 h 6412736"/>
              <a:gd name="connsiteX664" fmla="*/ 2393644 w 2689189"/>
              <a:gd name="connsiteY664" fmla="*/ 2393674 h 6412736"/>
              <a:gd name="connsiteX665" fmla="*/ 2423230 w 2689189"/>
              <a:gd name="connsiteY665" fmla="*/ 2393674 h 6412736"/>
              <a:gd name="connsiteX666" fmla="*/ 2423230 w 2689189"/>
              <a:gd name="connsiteY666" fmla="*/ 2423273 h 6412736"/>
              <a:gd name="connsiteX667" fmla="*/ 2393644 w 2689189"/>
              <a:gd name="connsiteY667" fmla="*/ 2423273 h 6412736"/>
              <a:gd name="connsiteX668" fmla="*/ 2127683 w 2689189"/>
              <a:gd name="connsiteY668" fmla="*/ 2393671 h 6412736"/>
              <a:gd name="connsiteX669" fmla="*/ 2157268 w 2689189"/>
              <a:gd name="connsiteY669" fmla="*/ 2393671 h 6412736"/>
              <a:gd name="connsiteX670" fmla="*/ 2157268 w 2689189"/>
              <a:gd name="connsiteY670" fmla="*/ 2423267 h 6412736"/>
              <a:gd name="connsiteX671" fmla="*/ 2127683 w 2689189"/>
              <a:gd name="connsiteY671" fmla="*/ 2423267 h 6412736"/>
              <a:gd name="connsiteX672" fmla="*/ 1861723 w 2689189"/>
              <a:gd name="connsiteY672" fmla="*/ 2393668 h 6412736"/>
              <a:gd name="connsiteX673" fmla="*/ 1891309 w 2689189"/>
              <a:gd name="connsiteY673" fmla="*/ 2393668 h 6412736"/>
              <a:gd name="connsiteX674" fmla="*/ 1891309 w 2689189"/>
              <a:gd name="connsiteY674" fmla="*/ 2423263 h 6412736"/>
              <a:gd name="connsiteX675" fmla="*/ 1861723 w 2689189"/>
              <a:gd name="connsiteY675" fmla="*/ 2423263 h 6412736"/>
              <a:gd name="connsiteX676" fmla="*/ 1595763 w 2689189"/>
              <a:gd name="connsiteY676" fmla="*/ 2393665 h 6412736"/>
              <a:gd name="connsiteX677" fmla="*/ 1625348 w 2689189"/>
              <a:gd name="connsiteY677" fmla="*/ 2393665 h 6412736"/>
              <a:gd name="connsiteX678" fmla="*/ 1625348 w 2689189"/>
              <a:gd name="connsiteY678" fmla="*/ 2423258 h 6412736"/>
              <a:gd name="connsiteX679" fmla="*/ 1595763 w 2689189"/>
              <a:gd name="connsiteY679" fmla="*/ 2423258 h 6412736"/>
              <a:gd name="connsiteX680" fmla="*/ 1329802 w 2689189"/>
              <a:gd name="connsiteY680" fmla="*/ 2393662 h 6412736"/>
              <a:gd name="connsiteX681" fmla="*/ 1359387 w 2689189"/>
              <a:gd name="connsiteY681" fmla="*/ 2393662 h 6412736"/>
              <a:gd name="connsiteX682" fmla="*/ 1359387 w 2689189"/>
              <a:gd name="connsiteY682" fmla="*/ 2423252 h 6412736"/>
              <a:gd name="connsiteX683" fmla="*/ 1329802 w 2689189"/>
              <a:gd name="connsiteY683" fmla="*/ 2423252 h 6412736"/>
              <a:gd name="connsiteX684" fmla="*/ 1063842 w 2689189"/>
              <a:gd name="connsiteY684" fmla="*/ 2393659 h 6412736"/>
              <a:gd name="connsiteX685" fmla="*/ 1093428 w 2689189"/>
              <a:gd name="connsiteY685" fmla="*/ 2393659 h 6412736"/>
              <a:gd name="connsiteX686" fmla="*/ 1093428 w 2689189"/>
              <a:gd name="connsiteY686" fmla="*/ 2423248 h 6412736"/>
              <a:gd name="connsiteX687" fmla="*/ 1063842 w 2689189"/>
              <a:gd name="connsiteY687" fmla="*/ 2423248 h 6412736"/>
              <a:gd name="connsiteX688" fmla="*/ 797881 w 2689189"/>
              <a:gd name="connsiteY688" fmla="*/ 2393654 h 6412736"/>
              <a:gd name="connsiteX689" fmla="*/ 827466 w 2689189"/>
              <a:gd name="connsiteY689" fmla="*/ 2393654 h 6412736"/>
              <a:gd name="connsiteX690" fmla="*/ 827466 w 2689189"/>
              <a:gd name="connsiteY690" fmla="*/ 2423242 h 6412736"/>
              <a:gd name="connsiteX691" fmla="*/ 797881 w 2689189"/>
              <a:gd name="connsiteY691" fmla="*/ 2423242 h 6412736"/>
              <a:gd name="connsiteX692" fmla="*/ 531921 w 2689189"/>
              <a:gd name="connsiteY692" fmla="*/ 2393649 h 6412736"/>
              <a:gd name="connsiteX693" fmla="*/ 561507 w 2689189"/>
              <a:gd name="connsiteY693" fmla="*/ 2393649 h 6412736"/>
              <a:gd name="connsiteX694" fmla="*/ 561507 w 2689189"/>
              <a:gd name="connsiteY694" fmla="*/ 2423238 h 6412736"/>
              <a:gd name="connsiteX695" fmla="*/ 531921 w 2689189"/>
              <a:gd name="connsiteY695" fmla="*/ 2423238 h 6412736"/>
              <a:gd name="connsiteX696" fmla="*/ 265961 w 2689189"/>
              <a:gd name="connsiteY696" fmla="*/ 2393646 h 6412736"/>
              <a:gd name="connsiteX697" fmla="*/ 295546 w 2689189"/>
              <a:gd name="connsiteY697" fmla="*/ 2393646 h 6412736"/>
              <a:gd name="connsiteX698" fmla="*/ 295546 w 2689189"/>
              <a:gd name="connsiteY698" fmla="*/ 2423233 h 6412736"/>
              <a:gd name="connsiteX699" fmla="*/ 265961 w 2689189"/>
              <a:gd name="connsiteY699" fmla="*/ 2423233 h 6412736"/>
              <a:gd name="connsiteX700" fmla="*/ 0 w 2689189"/>
              <a:gd name="connsiteY700" fmla="*/ 2393643 h 6412736"/>
              <a:gd name="connsiteX701" fmla="*/ 29585 w 2689189"/>
              <a:gd name="connsiteY701" fmla="*/ 2393643 h 6412736"/>
              <a:gd name="connsiteX702" fmla="*/ 29585 w 2689189"/>
              <a:gd name="connsiteY702" fmla="*/ 2423227 h 6412736"/>
              <a:gd name="connsiteX703" fmla="*/ 0 w 2689189"/>
              <a:gd name="connsiteY703" fmla="*/ 2423227 h 6412736"/>
              <a:gd name="connsiteX704" fmla="*/ 2659604 w 2689189"/>
              <a:gd name="connsiteY704" fmla="*/ 2127710 h 6412736"/>
              <a:gd name="connsiteX705" fmla="*/ 2689189 w 2689189"/>
              <a:gd name="connsiteY705" fmla="*/ 2127710 h 6412736"/>
              <a:gd name="connsiteX706" fmla="*/ 2689189 w 2689189"/>
              <a:gd name="connsiteY706" fmla="*/ 2157299 h 6412736"/>
              <a:gd name="connsiteX707" fmla="*/ 2659604 w 2689189"/>
              <a:gd name="connsiteY707" fmla="*/ 2157299 h 6412736"/>
              <a:gd name="connsiteX708" fmla="*/ 2393644 w 2689189"/>
              <a:gd name="connsiteY708" fmla="*/ 2127709 h 6412736"/>
              <a:gd name="connsiteX709" fmla="*/ 2423230 w 2689189"/>
              <a:gd name="connsiteY709" fmla="*/ 2127709 h 6412736"/>
              <a:gd name="connsiteX710" fmla="*/ 2423230 w 2689189"/>
              <a:gd name="connsiteY710" fmla="*/ 2157298 h 6412736"/>
              <a:gd name="connsiteX711" fmla="*/ 2393644 w 2689189"/>
              <a:gd name="connsiteY711" fmla="*/ 2157298 h 6412736"/>
              <a:gd name="connsiteX712" fmla="*/ 2127683 w 2689189"/>
              <a:gd name="connsiteY712" fmla="*/ 2127705 h 6412736"/>
              <a:gd name="connsiteX713" fmla="*/ 2157268 w 2689189"/>
              <a:gd name="connsiteY713" fmla="*/ 2127705 h 6412736"/>
              <a:gd name="connsiteX714" fmla="*/ 2157268 w 2689189"/>
              <a:gd name="connsiteY714" fmla="*/ 2157294 h 6412736"/>
              <a:gd name="connsiteX715" fmla="*/ 2127683 w 2689189"/>
              <a:gd name="connsiteY715" fmla="*/ 2157294 h 6412736"/>
              <a:gd name="connsiteX716" fmla="*/ 1861723 w 2689189"/>
              <a:gd name="connsiteY716" fmla="*/ 2127702 h 6412736"/>
              <a:gd name="connsiteX717" fmla="*/ 1891309 w 2689189"/>
              <a:gd name="connsiteY717" fmla="*/ 2127702 h 6412736"/>
              <a:gd name="connsiteX718" fmla="*/ 1891309 w 2689189"/>
              <a:gd name="connsiteY718" fmla="*/ 2157291 h 6412736"/>
              <a:gd name="connsiteX719" fmla="*/ 1861723 w 2689189"/>
              <a:gd name="connsiteY719" fmla="*/ 2157291 h 6412736"/>
              <a:gd name="connsiteX720" fmla="*/ 1595763 w 2689189"/>
              <a:gd name="connsiteY720" fmla="*/ 2127699 h 6412736"/>
              <a:gd name="connsiteX721" fmla="*/ 1625348 w 2689189"/>
              <a:gd name="connsiteY721" fmla="*/ 2127699 h 6412736"/>
              <a:gd name="connsiteX722" fmla="*/ 1625348 w 2689189"/>
              <a:gd name="connsiteY722" fmla="*/ 2157288 h 6412736"/>
              <a:gd name="connsiteX723" fmla="*/ 1595763 w 2689189"/>
              <a:gd name="connsiteY723" fmla="*/ 2157288 h 6412736"/>
              <a:gd name="connsiteX724" fmla="*/ 1329802 w 2689189"/>
              <a:gd name="connsiteY724" fmla="*/ 2127696 h 6412736"/>
              <a:gd name="connsiteX725" fmla="*/ 1359387 w 2689189"/>
              <a:gd name="connsiteY725" fmla="*/ 2127696 h 6412736"/>
              <a:gd name="connsiteX726" fmla="*/ 1359387 w 2689189"/>
              <a:gd name="connsiteY726" fmla="*/ 2157284 h 6412736"/>
              <a:gd name="connsiteX727" fmla="*/ 1329802 w 2689189"/>
              <a:gd name="connsiteY727" fmla="*/ 2157284 h 6412736"/>
              <a:gd name="connsiteX728" fmla="*/ 1063842 w 2689189"/>
              <a:gd name="connsiteY728" fmla="*/ 2127692 h 6412736"/>
              <a:gd name="connsiteX729" fmla="*/ 1093428 w 2689189"/>
              <a:gd name="connsiteY729" fmla="*/ 2127692 h 6412736"/>
              <a:gd name="connsiteX730" fmla="*/ 1093428 w 2689189"/>
              <a:gd name="connsiteY730" fmla="*/ 2157281 h 6412736"/>
              <a:gd name="connsiteX731" fmla="*/ 1063842 w 2689189"/>
              <a:gd name="connsiteY731" fmla="*/ 2157281 h 6412736"/>
              <a:gd name="connsiteX732" fmla="*/ 797881 w 2689189"/>
              <a:gd name="connsiteY732" fmla="*/ 2127689 h 6412736"/>
              <a:gd name="connsiteX733" fmla="*/ 827466 w 2689189"/>
              <a:gd name="connsiteY733" fmla="*/ 2127689 h 6412736"/>
              <a:gd name="connsiteX734" fmla="*/ 827466 w 2689189"/>
              <a:gd name="connsiteY734" fmla="*/ 2157278 h 6412736"/>
              <a:gd name="connsiteX735" fmla="*/ 797881 w 2689189"/>
              <a:gd name="connsiteY735" fmla="*/ 2157278 h 6412736"/>
              <a:gd name="connsiteX736" fmla="*/ 531921 w 2689189"/>
              <a:gd name="connsiteY736" fmla="*/ 2127687 h 6412736"/>
              <a:gd name="connsiteX737" fmla="*/ 561507 w 2689189"/>
              <a:gd name="connsiteY737" fmla="*/ 2127687 h 6412736"/>
              <a:gd name="connsiteX738" fmla="*/ 561507 w 2689189"/>
              <a:gd name="connsiteY738" fmla="*/ 2157274 h 6412736"/>
              <a:gd name="connsiteX739" fmla="*/ 531921 w 2689189"/>
              <a:gd name="connsiteY739" fmla="*/ 2157274 h 6412736"/>
              <a:gd name="connsiteX740" fmla="*/ 265961 w 2689189"/>
              <a:gd name="connsiteY740" fmla="*/ 2127684 h 6412736"/>
              <a:gd name="connsiteX741" fmla="*/ 295546 w 2689189"/>
              <a:gd name="connsiteY741" fmla="*/ 2127684 h 6412736"/>
              <a:gd name="connsiteX742" fmla="*/ 295546 w 2689189"/>
              <a:gd name="connsiteY742" fmla="*/ 2157271 h 6412736"/>
              <a:gd name="connsiteX743" fmla="*/ 265961 w 2689189"/>
              <a:gd name="connsiteY743" fmla="*/ 2157271 h 6412736"/>
              <a:gd name="connsiteX744" fmla="*/ 0 w 2689189"/>
              <a:gd name="connsiteY744" fmla="*/ 2127682 h 6412736"/>
              <a:gd name="connsiteX745" fmla="*/ 29585 w 2689189"/>
              <a:gd name="connsiteY745" fmla="*/ 2127682 h 6412736"/>
              <a:gd name="connsiteX746" fmla="*/ 29585 w 2689189"/>
              <a:gd name="connsiteY746" fmla="*/ 2157268 h 6412736"/>
              <a:gd name="connsiteX747" fmla="*/ 0 w 2689189"/>
              <a:gd name="connsiteY747" fmla="*/ 2157268 h 6412736"/>
              <a:gd name="connsiteX748" fmla="*/ 2659604 w 2689189"/>
              <a:gd name="connsiteY748" fmla="*/ 1861747 h 6412736"/>
              <a:gd name="connsiteX749" fmla="*/ 2689189 w 2689189"/>
              <a:gd name="connsiteY749" fmla="*/ 1861747 h 6412736"/>
              <a:gd name="connsiteX750" fmla="*/ 2689189 w 2689189"/>
              <a:gd name="connsiteY750" fmla="*/ 1891324 h 6412736"/>
              <a:gd name="connsiteX751" fmla="*/ 2659604 w 2689189"/>
              <a:gd name="connsiteY751" fmla="*/ 1891324 h 6412736"/>
              <a:gd name="connsiteX752" fmla="*/ 2393644 w 2689189"/>
              <a:gd name="connsiteY752" fmla="*/ 1861744 h 6412736"/>
              <a:gd name="connsiteX753" fmla="*/ 2423230 w 2689189"/>
              <a:gd name="connsiteY753" fmla="*/ 1861744 h 6412736"/>
              <a:gd name="connsiteX754" fmla="*/ 2423230 w 2689189"/>
              <a:gd name="connsiteY754" fmla="*/ 1891322 h 6412736"/>
              <a:gd name="connsiteX755" fmla="*/ 2393644 w 2689189"/>
              <a:gd name="connsiteY755" fmla="*/ 1891322 h 6412736"/>
              <a:gd name="connsiteX756" fmla="*/ 2127683 w 2689189"/>
              <a:gd name="connsiteY756" fmla="*/ 1861742 h 6412736"/>
              <a:gd name="connsiteX757" fmla="*/ 2157268 w 2689189"/>
              <a:gd name="connsiteY757" fmla="*/ 1861742 h 6412736"/>
              <a:gd name="connsiteX758" fmla="*/ 2157268 w 2689189"/>
              <a:gd name="connsiteY758" fmla="*/ 1891320 h 6412736"/>
              <a:gd name="connsiteX759" fmla="*/ 2127683 w 2689189"/>
              <a:gd name="connsiteY759" fmla="*/ 1891320 h 6412736"/>
              <a:gd name="connsiteX760" fmla="*/ 1861723 w 2689189"/>
              <a:gd name="connsiteY760" fmla="*/ 1861739 h 6412736"/>
              <a:gd name="connsiteX761" fmla="*/ 1891309 w 2689189"/>
              <a:gd name="connsiteY761" fmla="*/ 1861739 h 6412736"/>
              <a:gd name="connsiteX762" fmla="*/ 1891309 w 2689189"/>
              <a:gd name="connsiteY762" fmla="*/ 1891319 h 6412736"/>
              <a:gd name="connsiteX763" fmla="*/ 1861723 w 2689189"/>
              <a:gd name="connsiteY763" fmla="*/ 1891319 h 6412736"/>
              <a:gd name="connsiteX764" fmla="*/ 1595763 w 2689189"/>
              <a:gd name="connsiteY764" fmla="*/ 1861737 h 6412736"/>
              <a:gd name="connsiteX765" fmla="*/ 1625348 w 2689189"/>
              <a:gd name="connsiteY765" fmla="*/ 1861737 h 6412736"/>
              <a:gd name="connsiteX766" fmla="*/ 1625348 w 2689189"/>
              <a:gd name="connsiteY766" fmla="*/ 1891317 h 6412736"/>
              <a:gd name="connsiteX767" fmla="*/ 1595763 w 2689189"/>
              <a:gd name="connsiteY767" fmla="*/ 1891317 h 6412736"/>
              <a:gd name="connsiteX768" fmla="*/ 1329802 w 2689189"/>
              <a:gd name="connsiteY768" fmla="*/ 1861734 h 6412736"/>
              <a:gd name="connsiteX769" fmla="*/ 1359387 w 2689189"/>
              <a:gd name="connsiteY769" fmla="*/ 1861734 h 6412736"/>
              <a:gd name="connsiteX770" fmla="*/ 1359387 w 2689189"/>
              <a:gd name="connsiteY770" fmla="*/ 1891315 h 6412736"/>
              <a:gd name="connsiteX771" fmla="*/ 1329802 w 2689189"/>
              <a:gd name="connsiteY771" fmla="*/ 1891315 h 6412736"/>
              <a:gd name="connsiteX772" fmla="*/ 1063842 w 2689189"/>
              <a:gd name="connsiteY772" fmla="*/ 1861732 h 6412736"/>
              <a:gd name="connsiteX773" fmla="*/ 1093428 w 2689189"/>
              <a:gd name="connsiteY773" fmla="*/ 1861732 h 6412736"/>
              <a:gd name="connsiteX774" fmla="*/ 1093428 w 2689189"/>
              <a:gd name="connsiteY774" fmla="*/ 1891314 h 6412736"/>
              <a:gd name="connsiteX775" fmla="*/ 1063842 w 2689189"/>
              <a:gd name="connsiteY775" fmla="*/ 1891314 h 6412736"/>
              <a:gd name="connsiteX776" fmla="*/ 797881 w 2689189"/>
              <a:gd name="connsiteY776" fmla="*/ 1861729 h 6412736"/>
              <a:gd name="connsiteX777" fmla="*/ 827466 w 2689189"/>
              <a:gd name="connsiteY777" fmla="*/ 1861729 h 6412736"/>
              <a:gd name="connsiteX778" fmla="*/ 827466 w 2689189"/>
              <a:gd name="connsiteY778" fmla="*/ 1891312 h 6412736"/>
              <a:gd name="connsiteX779" fmla="*/ 797881 w 2689189"/>
              <a:gd name="connsiteY779" fmla="*/ 1891312 h 6412736"/>
              <a:gd name="connsiteX780" fmla="*/ 531921 w 2689189"/>
              <a:gd name="connsiteY780" fmla="*/ 1861727 h 6412736"/>
              <a:gd name="connsiteX781" fmla="*/ 561507 w 2689189"/>
              <a:gd name="connsiteY781" fmla="*/ 1861727 h 6412736"/>
              <a:gd name="connsiteX782" fmla="*/ 561507 w 2689189"/>
              <a:gd name="connsiteY782" fmla="*/ 1891310 h 6412736"/>
              <a:gd name="connsiteX783" fmla="*/ 531921 w 2689189"/>
              <a:gd name="connsiteY783" fmla="*/ 1891310 h 6412736"/>
              <a:gd name="connsiteX784" fmla="*/ 265961 w 2689189"/>
              <a:gd name="connsiteY784" fmla="*/ 1861724 h 6412736"/>
              <a:gd name="connsiteX785" fmla="*/ 295546 w 2689189"/>
              <a:gd name="connsiteY785" fmla="*/ 1861724 h 6412736"/>
              <a:gd name="connsiteX786" fmla="*/ 295546 w 2689189"/>
              <a:gd name="connsiteY786" fmla="*/ 1891309 h 6412736"/>
              <a:gd name="connsiteX787" fmla="*/ 265961 w 2689189"/>
              <a:gd name="connsiteY787" fmla="*/ 1891309 h 6412736"/>
              <a:gd name="connsiteX788" fmla="*/ 0 w 2689189"/>
              <a:gd name="connsiteY788" fmla="*/ 1861722 h 6412736"/>
              <a:gd name="connsiteX789" fmla="*/ 29585 w 2689189"/>
              <a:gd name="connsiteY789" fmla="*/ 1861722 h 6412736"/>
              <a:gd name="connsiteX790" fmla="*/ 29585 w 2689189"/>
              <a:gd name="connsiteY790" fmla="*/ 1891307 h 6412736"/>
              <a:gd name="connsiteX791" fmla="*/ 0 w 2689189"/>
              <a:gd name="connsiteY791" fmla="*/ 1891307 h 6412736"/>
              <a:gd name="connsiteX792" fmla="*/ 2659604 w 2689189"/>
              <a:gd name="connsiteY792" fmla="*/ 1595785 h 6412736"/>
              <a:gd name="connsiteX793" fmla="*/ 2689189 w 2689189"/>
              <a:gd name="connsiteY793" fmla="*/ 1595785 h 6412736"/>
              <a:gd name="connsiteX794" fmla="*/ 2689189 w 2689189"/>
              <a:gd name="connsiteY794" fmla="*/ 1625371 h 6412736"/>
              <a:gd name="connsiteX795" fmla="*/ 2659604 w 2689189"/>
              <a:gd name="connsiteY795" fmla="*/ 1625371 h 6412736"/>
              <a:gd name="connsiteX796" fmla="*/ 2393644 w 2689189"/>
              <a:gd name="connsiteY796" fmla="*/ 1595782 h 6412736"/>
              <a:gd name="connsiteX797" fmla="*/ 2423230 w 2689189"/>
              <a:gd name="connsiteY797" fmla="*/ 1595782 h 6412736"/>
              <a:gd name="connsiteX798" fmla="*/ 2423230 w 2689189"/>
              <a:gd name="connsiteY798" fmla="*/ 1625368 h 6412736"/>
              <a:gd name="connsiteX799" fmla="*/ 2393644 w 2689189"/>
              <a:gd name="connsiteY799" fmla="*/ 1625368 h 6412736"/>
              <a:gd name="connsiteX800" fmla="*/ 2127683 w 2689189"/>
              <a:gd name="connsiteY800" fmla="*/ 1595780 h 6412736"/>
              <a:gd name="connsiteX801" fmla="*/ 2157268 w 2689189"/>
              <a:gd name="connsiteY801" fmla="*/ 1595780 h 6412736"/>
              <a:gd name="connsiteX802" fmla="*/ 2157268 w 2689189"/>
              <a:gd name="connsiteY802" fmla="*/ 1625366 h 6412736"/>
              <a:gd name="connsiteX803" fmla="*/ 2127683 w 2689189"/>
              <a:gd name="connsiteY803" fmla="*/ 1625366 h 6412736"/>
              <a:gd name="connsiteX804" fmla="*/ 1861723 w 2689189"/>
              <a:gd name="connsiteY804" fmla="*/ 1595777 h 6412736"/>
              <a:gd name="connsiteX805" fmla="*/ 1891309 w 2689189"/>
              <a:gd name="connsiteY805" fmla="*/ 1595777 h 6412736"/>
              <a:gd name="connsiteX806" fmla="*/ 1891309 w 2689189"/>
              <a:gd name="connsiteY806" fmla="*/ 1625363 h 6412736"/>
              <a:gd name="connsiteX807" fmla="*/ 1861723 w 2689189"/>
              <a:gd name="connsiteY807" fmla="*/ 1625363 h 6412736"/>
              <a:gd name="connsiteX808" fmla="*/ 1595763 w 2689189"/>
              <a:gd name="connsiteY808" fmla="*/ 1595775 h 6412736"/>
              <a:gd name="connsiteX809" fmla="*/ 1625348 w 2689189"/>
              <a:gd name="connsiteY809" fmla="*/ 1595775 h 6412736"/>
              <a:gd name="connsiteX810" fmla="*/ 1625348 w 2689189"/>
              <a:gd name="connsiteY810" fmla="*/ 1625360 h 6412736"/>
              <a:gd name="connsiteX811" fmla="*/ 1595763 w 2689189"/>
              <a:gd name="connsiteY811" fmla="*/ 1625360 h 6412736"/>
              <a:gd name="connsiteX812" fmla="*/ 1329802 w 2689189"/>
              <a:gd name="connsiteY812" fmla="*/ 1595773 h 6412736"/>
              <a:gd name="connsiteX813" fmla="*/ 1359387 w 2689189"/>
              <a:gd name="connsiteY813" fmla="*/ 1595773 h 6412736"/>
              <a:gd name="connsiteX814" fmla="*/ 1359387 w 2689189"/>
              <a:gd name="connsiteY814" fmla="*/ 1625358 h 6412736"/>
              <a:gd name="connsiteX815" fmla="*/ 1329802 w 2689189"/>
              <a:gd name="connsiteY815" fmla="*/ 1625358 h 6412736"/>
              <a:gd name="connsiteX816" fmla="*/ 1063842 w 2689189"/>
              <a:gd name="connsiteY816" fmla="*/ 1595770 h 6412736"/>
              <a:gd name="connsiteX817" fmla="*/ 1093428 w 2689189"/>
              <a:gd name="connsiteY817" fmla="*/ 1595770 h 6412736"/>
              <a:gd name="connsiteX818" fmla="*/ 1093428 w 2689189"/>
              <a:gd name="connsiteY818" fmla="*/ 1625355 h 6412736"/>
              <a:gd name="connsiteX819" fmla="*/ 1063842 w 2689189"/>
              <a:gd name="connsiteY819" fmla="*/ 1625355 h 6412736"/>
              <a:gd name="connsiteX820" fmla="*/ 797881 w 2689189"/>
              <a:gd name="connsiteY820" fmla="*/ 1595768 h 6412736"/>
              <a:gd name="connsiteX821" fmla="*/ 827466 w 2689189"/>
              <a:gd name="connsiteY821" fmla="*/ 1595768 h 6412736"/>
              <a:gd name="connsiteX822" fmla="*/ 827466 w 2689189"/>
              <a:gd name="connsiteY822" fmla="*/ 1625353 h 6412736"/>
              <a:gd name="connsiteX823" fmla="*/ 797881 w 2689189"/>
              <a:gd name="connsiteY823" fmla="*/ 1625353 h 6412736"/>
              <a:gd name="connsiteX824" fmla="*/ 531921 w 2689189"/>
              <a:gd name="connsiteY824" fmla="*/ 1595766 h 6412736"/>
              <a:gd name="connsiteX825" fmla="*/ 561507 w 2689189"/>
              <a:gd name="connsiteY825" fmla="*/ 1595766 h 6412736"/>
              <a:gd name="connsiteX826" fmla="*/ 561507 w 2689189"/>
              <a:gd name="connsiteY826" fmla="*/ 1625351 h 6412736"/>
              <a:gd name="connsiteX827" fmla="*/ 531921 w 2689189"/>
              <a:gd name="connsiteY827" fmla="*/ 1625351 h 6412736"/>
              <a:gd name="connsiteX828" fmla="*/ 265961 w 2689189"/>
              <a:gd name="connsiteY828" fmla="*/ 1595763 h 6412736"/>
              <a:gd name="connsiteX829" fmla="*/ 295546 w 2689189"/>
              <a:gd name="connsiteY829" fmla="*/ 1595763 h 6412736"/>
              <a:gd name="connsiteX830" fmla="*/ 295546 w 2689189"/>
              <a:gd name="connsiteY830" fmla="*/ 1625348 h 6412736"/>
              <a:gd name="connsiteX831" fmla="*/ 265961 w 2689189"/>
              <a:gd name="connsiteY831" fmla="*/ 1625348 h 6412736"/>
              <a:gd name="connsiteX832" fmla="*/ 0 w 2689189"/>
              <a:gd name="connsiteY832" fmla="*/ 1595761 h 6412736"/>
              <a:gd name="connsiteX833" fmla="*/ 29585 w 2689189"/>
              <a:gd name="connsiteY833" fmla="*/ 1595761 h 6412736"/>
              <a:gd name="connsiteX834" fmla="*/ 29585 w 2689189"/>
              <a:gd name="connsiteY834" fmla="*/ 1625346 h 6412736"/>
              <a:gd name="connsiteX835" fmla="*/ 0 w 2689189"/>
              <a:gd name="connsiteY835" fmla="*/ 1625346 h 6412736"/>
              <a:gd name="connsiteX836" fmla="*/ 2659604 w 2689189"/>
              <a:gd name="connsiteY836" fmla="*/ 1329827 h 6412736"/>
              <a:gd name="connsiteX837" fmla="*/ 2689189 w 2689189"/>
              <a:gd name="connsiteY837" fmla="*/ 1329827 h 6412736"/>
              <a:gd name="connsiteX838" fmla="*/ 2689189 w 2689189"/>
              <a:gd name="connsiteY838" fmla="*/ 1359412 h 6412736"/>
              <a:gd name="connsiteX839" fmla="*/ 2659604 w 2689189"/>
              <a:gd name="connsiteY839" fmla="*/ 1359412 h 6412736"/>
              <a:gd name="connsiteX840" fmla="*/ 2393644 w 2689189"/>
              <a:gd name="connsiteY840" fmla="*/ 1329825 h 6412736"/>
              <a:gd name="connsiteX841" fmla="*/ 2423230 w 2689189"/>
              <a:gd name="connsiteY841" fmla="*/ 1329825 h 6412736"/>
              <a:gd name="connsiteX842" fmla="*/ 2423230 w 2689189"/>
              <a:gd name="connsiteY842" fmla="*/ 1359409 h 6412736"/>
              <a:gd name="connsiteX843" fmla="*/ 2393644 w 2689189"/>
              <a:gd name="connsiteY843" fmla="*/ 1359409 h 6412736"/>
              <a:gd name="connsiteX844" fmla="*/ 2127683 w 2689189"/>
              <a:gd name="connsiteY844" fmla="*/ 1329822 h 6412736"/>
              <a:gd name="connsiteX845" fmla="*/ 2157268 w 2689189"/>
              <a:gd name="connsiteY845" fmla="*/ 1329822 h 6412736"/>
              <a:gd name="connsiteX846" fmla="*/ 2157268 w 2689189"/>
              <a:gd name="connsiteY846" fmla="*/ 1359407 h 6412736"/>
              <a:gd name="connsiteX847" fmla="*/ 2127683 w 2689189"/>
              <a:gd name="connsiteY847" fmla="*/ 1359407 h 6412736"/>
              <a:gd name="connsiteX848" fmla="*/ 1861723 w 2689189"/>
              <a:gd name="connsiteY848" fmla="*/ 1329819 h 6412736"/>
              <a:gd name="connsiteX849" fmla="*/ 1891309 w 2689189"/>
              <a:gd name="connsiteY849" fmla="*/ 1329819 h 6412736"/>
              <a:gd name="connsiteX850" fmla="*/ 1891309 w 2689189"/>
              <a:gd name="connsiteY850" fmla="*/ 1359404 h 6412736"/>
              <a:gd name="connsiteX851" fmla="*/ 1861723 w 2689189"/>
              <a:gd name="connsiteY851" fmla="*/ 1359404 h 6412736"/>
              <a:gd name="connsiteX852" fmla="*/ 1595763 w 2689189"/>
              <a:gd name="connsiteY852" fmla="*/ 1329817 h 6412736"/>
              <a:gd name="connsiteX853" fmla="*/ 1625348 w 2689189"/>
              <a:gd name="connsiteY853" fmla="*/ 1329817 h 6412736"/>
              <a:gd name="connsiteX854" fmla="*/ 1625348 w 2689189"/>
              <a:gd name="connsiteY854" fmla="*/ 1359401 h 6412736"/>
              <a:gd name="connsiteX855" fmla="*/ 1595763 w 2689189"/>
              <a:gd name="connsiteY855" fmla="*/ 1359401 h 6412736"/>
              <a:gd name="connsiteX856" fmla="*/ 1329802 w 2689189"/>
              <a:gd name="connsiteY856" fmla="*/ 1329814 h 6412736"/>
              <a:gd name="connsiteX857" fmla="*/ 1359387 w 2689189"/>
              <a:gd name="connsiteY857" fmla="*/ 1329814 h 6412736"/>
              <a:gd name="connsiteX858" fmla="*/ 1359387 w 2689189"/>
              <a:gd name="connsiteY858" fmla="*/ 1359399 h 6412736"/>
              <a:gd name="connsiteX859" fmla="*/ 1329802 w 2689189"/>
              <a:gd name="connsiteY859" fmla="*/ 1359399 h 6412736"/>
              <a:gd name="connsiteX860" fmla="*/ 1063842 w 2689189"/>
              <a:gd name="connsiteY860" fmla="*/ 1329811 h 6412736"/>
              <a:gd name="connsiteX861" fmla="*/ 1093428 w 2689189"/>
              <a:gd name="connsiteY861" fmla="*/ 1329811 h 6412736"/>
              <a:gd name="connsiteX862" fmla="*/ 1093428 w 2689189"/>
              <a:gd name="connsiteY862" fmla="*/ 1359396 h 6412736"/>
              <a:gd name="connsiteX863" fmla="*/ 1063842 w 2689189"/>
              <a:gd name="connsiteY863" fmla="*/ 1359396 h 6412736"/>
              <a:gd name="connsiteX864" fmla="*/ 797881 w 2689189"/>
              <a:gd name="connsiteY864" fmla="*/ 1329809 h 6412736"/>
              <a:gd name="connsiteX865" fmla="*/ 827466 w 2689189"/>
              <a:gd name="connsiteY865" fmla="*/ 1329809 h 6412736"/>
              <a:gd name="connsiteX866" fmla="*/ 827466 w 2689189"/>
              <a:gd name="connsiteY866" fmla="*/ 1359394 h 6412736"/>
              <a:gd name="connsiteX867" fmla="*/ 797881 w 2689189"/>
              <a:gd name="connsiteY867" fmla="*/ 1359394 h 6412736"/>
              <a:gd name="connsiteX868" fmla="*/ 531921 w 2689189"/>
              <a:gd name="connsiteY868" fmla="*/ 1329806 h 6412736"/>
              <a:gd name="connsiteX869" fmla="*/ 561507 w 2689189"/>
              <a:gd name="connsiteY869" fmla="*/ 1329806 h 6412736"/>
              <a:gd name="connsiteX870" fmla="*/ 561507 w 2689189"/>
              <a:gd name="connsiteY870" fmla="*/ 1359391 h 6412736"/>
              <a:gd name="connsiteX871" fmla="*/ 531921 w 2689189"/>
              <a:gd name="connsiteY871" fmla="*/ 1359391 h 6412736"/>
              <a:gd name="connsiteX872" fmla="*/ 265961 w 2689189"/>
              <a:gd name="connsiteY872" fmla="*/ 1329803 h 6412736"/>
              <a:gd name="connsiteX873" fmla="*/ 295546 w 2689189"/>
              <a:gd name="connsiteY873" fmla="*/ 1329803 h 6412736"/>
              <a:gd name="connsiteX874" fmla="*/ 295546 w 2689189"/>
              <a:gd name="connsiteY874" fmla="*/ 1359388 h 6412736"/>
              <a:gd name="connsiteX875" fmla="*/ 265961 w 2689189"/>
              <a:gd name="connsiteY875" fmla="*/ 1359388 h 6412736"/>
              <a:gd name="connsiteX876" fmla="*/ 0 w 2689189"/>
              <a:gd name="connsiteY876" fmla="*/ 1329801 h 6412736"/>
              <a:gd name="connsiteX877" fmla="*/ 29585 w 2689189"/>
              <a:gd name="connsiteY877" fmla="*/ 1329801 h 6412736"/>
              <a:gd name="connsiteX878" fmla="*/ 29585 w 2689189"/>
              <a:gd name="connsiteY878" fmla="*/ 1359386 h 6412736"/>
              <a:gd name="connsiteX879" fmla="*/ 0 w 2689189"/>
              <a:gd name="connsiteY879" fmla="*/ 1359386 h 6412736"/>
              <a:gd name="connsiteX880" fmla="*/ 2659604 w 2689189"/>
              <a:gd name="connsiteY880" fmla="*/ 1063871 h 6412736"/>
              <a:gd name="connsiteX881" fmla="*/ 2689189 w 2689189"/>
              <a:gd name="connsiteY881" fmla="*/ 1063871 h 6412736"/>
              <a:gd name="connsiteX882" fmla="*/ 2689189 w 2689189"/>
              <a:gd name="connsiteY882" fmla="*/ 1093457 h 6412736"/>
              <a:gd name="connsiteX883" fmla="*/ 2659604 w 2689189"/>
              <a:gd name="connsiteY883" fmla="*/ 1093457 h 6412736"/>
              <a:gd name="connsiteX884" fmla="*/ 2393644 w 2689189"/>
              <a:gd name="connsiteY884" fmla="*/ 1063868 h 6412736"/>
              <a:gd name="connsiteX885" fmla="*/ 2423230 w 2689189"/>
              <a:gd name="connsiteY885" fmla="*/ 1063868 h 6412736"/>
              <a:gd name="connsiteX886" fmla="*/ 2423230 w 2689189"/>
              <a:gd name="connsiteY886" fmla="*/ 1093454 h 6412736"/>
              <a:gd name="connsiteX887" fmla="*/ 2393644 w 2689189"/>
              <a:gd name="connsiteY887" fmla="*/ 1093454 h 6412736"/>
              <a:gd name="connsiteX888" fmla="*/ 2127683 w 2689189"/>
              <a:gd name="connsiteY888" fmla="*/ 1063865 h 6412736"/>
              <a:gd name="connsiteX889" fmla="*/ 2157268 w 2689189"/>
              <a:gd name="connsiteY889" fmla="*/ 1063865 h 6412736"/>
              <a:gd name="connsiteX890" fmla="*/ 2157268 w 2689189"/>
              <a:gd name="connsiteY890" fmla="*/ 1093451 h 6412736"/>
              <a:gd name="connsiteX891" fmla="*/ 2127683 w 2689189"/>
              <a:gd name="connsiteY891" fmla="*/ 1093451 h 6412736"/>
              <a:gd name="connsiteX892" fmla="*/ 1861723 w 2689189"/>
              <a:gd name="connsiteY892" fmla="*/ 1063862 h 6412736"/>
              <a:gd name="connsiteX893" fmla="*/ 1891309 w 2689189"/>
              <a:gd name="connsiteY893" fmla="*/ 1063862 h 6412736"/>
              <a:gd name="connsiteX894" fmla="*/ 1891309 w 2689189"/>
              <a:gd name="connsiteY894" fmla="*/ 1093448 h 6412736"/>
              <a:gd name="connsiteX895" fmla="*/ 1861723 w 2689189"/>
              <a:gd name="connsiteY895" fmla="*/ 1093448 h 6412736"/>
              <a:gd name="connsiteX896" fmla="*/ 1595763 w 2689189"/>
              <a:gd name="connsiteY896" fmla="*/ 1063859 h 6412736"/>
              <a:gd name="connsiteX897" fmla="*/ 1625348 w 2689189"/>
              <a:gd name="connsiteY897" fmla="*/ 1063859 h 6412736"/>
              <a:gd name="connsiteX898" fmla="*/ 1625348 w 2689189"/>
              <a:gd name="connsiteY898" fmla="*/ 1093445 h 6412736"/>
              <a:gd name="connsiteX899" fmla="*/ 1595763 w 2689189"/>
              <a:gd name="connsiteY899" fmla="*/ 1093445 h 6412736"/>
              <a:gd name="connsiteX900" fmla="*/ 1329802 w 2689189"/>
              <a:gd name="connsiteY900" fmla="*/ 1063856 h 6412736"/>
              <a:gd name="connsiteX901" fmla="*/ 1359387 w 2689189"/>
              <a:gd name="connsiteY901" fmla="*/ 1063856 h 6412736"/>
              <a:gd name="connsiteX902" fmla="*/ 1359387 w 2689189"/>
              <a:gd name="connsiteY902" fmla="*/ 1093442 h 6412736"/>
              <a:gd name="connsiteX903" fmla="*/ 1329802 w 2689189"/>
              <a:gd name="connsiteY903" fmla="*/ 1093442 h 6412736"/>
              <a:gd name="connsiteX904" fmla="*/ 1063842 w 2689189"/>
              <a:gd name="connsiteY904" fmla="*/ 1063853 h 6412736"/>
              <a:gd name="connsiteX905" fmla="*/ 1093428 w 2689189"/>
              <a:gd name="connsiteY905" fmla="*/ 1063853 h 6412736"/>
              <a:gd name="connsiteX906" fmla="*/ 1093428 w 2689189"/>
              <a:gd name="connsiteY906" fmla="*/ 1093439 h 6412736"/>
              <a:gd name="connsiteX907" fmla="*/ 1063842 w 2689189"/>
              <a:gd name="connsiteY907" fmla="*/ 1093439 h 6412736"/>
              <a:gd name="connsiteX908" fmla="*/ 797881 w 2689189"/>
              <a:gd name="connsiteY908" fmla="*/ 1063850 h 6412736"/>
              <a:gd name="connsiteX909" fmla="*/ 827466 w 2689189"/>
              <a:gd name="connsiteY909" fmla="*/ 1063850 h 6412736"/>
              <a:gd name="connsiteX910" fmla="*/ 827466 w 2689189"/>
              <a:gd name="connsiteY910" fmla="*/ 1093436 h 6412736"/>
              <a:gd name="connsiteX911" fmla="*/ 797881 w 2689189"/>
              <a:gd name="connsiteY911" fmla="*/ 1093436 h 6412736"/>
              <a:gd name="connsiteX912" fmla="*/ 531921 w 2689189"/>
              <a:gd name="connsiteY912" fmla="*/ 1063847 h 6412736"/>
              <a:gd name="connsiteX913" fmla="*/ 561507 w 2689189"/>
              <a:gd name="connsiteY913" fmla="*/ 1063847 h 6412736"/>
              <a:gd name="connsiteX914" fmla="*/ 561507 w 2689189"/>
              <a:gd name="connsiteY914" fmla="*/ 1093433 h 6412736"/>
              <a:gd name="connsiteX915" fmla="*/ 531921 w 2689189"/>
              <a:gd name="connsiteY915" fmla="*/ 1093433 h 6412736"/>
              <a:gd name="connsiteX916" fmla="*/ 265961 w 2689189"/>
              <a:gd name="connsiteY916" fmla="*/ 1063844 h 6412736"/>
              <a:gd name="connsiteX917" fmla="*/ 295546 w 2689189"/>
              <a:gd name="connsiteY917" fmla="*/ 1063844 h 6412736"/>
              <a:gd name="connsiteX918" fmla="*/ 295546 w 2689189"/>
              <a:gd name="connsiteY918" fmla="*/ 1093430 h 6412736"/>
              <a:gd name="connsiteX919" fmla="*/ 265961 w 2689189"/>
              <a:gd name="connsiteY919" fmla="*/ 1093430 h 6412736"/>
              <a:gd name="connsiteX920" fmla="*/ 0 w 2689189"/>
              <a:gd name="connsiteY920" fmla="*/ 1063841 h 6412736"/>
              <a:gd name="connsiteX921" fmla="*/ 29585 w 2689189"/>
              <a:gd name="connsiteY921" fmla="*/ 1063841 h 6412736"/>
              <a:gd name="connsiteX922" fmla="*/ 29585 w 2689189"/>
              <a:gd name="connsiteY922" fmla="*/ 1093427 h 6412736"/>
              <a:gd name="connsiteX923" fmla="*/ 0 w 2689189"/>
              <a:gd name="connsiteY923" fmla="*/ 1093427 h 6412736"/>
              <a:gd name="connsiteX924" fmla="*/ 2659604 w 2689189"/>
              <a:gd name="connsiteY924" fmla="*/ 797900 h 6412736"/>
              <a:gd name="connsiteX925" fmla="*/ 2689189 w 2689189"/>
              <a:gd name="connsiteY925" fmla="*/ 797900 h 6412736"/>
              <a:gd name="connsiteX926" fmla="*/ 2689189 w 2689189"/>
              <a:gd name="connsiteY926" fmla="*/ 827486 h 6412736"/>
              <a:gd name="connsiteX927" fmla="*/ 2659604 w 2689189"/>
              <a:gd name="connsiteY927" fmla="*/ 827486 h 6412736"/>
              <a:gd name="connsiteX928" fmla="*/ 2393644 w 2689189"/>
              <a:gd name="connsiteY928" fmla="*/ 797898 h 6412736"/>
              <a:gd name="connsiteX929" fmla="*/ 2423230 w 2689189"/>
              <a:gd name="connsiteY929" fmla="*/ 797898 h 6412736"/>
              <a:gd name="connsiteX930" fmla="*/ 2423230 w 2689189"/>
              <a:gd name="connsiteY930" fmla="*/ 827484 h 6412736"/>
              <a:gd name="connsiteX931" fmla="*/ 2393644 w 2689189"/>
              <a:gd name="connsiteY931" fmla="*/ 827484 h 6412736"/>
              <a:gd name="connsiteX932" fmla="*/ 2127683 w 2689189"/>
              <a:gd name="connsiteY932" fmla="*/ 797895 h 6412736"/>
              <a:gd name="connsiteX933" fmla="*/ 2157268 w 2689189"/>
              <a:gd name="connsiteY933" fmla="*/ 797895 h 6412736"/>
              <a:gd name="connsiteX934" fmla="*/ 2157268 w 2689189"/>
              <a:gd name="connsiteY934" fmla="*/ 827481 h 6412736"/>
              <a:gd name="connsiteX935" fmla="*/ 2127683 w 2689189"/>
              <a:gd name="connsiteY935" fmla="*/ 827481 h 6412736"/>
              <a:gd name="connsiteX936" fmla="*/ 1861723 w 2689189"/>
              <a:gd name="connsiteY936" fmla="*/ 797893 h 6412736"/>
              <a:gd name="connsiteX937" fmla="*/ 1891309 w 2689189"/>
              <a:gd name="connsiteY937" fmla="*/ 797893 h 6412736"/>
              <a:gd name="connsiteX938" fmla="*/ 1891309 w 2689189"/>
              <a:gd name="connsiteY938" fmla="*/ 827479 h 6412736"/>
              <a:gd name="connsiteX939" fmla="*/ 1861723 w 2689189"/>
              <a:gd name="connsiteY939" fmla="*/ 827479 h 6412736"/>
              <a:gd name="connsiteX940" fmla="*/ 1595763 w 2689189"/>
              <a:gd name="connsiteY940" fmla="*/ 797891 h 6412736"/>
              <a:gd name="connsiteX941" fmla="*/ 1625348 w 2689189"/>
              <a:gd name="connsiteY941" fmla="*/ 797891 h 6412736"/>
              <a:gd name="connsiteX942" fmla="*/ 1625348 w 2689189"/>
              <a:gd name="connsiteY942" fmla="*/ 827477 h 6412736"/>
              <a:gd name="connsiteX943" fmla="*/ 1595763 w 2689189"/>
              <a:gd name="connsiteY943" fmla="*/ 827477 h 6412736"/>
              <a:gd name="connsiteX944" fmla="*/ 1329802 w 2689189"/>
              <a:gd name="connsiteY944" fmla="*/ 797889 h 6412736"/>
              <a:gd name="connsiteX945" fmla="*/ 1359387 w 2689189"/>
              <a:gd name="connsiteY945" fmla="*/ 797889 h 6412736"/>
              <a:gd name="connsiteX946" fmla="*/ 1359387 w 2689189"/>
              <a:gd name="connsiteY946" fmla="*/ 827475 h 6412736"/>
              <a:gd name="connsiteX947" fmla="*/ 1329802 w 2689189"/>
              <a:gd name="connsiteY947" fmla="*/ 827475 h 6412736"/>
              <a:gd name="connsiteX948" fmla="*/ 1063842 w 2689189"/>
              <a:gd name="connsiteY948" fmla="*/ 797887 h 6412736"/>
              <a:gd name="connsiteX949" fmla="*/ 1093428 w 2689189"/>
              <a:gd name="connsiteY949" fmla="*/ 797887 h 6412736"/>
              <a:gd name="connsiteX950" fmla="*/ 1093428 w 2689189"/>
              <a:gd name="connsiteY950" fmla="*/ 827473 h 6412736"/>
              <a:gd name="connsiteX951" fmla="*/ 1063842 w 2689189"/>
              <a:gd name="connsiteY951" fmla="*/ 827473 h 6412736"/>
              <a:gd name="connsiteX952" fmla="*/ 797881 w 2689189"/>
              <a:gd name="connsiteY952" fmla="*/ 797885 h 6412736"/>
              <a:gd name="connsiteX953" fmla="*/ 827466 w 2689189"/>
              <a:gd name="connsiteY953" fmla="*/ 797885 h 6412736"/>
              <a:gd name="connsiteX954" fmla="*/ 827466 w 2689189"/>
              <a:gd name="connsiteY954" fmla="*/ 827471 h 6412736"/>
              <a:gd name="connsiteX955" fmla="*/ 797881 w 2689189"/>
              <a:gd name="connsiteY955" fmla="*/ 827471 h 6412736"/>
              <a:gd name="connsiteX956" fmla="*/ 531921 w 2689189"/>
              <a:gd name="connsiteY956" fmla="*/ 797883 h 6412736"/>
              <a:gd name="connsiteX957" fmla="*/ 561507 w 2689189"/>
              <a:gd name="connsiteY957" fmla="*/ 797883 h 6412736"/>
              <a:gd name="connsiteX958" fmla="*/ 561507 w 2689189"/>
              <a:gd name="connsiteY958" fmla="*/ 827469 h 6412736"/>
              <a:gd name="connsiteX959" fmla="*/ 531921 w 2689189"/>
              <a:gd name="connsiteY959" fmla="*/ 827469 h 6412736"/>
              <a:gd name="connsiteX960" fmla="*/ 265961 w 2689189"/>
              <a:gd name="connsiteY960" fmla="*/ 797881 h 6412736"/>
              <a:gd name="connsiteX961" fmla="*/ 295546 w 2689189"/>
              <a:gd name="connsiteY961" fmla="*/ 797881 h 6412736"/>
              <a:gd name="connsiteX962" fmla="*/ 295546 w 2689189"/>
              <a:gd name="connsiteY962" fmla="*/ 827467 h 6412736"/>
              <a:gd name="connsiteX963" fmla="*/ 265961 w 2689189"/>
              <a:gd name="connsiteY963" fmla="*/ 827467 h 6412736"/>
              <a:gd name="connsiteX964" fmla="*/ 0 w 2689189"/>
              <a:gd name="connsiteY964" fmla="*/ 797879 h 6412736"/>
              <a:gd name="connsiteX965" fmla="*/ 29585 w 2689189"/>
              <a:gd name="connsiteY965" fmla="*/ 797879 h 6412736"/>
              <a:gd name="connsiteX966" fmla="*/ 29585 w 2689189"/>
              <a:gd name="connsiteY966" fmla="*/ 827465 h 6412736"/>
              <a:gd name="connsiteX967" fmla="*/ 0 w 2689189"/>
              <a:gd name="connsiteY967" fmla="*/ 827465 h 6412736"/>
              <a:gd name="connsiteX968" fmla="*/ 2659604 w 2689189"/>
              <a:gd name="connsiteY968" fmla="*/ 531940 h 6412736"/>
              <a:gd name="connsiteX969" fmla="*/ 2689189 w 2689189"/>
              <a:gd name="connsiteY969" fmla="*/ 531940 h 6412736"/>
              <a:gd name="connsiteX970" fmla="*/ 2689189 w 2689189"/>
              <a:gd name="connsiteY970" fmla="*/ 561525 h 6412736"/>
              <a:gd name="connsiteX971" fmla="*/ 2659604 w 2689189"/>
              <a:gd name="connsiteY971" fmla="*/ 561525 h 6412736"/>
              <a:gd name="connsiteX972" fmla="*/ 2393644 w 2689189"/>
              <a:gd name="connsiteY972" fmla="*/ 531938 h 6412736"/>
              <a:gd name="connsiteX973" fmla="*/ 2423230 w 2689189"/>
              <a:gd name="connsiteY973" fmla="*/ 531938 h 6412736"/>
              <a:gd name="connsiteX974" fmla="*/ 2423230 w 2689189"/>
              <a:gd name="connsiteY974" fmla="*/ 561523 h 6412736"/>
              <a:gd name="connsiteX975" fmla="*/ 2393644 w 2689189"/>
              <a:gd name="connsiteY975" fmla="*/ 561523 h 6412736"/>
              <a:gd name="connsiteX976" fmla="*/ 2127683 w 2689189"/>
              <a:gd name="connsiteY976" fmla="*/ 531936 h 6412736"/>
              <a:gd name="connsiteX977" fmla="*/ 2157268 w 2689189"/>
              <a:gd name="connsiteY977" fmla="*/ 531936 h 6412736"/>
              <a:gd name="connsiteX978" fmla="*/ 2157268 w 2689189"/>
              <a:gd name="connsiteY978" fmla="*/ 561521 h 6412736"/>
              <a:gd name="connsiteX979" fmla="*/ 2127683 w 2689189"/>
              <a:gd name="connsiteY979" fmla="*/ 561521 h 6412736"/>
              <a:gd name="connsiteX980" fmla="*/ 1861723 w 2689189"/>
              <a:gd name="connsiteY980" fmla="*/ 531934 h 6412736"/>
              <a:gd name="connsiteX981" fmla="*/ 1891309 w 2689189"/>
              <a:gd name="connsiteY981" fmla="*/ 531934 h 6412736"/>
              <a:gd name="connsiteX982" fmla="*/ 1891309 w 2689189"/>
              <a:gd name="connsiteY982" fmla="*/ 561519 h 6412736"/>
              <a:gd name="connsiteX983" fmla="*/ 1861723 w 2689189"/>
              <a:gd name="connsiteY983" fmla="*/ 561519 h 6412736"/>
              <a:gd name="connsiteX984" fmla="*/ 1595763 w 2689189"/>
              <a:gd name="connsiteY984" fmla="*/ 531932 h 6412736"/>
              <a:gd name="connsiteX985" fmla="*/ 1625348 w 2689189"/>
              <a:gd name="connsiteY985" fmla="*/ 531932 h 6412736"/>
              <a:gd name="connsiteX986" fmla="*/ 1625348 w 2689189"/>
              <a:gd name="connsiteY986" fmla="*/ 561517 h 6412736"/>
              <a:gd name="connsiteX987" fmla="*/ 1595763 w 2689189"/>
              <a:gd name="connsiteY987" fmla="*/ 561517 h 6412736"/>
              <a:gd name="connsiteX988" fmla="*/ 1329802 w 2689189"/>
              <a:gd name="connsiteY988" fmla="*/ 531930 h 6412736"/>
              <a:gd name="connsiteX989" fmla="*/ 1359387 w 2689189"/>
              <a:gd name="connsiteY989" fmla="*/ 531930 h 6412736"/>
              <a:gd name="connsiteX990" fmla="*/ 1359387 w 2689189"/>
              <a:gd name="connsiteY990" fmla="*/ 561515 h 6412736"/>
              <a:gd name="connsiteX991" fmla="*/ 1329802 w 2689189"/>
              <a:gd name="connsiteY991" fmla="*/ 561515 h 6412736"/>
              <a:gd name="connsiteX992" fmla="*/ 1063842 w 2689189"/>
              <a:gd name="connsiteY992" fmla="*/ 531928 h 6412736"/>
              <a:gd name="connsiteX993" fmla="*/ 1093428 w 2689189"/>
              <a:gd name="connsiteY993" fmla="*/ 531928 h 6412736"/>
              <a:gd name="connsiteX994" fmla="*/ 1093428 w 2689189"/>
              <a:gd name="connsiteY994" fmla="*/ 561513 h 6412736"/>
              <a:gd name="connsiteX995" fmla="*/ 1063842 w 2689189"/>
              <a:gd name="connsiteY995" fmla="*/ 561513 h 6412736"/>
              <a:gd name="connsiteX996" fmla="*/ 797881 w 2689189"/>
              <a:gd name="connsiteY996" fmla="*/ 531925 h 6412736"/>
              <a:gd name="connsiteX997" fmla="*/ 827466 w 2689189"/>
              <a:gd name="connsiteY997" fmla="*/ 531925 h 6412736"/>
              <a:gd name="connsiteX998" fmla="*/ 827466 w 2689189"/>
              <a:gd name="connsiteY998" fmla="*/ 561511 h 6412736"/>
              <a:gd name="connsiteX999" fmla="*/ 797881 w 2689189"/>
              <a:gd name="connsiteY999" fmla="*/ 561511 h 6412736"/>
              <a:gd name="connsiteX1000" fmla="*/ 531921 w 2689189"/>
              <a:gd name="connsiteY1000" fmla="*/ 531923 h 6412736"/>
              <a:gd name="connsiteX1001" fmla="*/ 561507 w 2689189"/>
              <a:gd name="connsiteY1001" fmla="*/ 531923 h 6412736"/>
              <a:gd name="connsiteX1002" fmla="*/ 561507 w 2689189"/>
              <a:gd name="connsiteY1002" fmla="*/ 561508 h 6412736"/>
              <a:gd name="connsiteX1003" fmla="*/ 531921 w 2689189"/>
              <a:gd name="connsiteY1003" fmla="*/ 561508 h 6412736"/>
              <a:gd name="connsiteX1004" fmla="*/ 265961 w 2689189"/>
              <a:gd name="connsiteY1004" fmla="*/ 531921 h 6412736"/>
              <a:gd name="connsiteX1005" fmla="*/ 295546 w 2689189"/>
              <a:gd name="connsiteY1005" fmla="*/ 531921 h 6412736"/>
              <a:gd name="connsiteX1006" fmla="*/ 295546 w 2689189"/>
              <a:gd name="connsiteY1006" fmla="*/ 561506 h 6412736"/>
              <a:gd name="connsiteX1007" fmla="*/ 265961 w 2689189"/>
              <a:gd name="connsiteY1007" fmla="*/ 561506 h 6412736"/>
              <a:gd name="connsiteX1008" fmla="*/ 0 w 2689189"/>
              <a:gd name="connsiteY1008" fmla="*/ 531919 h 6412736"/>
              <a:gd name="connsiteX1009" fmla="*/ 29585 w 2689189"/>
              <a:gd name="connsiteY1009" fmla="*/ 531919 h 6412736"/>
              <a:gd name="connsiteX1010" fmla="*/ 29585 w 2689189"/>
              <a:gd name="connsiteY1010" fmla="*/ 561504 h 6412736"/>
              <a:gd name="connsiteX1011" fmla="*/ 0 w 2689189"/>
              <a:gd name="connsiteY1011" fmla="*/ 561504 h 6412736"/>
              <a:gd name="connsiteX1012" fmla="*/ 2659604 w 2689189"/>
              <a:gd name="connsiteY1012" fmla="*/ 265980 h 6412736"/>
              <a:gd name="connsiteX1013" fmla="*/ 2689189 w 2689189"/>
              <a:gd name="connsiteY1013" fmla="*/ 265980 h 6412736"/>
              <a:gd name="connsiteX1014" fmla="*/ 2689189 w 2689189"/>
              <a:gd name="connsiteY1014" fmla="*/ 295566 h 6412736"/>
              <a:gd name="connsiteX1015" fmla="*/ 2659604 w 2689189"/>
              <a:gd name="connsiteY1015" fmla="*/ 295566 h 6412736"/>
              <a:gd name="connsiteX1016" fmla="*/ 2393644 w 2689189"/>
              <a:gd name="connsiteY1016" fmla="*/ 265978 h 6412736"/>
              <a:gd name="connsiteX1017" fmla="*/ 2423230 w 2689189"/>
              <a:gd name="connsiteY1017" fmla="*/ 265978 h 6412736"/>
              <a:gd name="connsiteX1018" fmla="*/ 2423230 w 2689189"/>
              <a:gd name="connsiteY1018" fmla="*/ 295564 h 6412736"/>
              <a:gd name="connsiteX1019" fmla="*/ 2393644 w 2689189"/>
              <a:gd name="connsiteY1019" fmla="*/ 295564 h 6412736"/>
              <a:gd name="connsiteX1020" fmla="*/ 2127683 w 2689189"/>
              <a:gd name="connsiteY1020" fmla="*/ 265976 h 6412736"/>
              <a:gd name="connsiteX1021" fmla="*/ 2157268 w 2689189"/>
              <a:gd name="connsiteY1021" fmla="*/ 265976 h 6412736"/>
              <a:gd name="connsiteX1022" fmla="*/ 2157268 w 2689189"/>
              <a:gd name="connsiteY1022" fmla="*/ 295562 h 6412736"/>
              <a:gd name="connsiteX1023" fmla="*/ 2127683 w 2689189"/>
              <a:gd name="connsiteY1023" fmla="*/ 295562 h 6412736"/>
              <a:gd name="connsiteX1024" fmla="*/ 1861723 w 2689189"/>
              <a:gd name="connsiteY1024" fmla="*/ 265973 h 6412736"/>
              <a:gd name="connsiteX1025" fmla="*/ 1891309 w 2689189"/>
              <a:gd name="connsiteY1025" fmla="*/ 265973 h 6412736"/>
              <a:gd name="connsiteX1026" fmla="*/ 1891309 w 2689189"/>
              <a:gd name="connsiteY1026" fmla="*/ 295560 h 6412736"/>
              <a:gd name="connsiteX1027" fmla="*/ 1861723 w 2689189"/>
              <a:gd name="connsiteY1027" fmla="*/ 295560 h 6412736"/>
              <a:gd name="connsiteX1028" fmla="*/ 1595763 w 2689189"/>
              <a:gd name="connsiteY1028" fmla="*/ 265971 h 6412736"/>
              <a:gd name="connsiteX1029" fmla="*/ 1625348 w 2689189"/>
              <a:gd name="connsiteY1029" fmla="*/ 265971 h 6412736"/>
              <a:gd name="connsiteX1030" fmla="*/ 1625348 w 2689189"/>
              <a:gd name="connsiteY1030" fmla="*/ 295557 h 6412736"/>
              <a:gd name="connsiteX1031" fmla="*/ 1595763 w 2689189"/>
              <a:gd name="connsiteY1031" fmla="*/ 295557 h 6412736"/>
              <a:gd name="connsiteX1032" fmla="*/ 1329802 w 2689189"/>
              <a:gd name="connsiteY1032" fmla="*/ 265969 h 6412736"/>
              <a:gd name="connsiteX1033" fmla="*/ 1359387 w 2689189"/>
              <a:gd name="connsiteY1033" fmla="*/ 265969 h 6412736"/>
              <a:gd name="connsiteX1034" fmla="*/ 1359387 w 2689189"/>
              <a:gd name="connsiteY1034" fmla="*/ 295555 h 6412736"/>
              <a:gd name="connsiteX1035" fmla="*/ 1329802 w 2689189"/>
              <a:gd name="connsiteY1035" fmla="*/ 295555 h 6412736"/>
              <a:gd name="connsiteX1036" fmla="*/ 1063842 w 2689189"/>
              <a:gd name="connsiteY1036" fmla="*/ 265967 h 6412736"/>
              <a:gd name="connsiteX1037" fmla="*/ 1093428 w 2689189"/>
              <a:gd name="connsiteY1037" fmla="*/ 265967 h 6412736"/>
              <a:gd name="connsiteX1038" fmla="*/ 1093428 w 2689189"/>
              <a:gd name="connsiteY1038" fmla="*/ 295553 h 6412736"/>
              <a:gd name="connsiteX1039" fmla="*/ 1063842 w 2689189"/>
              <a:gd name="connsiteY1039" fmla="*/ 295553 h 6412736"/>
              <a:gd name="connsiteX1040" fmla="*/ 797881 w 2689189"/>
              <a:gd name="connsiteY1040" fmla="*/ 265965 h 6412736"/>
              <a:gd name="connsiteX1041" fmla="*/ 827466 w 2689189"/>
              <a:gd name="connsiteY1041" fmla="*/ 265965 h 6412736"/>
              <a:gd name="connsiteX1042" fmla="*/ 827466 w 2689189"/>
              <a:gd name="connsiteY1042" fmla="*/ 295551 h 6412736"/>
              <a:gd name="connsiteX1043" fmla="*/ 797881 w 2689189"/>
              <a:gd name="connsiteY1043" fmla="*/ 295551 h 6412736"/>
              <a:gd name="connsiteX1044" fmla="*/ 531921 w 2689189"/>
              <a:gd name="connsiteY1044" fmla="*/ 265963 h 6412736"/>
              <a:gd name="connsiteX1045" fmla="*/ 561507 w 2689189"/>
              <a:gd name="connsiteY1045" fmla="*/ 265963 h 6412736"/>
              <a:gd name="connsiteX1046" fmla="*/ 561507 w 2689189"/>
              <a:gd name="connsiteY1046" fmla="*/ 295549 h 6412736"/>
              <a:gd name="connsiteX1047" fmla="*/ 531921 w 2689189"/>
              <a:gd name="connsiteY1047" fmla="*/ 295549 h 6412736"/>
              <a:gd name="connsiteX1048" fmla="*/ 265961 w 2689189"/>
              <a:gd name="connsiteY1048" fmla="*/ 265960 h 6412736"/>
              <a:gd name="connsiteX1049" fmla="*/ 295546 w 2689189"/>
              <a:gd name="connsiteY1049" fmla="*/ 265960 h 6412736"/>
              <a:gd name="connsiteX1050" fmla="*/ 295546 w 2689189"/>
              <a:gd name="connsiteY1050" fmla="*/ 295546 h 6412736"/>
              <a:gd name="connsiteX1051" fmla="*/ 265961 w 2689189"/>
              <a:gd name="connsiteY1051" fmla="*/ 295546 h 6412736"/>
              <a:gd name="connsiteX1052" fmla="*/ 0 w 2689189"/>
              <a:gd name="connsiteY1052" fmla="*/ 265958 h 6412736"/>
              <a:gd name="connsiteX1053" fmla="*/ 29585 w 2689189"/>
              <a:gd name="connsiteY1053" fmla="*/ 265958 h 6412736"/>
              <a:gd name="connsiteX1054" fmla="*/ 29585 w 2689189"/>
              <a:gd name="connsiteY1054" fmla="*/ 295544 h 6412736"/>
              <a:gd name="connsiteX1055" fmla="*/ 0 w 2689189"/>
              <a:gd name="connsiteY1055" fmla="*/ 295544 h 6412736"/>
              <a:gd name="connsiteX1056" fmla="*/ 0 w 2689189"/>
              <a:gd name="connsiteY1056" fmla="*/ 23 h 6412736"/>
              <a:gd name="connsiteX1057" fmla="*/ 29585 w 2689189"/>
              <a:gd name="connsiteY1057" fmla="*/ 23 h 6412736"/>
              <a:gd name="connsiteX1058" fmla="*/ 29585 w 2689189"/>
              <a:gd name="connsiteY1058" fmla="*/ 29609 h 6412736"/>
              <a:gd name="connsiteX1059" fmla="*/ 0 w 2689189"/>
              <a:gd name="connsiteY1059" fmla="*/ 29609 h 6412736"/>
              <a:gd name="connsiteX1060" fmla="*/ 2659604 w 2689189"/>
              <a:gd name="connsiteY1060" fmla="*/ 21 h 6412736"/>
              <a:gd name="connsiteX1061" fmla="*/ 2689189 w 2689189"/>
              <a:gd name="connsiteY1061" fmla="*/ 21 h 6412736"/>
              <a:gd name="connsiteX1062" fmla="*/ 2689189 w 2689189"/>
              <a:gd name="connsiteY1062" fmla="*/ 29607 h 6412736"/>
              <a:gd name="connsiteX1063" fmla="*/ 2659604 w 2689189"/>
              <a:gd name="connsiteY1063" fmla="*/ 29607 h 6412736"/>
              <a:gd name="connsiteX1064" fmla="*/ 2393644 w 2689189"/>
              <a:gd name="connsiteY1064" fmla="*/ 19 h 6412736"/>
              <a:gd name="connsiteX1065" fmla="*/ 2423230 w 2689189"/>
              <a:gd name="connsiteY1065" fmla="*/ 19 h 6412736"/>
              <a:gd name="connsiteX1066" fmla="*/ 2423230 w 2689189"/>
              <a:gd name="connsiteY1066" fmla="*/ 29605 h 6412736"/>
              <a:gd name="connsiteX1067" fmla="*/ 2393644 w 2689189"/>
              <a:gd name="connsiteY1067" fmla="*/ 29605 h 6412736"/>
              <a:gd name="connsiteX1068" fmla="*/ 2127683 w 2689189"/>
              <a:gd name="connsiteY1068" fmla="*/ 16 h 6412736"/>
              <a:gd name="connsiteX1069" fmla="*/ 2157268 w 2689189"/>
              <a:gd name="connsiteY1069" fmla="*/ 16 h 6412736"/>
              <a:gd name="connsiteX1070" fmla="*/ 2157268 w 2689189"/>
              <a:gd name="connsiteY1070" fmla="*/ 29602 h 6412736"/>
              <a:gd name="connsiteX1071" fmla="*/ 2127683 w 2689189"/>
              <a:gd name="connsiteY1071" fmla="*/ 29602 h 6412736"/>
              <a:gd name="connsiteX1072" fmla="*/ 1861723 w 2689189"/>
              <a:gd name="connsiteY1072" fmla="*/ 14 h 6412736"/>
              <a:gd name="connsiteX1073" fmla="*/ 1891309 w 2689189"/>
              <a:gd name="connsiteY1073" fmla="*/ 14 h 6412736"/>
              <a:gd name="connsiteX1074" fmla="*/ 1891309 w 2689189"/>
              <a:gd name="connsiteY1074" fmla="*/ 29600 h 6412736"/>
              <a:gd name="connsiteX1075" fmla="*/ 1861723 w 2689189"/>
              <a:gd name="connsiteY1075" fmla="*/ 29600 h 6412736"/>
              <a:gd name="connsiteX1076" fmla="*/ 1595763 w 2689189"/>
              <a:gd name="connsiteY1076" fmla="*/ 12 h 6412736"/>
              <a:gd name="connsiteX1077" fmla="*/ 1625348 w 2689189"/>
              <a:gd name="connsiteY1077" fmla="*/ 12 h 6412736"/>
              <a:gd name="connsiteX1078" fmla="*/ 1625348 w 2689189"/>
              <a:gd name="connsiteY1078" fmla="*/ 29598 h 6412736"/>
              <a:gd name="connsiteX1079" fmla="*/ 1595763 w 2689189"/>
              <a:gd name="connsiteY1079" fmla="*/ 29598 h 6412736"/>
              <a:gd name="connsiteX1080" fmla="*/ 1329802 w 2689189"/>
              <a:gd name="connsiteY1080" fmla="*/ 9 h 6412736"/>
              <a:gd name="connsiteX1081" fmla="*/ 1359387 w 2689189"/>
              <a:gd name="connsiteY1081" fmla="*/ 9 h 6412736"/>
              <a:gd name="connsiteX1082" fmla="*/ 1359387 w 2689189"/>
              <a:gd name="connsiteY1082" fmla="*/ 29595 h 6412736"/>
              <a:gd name="connsiteX1083" fmla="*/ 1329802 w 2689189"/>
              <a:gd name="connsiteY1083" fmla="*/ 29595 h 6412736"/>
              <a:gd name="connsiteX1084" fmla="*/ 1063842 w 2689189"/>
              <a:gd name="connsiteY1084" fmla="*/ 7 h 6412736"/>
              <a:gd name="connsiteX1085" fmla="*/ 1093428 w 2689189"/>
              <a:gd name="connsiteY1085" fmla="*/ 7 h 6412736"/>
              <a:gd name="connsiteX1086" fmla="*/ 1093428 w 2689189"/>
              <a:gd name="connsiteY1086" fmla="*/ 29593 h 6412736"/>
              <a:gd name="connsiteX1087" fmla="*/ 1063842 w 2689189"/>
              <a:gd name="connsiteY1087" fmla="*/ 29593 h 6412736"/>
              <a:gd name="connsiteX1088" fmla="*/ 797881 w 2689189"/>
              <a:gd name="connsiteY1088" fmla="*/ 5 h 6412736"/>
              <a:gd name="connsiteX1089" fmla="*/ 827466 w 2689189"/>
              <a:gd name="connsiteY1089" fmla="*/ 5 h 6412736"/>
              <a:gd name="connsiteX1090" fmla="*/ 827466 w 2689189"/>
              <a:gd name="connsiteY1090" fmla="*/ 29591 h 6412736"/>
              <a:gd name="connsiteX1091" fmla="*/ 797881 w 2689189"/>
              <a:gd name="connsiteY1091" fmla="*/ 29591 h 6412736"/>
              <a:gd name="connsiteX1092" fmla="*/ 531921 w 2689189"/>
              <a:gd name="connsiteY1092" fmla="*/ 3 h 6412736"/>
              <a:gd name="connsiteX1093" fmla="*/ 561507 w 2689189"/>
              <a:gd name="connsiteY1093" fmla="*/ 3 h 6412736"/>
              <a:gd name="connsiteX1094" fmla="*/ 561507 w 2689189"/>
              <a:gd name="connsiteY1094" fmla="*/ 29589 h 6412736"/>
              <a:gd name="connsiteX1095" fmla="*/ 531921 w 2689189"/>
              <a:gd name="connsiteY1095" fmla="*/ 29589 h 6412736"/>
              <a:gd name="connsiteX1096" fmla="*/ 265961 w 2689189"/>
              <a:gd name="connsiteY1096" fmla="*/ 0 h 6412736"/>
              <a:gd name="connsiteX1097" fmla="*/ 295546 w 2689189"/>
              <a:gd name="connsiteY1097" fmla="*/ 0 h 6412736"/>
              <a:gd name="connsiteX1098" fmla="*/ 295546 w 2689189"/>
              <a:gd name="connsiteY1098" fmla="*/ 29586 h 6412736"/>
              <a:gd name="connsiteX1099" fmla="*/ 265961 w 2689189"/>
              <a:gd name="connsiteY1099" fmla="*/ 29586 h 6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Lst>
            <a:rect l="l" t="t" r="r" b="b"/>
            <a:pathLst>
              <a:path w="2689189" h="6412736">
                <a:moveTo>
                  <a:pt x="2659604" y="6383150"/>
                </a:moveTo>
                <a:lnTo>
                  <a:pt x="2689189" y="6383150"/>
                </a:lnTo>
                <a:lnTo>
                  <a:pt x="2689189" y="6412736"/>
                </a:lnTo>
                <a:lnTo>
                  <a:pt x="2659604" y="6412736"/>
                </a:lnTo>
                <a:close/>
                <a:moveTo>
                  <a:pt x="2393644" y="6383150"/>
                </a:moveTo>
                <a:lnTo>
                  <a:pt x="2423230" y="6383150"/>
                </a:lnTo>
                <a:lnTo>
                  <a:pt x="2423230" y="6412736"/>
                </a:lnTo>
                <a:lnTo>
                  <a:pt x="2393644" y="6412736"/>
                </a:lnTo>
                <a:close/>
                <a:moveTo>
                  <a:pt x="2127683" y="6383150"/>
                </a:moveTo>
                <a:lnTo>
                  <a:pt x="2157268" y="6383150"/>
                </a:lnTo>
                <a:lnTo>
                  <a:pt x="2157268" y="6412736"/>
                </a:lnTo>
                <a:lnTo>
                  <a:pt x="2127683" y="6412736"/>
                </a:lnTo>
                <a:close/>
                <a:moveTo>
                  <a:pt x="1861723" y="6383150"/>
                </a:moveTo>
                <a:lnTo>
                  <a:pt x="1891309" y="6383150"/>
                </a:lnTo>
                <a:lnTo>
                  <a:pt x="1891309" y="6412736"/>
                </a:lnTo>
                <a:lnTo>
                  <a:pt x="1861723" y="6412736"/>
                </a:lnTo>
                <a:close/>
                <a:moveTo>
                  <a:pt x="1595763" y="6383150"/>
                </a:moveTo>
                <a:lnTo>
                  <a:pt x="1625348" y="6383150"/>
                </a:lnTo>
                <a:lnTo>
                  <a:pt x="1625348" y="6412736"/>
                </a:lnTo>
                <a:lnTo>
                  <a:pt x="1595763" y="6412736"/>
                </a:lnTo>
                <a:close/>
                <a:moveTo>
                  <a:pt x="1329802" y="6383150"/>
                </a:moveTo>
                <a:lnTo>
                  <a:pt x="1359387" y="6383150"/>
                </a:lnTo>
                <a:lnTo>
                  <a:pt x="1359387" y="6412736"/>
                </a:lnTo>
                <a:lnTo>
                  <a:pt x="1329802" y="6412736"/>
                </a:lnTo>
                <a:close/>
                <a:moveTo>
                  <a:pt x="1063842" y="6383150"/>
                </a:moveTo>
                <a:lnTo>
                  <a:pt x="1093428" y="6383150"/>
                </a:lnTo>
                <a:lnTo>
                  <a:pt x="1093428" y="6412736"/>
                </a:lnTo>
                <a:lnTo>
                  <a:pt x="1063842" y="6412736"/>
                </a:lnTo>
                <a:close/>
                <a:moveTo>
                  <a:pt x="797881" y="6383150"/>
                </a:moveTo>
                <a:lnTo>
                  <a:pt x="827466" y="6383150"/>
                </a:lnTo>
                <a:lnTo>
                  <a:pt x="827466" y="6412736"/>
                </a:lnTo>
                <a:lnTo>
                  <a:pt x="797881" y="6412736"/>
                </a:lnTo>
                <a:close/>
                <a:moveTo>
                  <a:pt x="531921" y="6383150"/>
                </a:moveTo>
                <a:lnTo>
                  <a:pt x="561507" y="6383150"/>
                </a:lnTo>
                <a:lnTo>
                  <a:pt x="561507" y="6412736"/>
                </a:lnTo>
                <a:lnTo>
                  <a:pt x="531921" y="6412736"/>
                </a:lnTo>
                <a:close/>
                <a:moveTo>
                  <a:pt x="265961" y="6383150"/>
                </a:moveTo>
                <a:lnTo>
                  <a:pt x="295546" y="6383150"/>
                </a:lnTo>
                <a:lnTo>
                  <a:pt x="295546" y="6412736"/>
                </a:lnTo>
                <a:lnTo>
                  <a:pt x="265961" y="6412736"/>
                </a:lnTo>
                <a:close/>
                <a:moveTo>
                  <a:pt x="0" y="6383150"/>
                </a:moveTo>
                <a:lnTo>
                  <a:pt x="29585" y="6383150"/>
                </a:lnTo>
                <a:lnTo>
                  <a:pt x="29585" y="6412736"/>
                </a:lnTo>
                <a:lnTo>
                  <a:pt x="0" y="6412736"/>
                </a:lnTo>
                <a:close/>
                <a:moveTo>
                  <a:pt x="2659604" y="6117190"/>
                </a:moveTo>
                <a:lnTo>
                  <a:pt x="2689189" y="6117190"/>
                </a:lnTo>
                <a:lnTo>
                  <a:pt x="2689189" y="6146775"/>
                </a:lnTo>
                <a:lnTo>
                  <a:pt x="2659604" y="6146775"/>
                </a:lnTo>
                <a:close/>
                <a:moveTo>
                  <a:pt x="2393644" y="6117190"/>
                </a:moveTo>
                <a:lnTo>
                  <a:pt x="2423230" y="6117190"/>
                </a:lnTo>
                <a:lnTo>
                  <a:pt x="2423230" y="6146775"/>
                </a:lnTo>
                <a:lnTo>
                  <a:pt x="2393644" y="6146775"/>
                </a:lnTo>
                <a:close/>
                <a:moveTo>
                  <a:pt x="2127683" y="6117190"/>
                </a:moveTo>
                <a:lnTo>
                  <a:pt x="2157268" y="6117190"/>
                </a:lnTo>
                <a:lnTo>
                  <a:pt x="2157268" y="6146775"/>
                </a:lnTo>
                <a:lnTo>
                  <a:pt x="2127683" y="6146775"/>
                </a:lnTo>
                <a:close/>
                <a:moveTo>
                  <a:pt x="1861723" y="6117190"/>
                </a:moveTo>
                <a:lnTo>
                  <a:pt x="1891309" y="6117190"/>
                </a:lnTo>
                <a:lnTo>
                  <a:pt x="1891309" y="6146775"/>
                </a:lnTo>
                <a:lnTo>
                  <a:pt x="1861723" y="6146775"/>
                </a:lnTo>
                <a:close/>
                <a:moveTo>
                  <a:pt x="1595763" y="6117190"/>
                </a:moveTo>
                <a:lnTo>
                  <a:pt x="1625348" y="6117190"/>
                </a:lnTo>
                <a:lnTo>
                  <a:pt x="1625348" y="6146775"/>
                </a:lnTo>
                <a:lnTo>
                  <a:pt x="1595763" y="6146775"/>
                </a:lnTo>
                <a:close/>
                <a:moveTo>
                  <a:pt x="1329802" y="6117190"/>
                </a:moveTo>
                <a:lnTo>
                  <a:pt x="1359387" y="6117190"/>
                </a:lnTo>
                <a:lnTo>
                  <a:pt x="1359387" y="6146775"/>
                </a:lnTo>
                <a:lnTo>
                  <a:pt x="1329802" y="6146775"/>
                </a:lnTo>
                <a:close/>
                <a:moveTo>
                  <a:pt x="1063842" y="6117190"/>
                </a:moveTo>
                <a:lnTo>
                  <a:pt x="1093428" y="6117190"/>
                </a:lnTo>
                <a:lnTo>
                  <a:pt x="1093428" y="6146775"/>
                </a:lnTo>
                <a:lnTo>
                  <a:pt x="1063842" y="6146775"/>
                </a:lnTo>
                <a:close/>
                <a:moveTo>
                  <a:pt x="797881" y="6117190"/>
                </a:moveTo>
                <a:lnTo>
                  <a:pt x="827466" y="6117190"/>
                </a:lnTo>
                <a:lnTo>
                  <a:pt x="827466" y="6146775"/>
                </a:lnTo>
                <a:lnTo>
                  <a:pt x="797881" y="6146775"/>
                </a:lnTo>
                <a:close/>
                <a:moveTo>
                  <a:pt x="531921" y="6117190"/>
                </a:moveTo>
                <a:lnTo>
                  <a:pt x="561507" y="6117190"/>
                </a:lnTo>
                <a:lnTo>
                  <a:pt x="561507" y="6146775"/>
                </a:lnTo>
                <a:lnTo>
                  <a:pt x="531921" y="6146775"/>
                </a:lnTo>
                <a:close/>
                <a:moveTo>
                  <a:pt x="265961" y="6117190"/>
                </a:moveTo>
                <a:lnTo>
                  <a:pt x="295546" y="6117190"/>
                </a:lnTo>
                <a:lnTo>
                  <a:pt x="295546" y="6146775"/>
                </a:lnTo>
                <a:lnTo>
                  <a:pt x="265961" y="6146775"/>
                </a:lnTo>
                <a:close/>
                <a:moveTo>
                  <a:pt x="0" y="6117190"/>
                </a:moveTo>
                <a:lnTo>
                  <a:pt x="29585" y="6117190"/>
                </a:lnTo>
                <a:lnTo>
                  <a:pt x="29585" y="6146775"/>
                </a:lnTo>
                <a:lnTo>
                  <a:pt x="0" y="6146775"/>
                </a:lnTo>
                <a:close/>
                <a:moveTo>
                  <a:pt x="2659604" y="5851229"/>
                </a:moveTo>
                <a:lnTo>
                  <a:pt x="2689189" y="5851229"/>
                </a:lnTo>
                <a:lnTo>
                  <a:pt x="2689189" y="5880814"/>
                </a:lnTo>
                <a:lnTo>
                  <a:pt x="2659604" y="5880814"/>
                </a:lnTo>
                <a:close/>
                <a:moveTo>
                  <a:pt x="2393644" y="5851229"/>
                </a:moveTo>
                <a:lnTo>
                  <a:pt x="2423230" y="5851229"/>
                </a:lnTo>
                <a:lnTo>
                  <a:pt x="2423230" y="5880814"/>
                </a:lnTo>
                <a:lnTo>
                  <a:pt x="2393644" y="5880814"/>
                </a:lnTo>
                <a:close/>
                <a:moveTo>
                  <a:pt x="2127683" y="5851229"/>
                </a:moveTo>
                <a:lnTo>
                  <a:pt x="2157268" y="5851229"/>
                </a:lnTo>
                <a:lnTo>
                  <a:pt x="2157268" y="5880814"/>
                </a:lnTo>
                <a:lnTo>
                  <a:pt x="2127683" y="5880814"/>
                </a:lnTo>
                <a:close/>
                <a:moveTo>
                  <a:pt x="1861723" y="5851229"/>
                </a:moveTo>
                <a:lnTo>
                  <a:pt x="1891309" y="5851229"/>
                </a:lnTo>
                <a:lnTo>
                  <a:pt x="1891309" y="5880814"/>
                </a:lnTo>
                <a:lnTo>
                  <a:pt x="1861723" y="5880814"/>
                </a:lnTo>
                <a:close/>
                <a:moveTo>
                  <a:pt x="1595763" y="5851229"/>
                </a:moveTo>
                <a:lnTo>
                  <a:pt x="1625348" y="5851229"/>
                </a:lnTo>
                <a:lnTo>
                  <a:pt x="1625348" y="5880814"/>
                </a:lnTo>
                <a:lnTo>
                  <a:pt x="1595763" y="5880814"/>
                </a:lnTo>
                <a:close/>
                <a:moveTo>
                  <a:pt x="1329802" y="5851229"/>
                </a:moveTo>
                <a:lnTo>
                  <a:pt x="1359387" y="5851229"/>
                </a:lnTo>
                <a:lnTo>
                  <a:pt x="1359387" y="5880814"/>
                </a:lnTo>
                <a:lnTo>
                  <a:pt x="1329802" y="5880814"/>
                </a:lnTo>
                <a:close/>
                <a:moveTo>
                  <a:pt x="1063842" y="5851229"/>
                </a:moveTo>
                <a:lnTo>
                  <a:pt x="1093428" y="5851229"/>
                </a:lnTo>
                <a:lnTo>
                  <a:pt x="1093428" y="5880814"/>
                </a:lnTo>
                <a:lnTo>
                  <a:pt x="1063842" y="5880814"/>
                </a:lnTo>
                <a:close/>
                <a:moveTo>
                  <a:pt x="797881" y="5851229"/>
                </a:moveTo>
                <a:lnTo>
                  <a:pt x="827466" y="5851229"/>
                </a:lnTo>
                <a:lnTo>
                  <a:pt x="827466" y="5880814"/>
                </a:lnTo>
                <a:lnTo>
                  <a:pt x="797881" y="5880814"/>
                </a:lnTo>
                <a:close/>
                <a:moveTo>
                  <a:pt x="531921" y="5851229"/>
                </a:moveTo>
                <a:lnTo>
                  <a:pt x="561507" y="5851229"/>
                </a:lnTo>
                <a:lnTo>
                  <a:pt x="561507" y="5880814"/>
                </a:lnTo>
                <a:lnTo>
                  <a:pt x="531921" y="5880814"/>
                </a:lnTo>
                <a:close/>
                <a:moveTo>
                  <a:pt x="265961" y="5851229"/>
                </a:moveTo>
                <a:lnTo>
                  <a:pt x="295546" y="5851229"/>
                </a:lnTo>
                <a:lnTo>
                  <a:pt x="295546" y="5880814"/>
                </a:lnTo>
                <a:lnTo>
                  <a:pt x="265961" y="5880814"/>
                </a:lnTo>
                <a:close/>
                <a:moveTo>
                  <a:pt x="0" y="5851229"/>
                </a:moveTo>
                <a:lnTo>
                  <a:pt x="29585" y="5851229"/>
                </a:lnTo>
                <a:lnTo>
                  <a:pt x="29585" y="5880814"/>
                </a:lnTo>
                <a:lnTo>
                  <a:pt x="0" y="5880814"/>
                </a:lnTo>
                <a:close/>
                <a:moveTo>
                  <a:pt x="2659604" y="5585269"/>
                </a:moveTo>
                <a:lnTo>
                  <a:pt x="2689189" y="5585269"/>
                </a:lnTo>
                <a:lnTo>
                  <a:pt x="2689189" y="5614854"/>
                </a:lnTo>
                <a:lnTo>
                  <a:pt x="2659604" y="5614854"/>
                </a:lnTo>
                <a:close/>
                <a:moveTo>
                  <a:pt x="2393644" y="5585269"/>
                </a:moveTo>
                <a:lnTo>
                  <a:pt x="2423230" y="5585269"/>
                </a:lnTo>
                <a:lnTo>
                  <a:pt x="2423230" y="5614854"/>
                </a:lnTo>
                <a:lnTo>
                  <a:pt x="2393644" y="5614854"/>
                </a:lnTo>
                <a:close/>
                <a:moveTo>
                  <a:pt x="2127683" y="5585269"/>
                </a:moveTo>
                <a:lnTo>
                  <a:pt x="2157268" y="5585269"/>
                </a:lnTo>
                <a:lnTo>
                  <a:pt x="2157268" y="5614854"/>
                </a:lnTo>
                <a:lnTo>
                  <a:pt x="2127683" y="5614854"/>
                </a:lnTo>
                <a:close/>
                <a:moveTo>
                  <a:pt x="1861723" y="5585269"/>
                </a:moveTo>
                <a:lnTo>
                  <a:pt x="1891309" y="5585269"/>
                </a:lnTo>
                <a:lnTo>
                  <a:pt x="1891309" y="5614854"/>
                </a:lnTo>
                <a:lnTo>
                  <a:pt x="1861723" y="5614854"/>
                </a:lnTo>
                <a:close/>
                <a:moveTo>
                  <a:pt x="1595763" y="5585269"/>
                </a:moveTo>
                <a:lnTo>
                  <a:pt x="1625348" y="5585269"/>
                </a:lnTo>
                <a:lnTo>
                  <a:pt x="1625348" y="5614854"/>
                </a:lnTo>
                <a:lnTo>
                  <a:pt x="1595763" y="5614854"/>
                </a:lnTo>
                <a:close/>
                <a:moveTo>
                  <a:pt x="1329802" y="5585269"/>
                </a:moveTo>
                <a:lnTo>
                  <a:pt x="1359387" y="5585269"/>
                </a:lnTo>
                <a:lnTo>
                  <a:pt x="1359387" y="5614854"/>
                </a:lnTo>
                <a:lnTo>
                  <a:pt x="1329802" y="5614854"/>
                </a:lnTo>
                <a:close/>
                <a:moveTo>
                  <a:pt x="1063842" y="5585269"/>
                </a:moveTo>
                <a:lnTo>
                  <a:pt x="1093428" y="5585269"/>
                </a:lnTo>
                <a:lnTo>
                  <a:pt x="1093428" y="5614854"/>
                </a:lnTo>
                <a:lnTo>
                  <a:pt x="1063842" y="5614854"/>
                </a:lnTo>
                <a:close/>
                <a:moveTo>
                  <a:pt x="797881" y="5585269"/>
                </a:moveTo>
                <a:lnTo>
                  <a:pt x="827466" y="5585269"/>
                </a:lnTo>
                <a:lnTo>
                  <a:pt x="827466" y="5614854"/>
                </a:lnTo>
                <a:lnTo>
                  <a:pt x="797881" y="5614854"/>
                </a:lnTo>
                <a:close/>
                <a:moveTo>
                  <a:pt x="531921" y="5585269"/>
                </a:moveTo>
                <a:lnTo>
                  <a:pt x="561507" y="5585269"/>
                </a:lnTo>
                <a:lnTo>
                  <a:pt x="561507" y="5614854"/>
                </a:lnTo>
                <a:lnTo>
                  <a:pt x="531921" y="5614854"/>
                </a:lnTo>
                <a:close/>
                <a:moveTo>
                  <a:pt x="265961" y="5585269"/>
                </a:moveTo>
                <a:lnTo>
                  <a:pt x="295546" y="5585269"/>
                </a:lnTo>
                <a:lnTo>
                  <a:pt x="295546" y="5614854"/>
                </a:lnTo>
                <a:lnTo>
                  <a:pt x="265961" y="5614854"/>
                </a:lnTo>
                <a:close/>
                <a:moveTo>
                  <a:pt x="0" y="5585269"/>
                </a:moveTo>
                <a:lnTo>
                  <a:pt x="29585" y="5585269"/>
                </a:lnTo>
                <a:lnTo>
                  <a:pt x="29585" y="5614854"/>
                </a:lnTo>
                <a:lnTo>
                  <a:pt x="0" y="5614854"/>
                </a:lnTo>
                <a:close/>
                <a:moveTo>
                  <a:pt x="2659604" y="5319309"/>
                </a:moveTo>
                <a:lnTo>
                  <a:pt x="2689189" y="5319309"/>
                </a:lnTo>
                <a:lnTo>
                  <a:pt x="2689189" y="5348895"/>
                </a:lnTo>
                <a:lnTo>
                  <a:pt x="2659604" y="5348895"/>
                </a:lnTo>
                <a:close/>
                <a:moveTo>
                  <a:pt x="2393644" y="5319309"/>
                </a:moveTo>
                <a:lnTo>
                  <a:pt x="2423230" y="5319309"/>
                </a:lnTo>
                <a:lnTo>
                  <a:pt x="2423230" y="5348895"/>
                </a:lnTo>
                <a:lnTo>
                  <a:pt x="2393644" y="5348895"/>
                </a:lnTo>
                <a:close/>
                <a:moveTo>
                  <a:pt x="2127683" y="5319309"/>
                </a:moveTo>
                <a:lnTo>
                  <a:pt x="2157268" y="5319309"/>
                </a:lnTo>
                <a:lnTo>
                  <a:pt x="2157268" y="5348895"/>
                </a:lnTo>
                <a:lnTo>
                  <a:pt x="2127683" y="5348895"/>
                </a:lnTo>
                <a:close/>
                <a:moveTo>
                  <a:pt x="1861723" y="5319309"/>
                </a:moveTo>
                <a:lnTo>
                  <a:pt x="1891309" y="5319309"/>
                </a:lnTo>
                <a:lnTo>
                  <a:pt x="1891309" y="5348895"/>
                </a:lnTo>
                <a:lnTo>
                  <a:pt x="1861723" y="5348895"/>
                </a:lnTo>
                <a:close/>
                <a:moveTo>
                  <a:pt x="1595763" y="5319309"/>
                </a:moveTo>
                <a:lnTo>
                  <a:pt x="1625348" y="5319309"/>
                </a:lnTo>
                <a:lnTo>
                  <a:pt x="1625348" y="5348895"/>
                </a:lnTo>
                <a:lnTo>
                  <a:pt x="1595763" y="5348895"/>
                </a:lnTo>
                <a:close/>
                <a:moveTo>
                  <a:pt x="1329802" y="5319309"/>
                </a:moveTo>
                <a:lnTo>
                  <a:pt x="1359387" y="5319309"/>
                </a:lnTo>
                <a:lnTo>
                  <a:pt x="1359387" y="5348895"/>
                </a:lnTo>
                <a:lnTo>
                  <a:pt x="1329802" y="5348895"/>
                </a:lnTo>
                <a:close/>
                <a:moveTo>
                  <a:pt x="1063842" y="5319309"/>
                </a:moveTo>
                <a:lnTo>
                  <a:pt x="1093428" y="5319309"/>
                </a:lnTo>
                <a:lnTo>
                  <a:pt x="1093428" y="5348895"/>
                </a:lnTo>
                <a:lnTo>
                  <a:pt x="1063842" y="5348895"/>
                </a:lnTo>
                <a:close/>
                <a:moveTo>
                  <a:pt x="797881" y="5319309"/>
                </a:moveTo>
                <a:lnTo>
                  <a:pt x="827466" y="5319309"/>
                </a:lnTo>
                <a:lnTo>
                  <a:pt x="827466" y="5348895"/>
                </a:lnTo>
                <a:lnTo>
                  <a:pt x="797881" y="5348895"/>
                </a:lnTo>
                <a:close/>
                <a:moveTo>
                  <a:pt x="531921" y="5319309"/>
                </a:moveTo>
                <a:lnTo>
                  <a:pt x="561507" y="5319309"/>
                </a:lnTo>
                <a:lnTo>
                  <a:pt x="561507" y="5348895"/>
                </a:lnTo>
                <a:lnTo>
                  <a:pt x="531921" y="5348895"/>
                </a:lnTo>
                <a:close/>
                <a:moveTo>
                  <a:pt x="265961" y="5319309"/>
                </a:moveTo>
                <a:lnTo>
                  <a:pt x="295546" y="5319309"/>
                </a:lnTo>
                <a:lnTo>
                  <a:pt x="295546" y="5348895"/>
                </a:lnTo>
                <a:lnTo>
                  <a:pt x="265961" y="5348895"/>
                </a:lnTo>
                <a:close/>
                <a:moveTo>
                  <a:pt x="0" y="5319309"/>
                </a:moveTo>
                <a:lnTo>
                  <a:pt x="29585" y="5319309"/>
                </a:lnTo>
                <a:lnTo>
                  <a:pt x="29585" y="5348895"/>
                </a:lnTo>
                <a:lnTo>
                  <a:pt x="0" y="5348895"/>
                </a:lnTo>
                <a:close/>
                <a:moveTo>
                  <a:pt x="2659604" y="5053348"/>
                </a:moveTo>
                <a:lnTo>
                  <a:pt x="2689189" y="5053348"/>
                </a:lnTo>
                <a:lnTo>
                  <a:pt x="2689189" y="5082933"/>
                </a:lnTo>
                <a:lnTo>
                  <a:pt x="2659604" y="5082933"/>
                </a:lnTo>
                <a:close/>
                <a:moveTo>
                  <a:pt x="2393644" y="5053348"/>
                </a:moveTo>
                <a:lnTo>
                  <a:pt x="2423230" y="5053348"/>
                </a:lnTo>
                <a:lnTo>
                  <a:pt x="2423230" y="5082933"/>
                </a:lnTo>
                <a:lnTo>
                  <a:pt x="2393644" y="5082933"/>
                </a:lnTo>
                <a:close/>
                <a:moveTo>
                  <a:pt x="2127683" y="5053348"/>
                </a:moveTo>
                <a:lnTo>
                  <a:pt x="2157268" y="5053348"/>
                </a:lnTo>
                <a:lnTo>
                  <a:pt x="2157268" y="5082933"/>
                </a:lnTo>
                <a:lnTo>
                  <a:pt x="2127683" y="5082933"/>
                </a:lnTo>
                <a:close/>
                <a:moveTo>
                  <a:pt x="1861723" y="5053348"/>
                </a:moveTo>
                <a:lnTo>
                  <a:pt x="1891309" y="5053348"/>
                </a:lnTo>
                <a:lnTo>
                  <a:pt x="1891309" y="5082933"/>
                </a:lnTo>
                <a:lnTo>
                  <a:pt x="1861723" y="5082933"/>
                </a:lnTo>
                <a:close/>
                <a:moveTo>
                  <a:pt x="1595763" y="5053348"/>
                </a:moveTo>
                <a:lnTo>
                  <a:pt x="1625348" y="5053348"/>
                </a:lnTo>
                <a:lnTo>
                  <a:pt x="1625348" y="5082933"/>
                </a:lnTo>
                <a:lnTo>
                  <a:pt x="1595763" y="5082933"/>
                </a:lnTo>
                <a:close/>
                <a:moveTo>
                  <a:pt x="1329802" y="5053348"/>
                </a:moveTo>
                <a:lnTo>
                  <a:pt x="1359387" y="5053348"/>
                </a:lnTo>
                <a:lnTo>
                  <a:pt x="1359387" y="5082933"/>
                </a:lnTo>
                <a:lnTo>
                  <a:pt x="1329802" y="5082933"/>
                </a:lnTo>
                <a:close/>
                <a:moveTo>
                  <a:pt x="1063842" y="5053348"/>
                </a:moveTo>
                <a:lnTo>
                  <a:pt x="1093428" y="5053348"/>
                </a:lnTo>
                <a:lnTo>
                  <a:pt x="1093428" y="5082933"/>
                </a:lnTo>
                <a:lnTo>
                  <a:pt x="1063842" y="5082933"/>
                </a:lnTo>
                <a:close/>
                <a:moveTo>
                  <a:pt x="797881" y="5053348"/>
                </a:moveTo>
                <a:lnTo>
                  <a:pt x="827466" y="5053348"/>
                </a:lnTo>
                <a:lnTo>
                  <a:pt x="827466" y="5082933"/>
                </a:lnTo>
                <a:lnTo>
                  <a:pt x="797881" y="5082933"/>
                </a:lnTo>
                <a:close/>
                <a:moveTo>
                  <a:pt x="531921" y="5053348"/>
                </a:moveTo>
                <a:lnTo>
                  <a:pt x="561507" y="5053348"/>
                </a:lnTo>
                <a:lnTo>
                  <a:pt x="561507" y="5082933"/>
                </a:lnTo>
                <a:lnTo>
                  <a:pt x="531921" y="5082933"/>
                </a:lnTo>
                <a:close/>
                <a:moveTo>
                  <a:pt x="265961" y="5053348"/>
                </a:moveTo>
                <a:lnTo>
                  <a:pt x="295546" y="5053348"/>
                </a:lnTo>
                <a:lnTo>
                  <a:pt x="295546" y="5082933"/>
                </a:lnTo>
                <a:lnTo>
                  <a:pt x="265961" y="5082933"/>
                </a:lnTo>
                <a:close/>
                <a:moveTo>
                  <a:pt x="0" y="5053348"/>
                </a:moveTo>
                <a:lnTo>
                  <a:pt x="29585" y="5053348"/>
                </a:lnTo>
                <a:lnTo>
                  <a:pt x="29585" y="5082933"/>
                </a:lnTo>
                <a:lnTo>
                  <a:pt x="0" y="5082933"/>
                </a:lnTo>
                <a:close/>
                <a:moveTo>
                  <a:pt x="2659604" y="4787388"/>
                </a:moveTo>
                <a:lnTo>
                  <a:pt x="2689189" y="4787388"/>
                </a:lnTo>
                <a:lnTo>
                  <a:pt x="2689189" y="4816974"/>
                </a:lnTo>
                <a:lnTo>
                  <a:pt x="2659604" y="4816974"/>
                </a:lnTo>
                <a:close/>
                <a:moveTo>
                  <a:pt x="2393644" y="4787388"/>
                </a:moveTo>
                <a:lnTo>
                  <a:pt x="2423230" y="4787388"/>
                </a:lnTo>
                <a:lnTo>
                  <a:pt x="2423230" y="4816974"/>
                </a:lnTo>
                <a:lnTo>
                  <a:pt x="2393644" y="4816974"/>
                </a:lnTo>
                <a:close/>
                <a:moveTo>
                  <a:pt x="2127683" y="4787388"/>
                </a:moveTo>
                <a:lnTo>
                  <a:pt x="2157268" y="4787388"/>
                </a:lnTo>
                <a:lnTo>
                  <a:pt x="2157268" y="4816974"/>
                </a:lnTo>
                <a:lnTo>
                  <a:pt x="2127683" y="4816974"/>
                </a:lnTo>
                <a:close/>
                <a:moveTo>
                  <a:pt x="1861723" y="4787388"/>
                </a:moveTo>
                <a:lnTo>
                  <a:pt x="1891309" y="4787388"/>
                </a:lnTo>
                <a:lnTo>
                  <a:pt x="1891309" y="4816974"/>
                </a:lnTo>
                <a:lnTo>
                  <a:pt x="1861723" y="4816974"/>
                </a:lnTo>
                <a:close/>
                <a:moveTo>
                  <a:pt x="1595763" y="4787388"/>
                </a:moveTo>
                <a:lnTo>
                  <a:pt x="1625348" y="4787388"/>
                </a:lnTo>
                <a:lnTo>
                  <a:pt x="1625348" y="4816974"/>
                </a:lnTo>
                <a:lnTo>
                  <a:pt x="1595763" y="4816974"/>
                </a:lnTo>
                <a:close/>
                <a:moveTo>
                  <a:pt x="1329802" y="4787388"/>
                </a:moveTo>
                <a:lnTo>
                  <a:pt x="1359387" y="4787388"/>
                </a:lnTo>
                <a:lnTo>
                  <a:pt x="1359387" y="4816974"/>
                </a:lnTo>
                <a:lnTo>
                  <a:pt x="1329802" y="4816974"/>
                </a:lnTo>
                <a:close/>
                <a:moveTo>
                  <a:pt x="1063842" y="4787388"/>
                </a:moveTo>
                <a:lnTo>
                  <a:pt x="1093428" y="4787388"/>
                </a:lnTo>
                <a:lnTo>
                  <a:pt x="1093428" y="4816974"/>
                </a:lnTo>
                <a:lnTo>
                  <a:pt x="1063842" y="4816974"/>
                </a:lnTo>
                <a:close/>
                <a:moveTo>
                  <a:pt x="797881" y="4787388"/>
                </a:moveTo>
                <a:lnTo>
                  <a:pt x="827466" y="4787388"/>
                </a:lnTo>
                <a:lnTo>
                  <a:pt x="827466" y="4816974"/>
                </a:lnTo>
                <a:lnTo>
                  <a:pt x="797881" y="4816974"/>
                </a:lnTo>
                <a:close/>
                <a:moveTo>
                  <a:pt x="531921" y="4787388"/>
                </a:moveTo>
                <a:lnTo>
                  <a:pt x="561507" y="4787388"/>
                </a:lnTo>
                <a:lnTo>
                  <a:pt x="561507" y="4816974"/>
                </a:lnTo>
                <a:lnTo>
                  <a:pt x="531921" y="4816974"/>
                </a:lnTo>
                <a:close/>
                <a:moveTo>
                  <a:pt x="265961" y="4787388"/>
                </a:moveTo>
                <a:lnTo>
                  <a:pt x="295546" y="4787388"/>
                </a:lnTo>
                <a:lnTo>
                  <a:pt x="295546" y="4816974"/>
                </a:lnTo>
                <a:lnTo>
                  <a:pt x="265961" y="4816974"/>
                </a:lnTo>
                <a:close/>
                <a:moveTo>
                  <a:pt x="0" y="4787388"/>
                </a:moveTo>
                <a:lnTo>
                  <a:pt x="29585" y="4787388"/>
                </a:lnTo>
                <a:lnTo>
                  <a:pt x="29585" y="4816974"/>
                </a:lnTo>
                <a:lnTo>
                  <a:pt x="0" y="4816974"/>
                </a:lnTo>
                <a:close/>
                <a:moveTo>
                  <a:pt x="2659604" y="4521428"/>
                </a:moveTo>
                <a:lnTo>
                  <a:pt x="2689189" y="4521428"/>
                </a:lnTo>
                <a:lnTo>
                  <a:pt x="2689189" y="4551013"/>
                </a:lnTo>
                <a:lnTo>
                  <a:pt x="2659604" y="4551013"/>
                </a:lnTo>
                <a:close/>
                <a:moveTo>
                  <a:pt x="2393644" y="4521428"/>
                </a:moveTo>
                <a:lnTo>
                  <a:pt x="2423230" y="4521428"/>
                </a:lnTo>
                <a:lnTo>
                  <a:pt x="2423230" y="4551013"/>
                </a:lnTo>
                <a:lnTo>
                  <a:pt x="2393644" y="4551013"/>
                </a:lnTo>
                <a:close/>
                <a:moveTo>
                  <a:pt x="2127683" y="4521428"/>
                </a:moveTo>
                <a:lnTo>
                  <a:pt x="2157268" y="4521428"/>
                </a:lnTo>
                <a:lnTo>
                  <a:pt x="2157268" y="4551013"/>
                </a:lnTo>
                <a:lnTo>
                  <a:pt x="2127683" y="4551013"/>
                </a:lnTo>
                <a:close/>
                <a:moveTo>
                  <a:pt x="1861723" y="4521428"/>
                </a:moveTo>
                <a:lnTo>
                  <a:pt x="1891309" y="4521428"/>
                </a:lnTo>
                <a:lnTo>
                  <a:pt x="1891309" y="4551013"/>
                </a:lnTo>
                <a:lnTo>
                  <a:pt x="1861723" y="4551013"/>
                </a:lnTo>
                <a:close/>
                <a:moveTo>
                  <a:pt x="1595763" y="4521428"/>
                </a:moveTo>
                <a:lnTo>
                  <a:pt x="1625348" y="4521428"/>
                </a:lnTo>
                <a:lnTo>
                  <a:pt x="1625348" y="4551013"/>
                </a:lnTo>
                <a:lnTo>
                  <a:pt x="1595763" y="4551013"/>
                </a:lnTo>
                <a:close/>
                <a:moveTo>
                  <a:pt x="1329802" y="4521428"/>
                </a:moveTo>
                <a:lnTo>
                  <a:pt x="1359387" y="4521428"/>
                </a:lnTo>
                <a:lnTo>
                  <a:pt x="1359387" y="4551013"/>
                </a:lnTo>
                <a:lnTo>
                  <a:pt x="1329802" y="4551013"/>
                </a:lnTo>
                <a:close/>
                <a:moveTo>
                  <a:pt x="1063842" y="4521428"/>
                </a:moveTo>
                <a:lnTo>
                  <a:pt x="1093428" y="4521428"/>
                </a:lnTo>
                <a:lnTo>
                  <a:pt x="1093428" y="4551013"/>
                </a:lnTo>
                <a:lnTo>
                  <a:pt x="1063842" y="4551013"/>
                </a:lnTo>
                <a:close/>
                <a:moveTo>
                  <a:pt x="797881" y="4521428"/>
                </a:moveTo>
                <a:lnTo>
                  <a:pt x="827466" y="4521428"/>
                </a:lnTo>
                <a:lnTo>
                  <a:pt x="827466" y="4551013"/>
                </a:lnTo>
                <a:lnTo>
                  <a:pt x="797881" y="4551013"/>
                </a:lnTo>
                <a:close/>
                <a:moveTo>
                  <a:pt x="531921" y="4521428"/>
                </a:moveTo>
                <a:lnTo>
                  <a:pt x="561507" y="4521428"/>
                </a:lnTo>
                <a:lnTo>
                  <a:pt x="561507" y="4551013"/>
                </a:lnTo>
                <a:lnTo>
                  <a:pt x="531921" y="4551013"/>
                </a:lnTo>
                <a:close/>
                <a:moveTo>
                  <a:pt x="265961" y="4521428"/>
                </a:moveTo>
                <a:lnTo>
                  <a:pt x="295546" y="4521428"/>
                </a:lnTo>
                <a:lnTo>
                  <a:pt x="295546" y="4551013"/>
                </a:lnTo>
                <a:lnTo>
                  <a:pt x="265961" y="4551013"/>
                </a:lnTo>
                <a:close/>
                <a:moveTo>
                  <a:pt x="0" y="4521428"/>
                </a:moveTo>
                <a:lnTo>
                  <a:pt x="29585" y="4521428"/>
                </a:lnTo>
                <a:lnTo>
                  <a:pt x="29585" y="4551013"/>
                </a:lnTo>
                <a:lnTo>
                  <a:pt x="0" y="4551013"/>
                </a:lnTo>
                <a:close/>
                <a:moveTo>
                  <a:pt x="2659604" y="4255467"/>
                </a:moveTo>
                <a:lnTo>
                  <a:pt x="2689189" y="4255467"/>
                </a:lnTo>
                <a:lnTo>
                  <a:pt x="2689189" y="4285052"/>
                </a:lnTo>
                <a:lnTo>
                  <a:pt x="2659604" y="4285052"/>
                </a:lnTo>
                <a:close/>
                <a:moveTo>
                  <a:pt x="2393644" y="4255467"/>
                </a:moveTo>
                <a:lnTo>
                  <a:pt x="2423230" y="4255467"/>
                </a:lnTo>
                <a:lnTo>
                  <a:pt x="2423230" y="4285052"/>
                </a:lnTo>
                <a:lnTo>
                  <a:pt x="2393644" y="4285052"/>
                </a:lnTo>
                <a:close/>
                <a:moveTo>
                  <a:pt x="2127683" y="4255467"/>
                </a:moveTo>
                <a:lnTo>
                  <a:pt x="2157268" y="4255467"/>
                </a:lnTo>
                <a:lnTo>
                  <a:pt x="2157268" y="4285052"/>
                </a:lnTo>
                <a:lnTo>
                  <a:pt x="2127683" y="4285052"/>
                </a:lnTo>
                <a:close/>
                <a:moveTo>
                  <a:pt x="1861723" y="4255467"/>
                </a:moveTo>
                <a:lnTo>
                  <a:pt x="1891309" y="4255467"/>
                </a:lnTo>
                <a:lnTo>
                  <a:pt x="1891309" y="4285052"/>
                </a:lnTo>
                <a:lnTo>
                  <a:pt x="1861723" y="4285052"/>
                </a:lnTo>
                <a:close/>
                <a:moveTo>
                  <a:pt x="1595763" y="4255467"/>
                </a:moveTo>
                <a:lnTo>
                  <a:pt x="1625348" y="4255467"/>
                </a:lnTo>
                <a:lnTo>
                  <a:pt x="1625348" y="4285052"/>
                </a:lnTo>
                <a:lnTo>
                  <a:pt x="1595763" y="4285052"/>
                </a:lnTo>
                <a:close/>
                <a:moveTo>
                  <a:pt x="1329802" y="4255467"/>
                </a:moveTo>
                <a:lnTo>
                  <a:pt x="1359387" y="4255467"/>
                </a:lnTo>
                <a:lnTo>
                  <a:pt x="1359387" y="4285052"/>
                </a:lnTo>
                <a:lnTo>
                  <a:pt x="1329802" y="4285052"/>
                </a:lnTo>
                <a:close/>
                <a:moveTo>
                  <a:pt x="1063842" y="4255467"/>
                </a:moveTo>
                <a:lnTo>
                  <a:pt x="1093428" y="4255467"/>
                </a:lnTo>
                <a:lnTo>
                  <a:pt x="1093428" y="4285052"/>
                </a:lnTo>
                <a:lnTo>
                  <a:pt x="1063842" y="4285052"/>
                </a:lnTo>
                <a:close/>
                <a:moveTo>
                  <a:pt x="797881" y="4255467"/>
                </a:moveTo>
                <a:lnTo>
                  <a:pt x="827466" y="4255467"/>
                </a:lnTo>
                <a:lnTo>
                  <a:pt x="827466" y="4285052"/>
                </a:lnTo>
                <a:lnTo>
                  <a:pt x="797881" y="4285052"/>
                </a:lnTo>
                <a:close/>
                <a:moveTo>
                  <a:pt x="531921" y="4255467"/>
                </a:moveTo>
                <a:lnTo>
                  <a:pt x="561507" y="4255467"/>
                </a:lnTo>
                <a:lnTo>
                  <a:pt x="561507" y="4285052"/>
                </a:lnTo>
                <a:lnTo>
                  <a:pt x="531921" y="4285052"/>
                </a:lnTo>
                <a:close/>
                <a:moveTo>
                  <a:pt x="265961" y="4255467"/>
                </a:moveTo>
                <a:lnTo>
                  <a:pt x="295546" y="4255467"/>
                </a:lnTo>
                <a:lnTo>
                  <a:pt x="295546" y="4285052"/>
                </a:lnTo>
                <a:lnTo>
                  <a:pt x="265961" y="4285052"/>
                </a:lnTo>
                <a:close/>
                <a:moveTo>
                  <a:pt x="0" y="4255467"/>
                </a:moveTo>
                <a:lnTo>
                  <a:pt x="29585" y="4255467"/>
                </a:lnTo>
                <a:lnTo>
                  <a:pt x="29585" y="4285052"/>
                </a:lnTo>
                <a:lnTo>
                  <a:pt x="0" y="4285052"/>
                </a:lnTo>
                <a:close/>
                <a:moveTo>
                  <a:pt x="2659604" y="3989507"/>
                </a:moveTo>
                <a:lnTo>
                  <a:pt x="2689189" y="3989507"/>
                </a:lnTo>
                <a:lnTo>
                  <a:pt x="2689189" y="4019093"/>
                </a:lnTo>
                <a:lnTo>
                  <a:pt x="2659604" y="4019093"/>
                </a:lnTo>
                <a:close/>
                <a:moveTo>
                  <a:pt x="2393644" y="3989507"/>
                </a:moveTo>
                <a:lnTo>
                  <a:pt x="2423230" y="3989507"/>
                </a:lnTo>
                <a:lnTo>
                  <a:pt x="2423230" y="4019093"/>
                </a:lnTo>
                <a:lnTo>
                  <a:pt x="2393644" y="4019093"/>
                </a:lnTo>
                <a:close/>
                <a:moveTo>
                  <a:pt x="2127683" y="3989507"/>
                </a:moveTo>
                <a:lnTo>
                  <a:pt x="2157268" y="3989507"/>
                </a:lnTo>
                <a:lnTo>
                  <a:pt x="2157268" y="4019093"/>
                </a:lnTo>
                <a:lnTo>
                  <a:pt x="2127683" y="4019093"/>
                </a:lnTo>
                <a:close/>
                <a:moveTo>
                  <a:pt x="1861723" y="3989507"/>
                </a:moveTo>
                <a:lnTo>
                  <a:pt x="1891309" y="3989507"/>
                </a:lnTo>
                <a:lnTo>
                  <a:pt x="1891309" y="4019093"/>
                </a:lnTo>
                <a:lnTo>
                  <a:pt x="1861723" y="4019093"/>
                </a:lnTo>
                <a:close/>
                <a:moveTo>
                  <a:pt x="1595763" y="3989507"/>
                </a:moveTo>
                <a:lnTo>
                  <a:pt x="1625348" y="3989507"/>
                </a:lnTo>
                <a:lnTo>
                  <a:pt x="1625348" y="4019093"/>
                </a:lnTo>
                <a:lnTo>
                  <a:pt x="1595763" y="4019093"/>
                </a:lnTo>
                <a:close/>
                <a:moveTo>
                  <a:pt x="1329802" y="3989507"/>
                </a:moveTo>
                <a:lnTo>
                  <a:pt x="1359387" y="3989507"/>
                </a:lnTo>
                <a:lnTo>
                  <a:pt x="1359387" y="4019093"/>
                </a:lnTo>
                <a:lnTo>
                  <a:pt x="1329802" y="4019093"/>
                </a:lnTo>
                <a:close/>
                <a:moveTo>
                  <a:pt x="1063842" y="3989507"/>
                </a:moveTo>
                <a:lnTo>
                  <a:pt x="1093428" y="3989507"/>
                </a:lnTo>
                <a:lnTo>
                  <a:pt x="1093428" y="4019093"/>
                </a:lnTo>
                <a:lnTo>
                  <a:pt x="1063842" y="4019093"/>
                </a:lnTo>
                <a:close/>
                <a:moveTo>
                  <a:pt x="797881" y="3989507"/>
                </a:moveTo>
                <a:lnTo>
                  <a:pt x="827466" y="3989507"/>
                </a:lnTo>
                <a:lnTo>
                  <a:pt x="827466" y="4019093"/>
                </a:lnTo>
                <a:lnTo>
                  <a:pt x="797881" y="4019093"/>
                </a:lnTo>
                <a:close/>
                <a:moveTo>
                  <a:pt x="531921" y="3989507"/>
                </a:moveTo>
                <a:lnTo>
                  <a:pt x="561507" y="3989507"/>
                </a:lnTo>
                <a:lnTo>
                  <a:pt x="561507" y="4019093"/>
                </a:lnTo>
                <a:lnTo>
                  <a:pt x="531921" y="4019093"/>
                </a:lnTo>
                <a:close/>
                <a:moveTo>
                  <a:pt x="265961" y="3989507"/>
                </a:moveTo>
                <a:lnTo>
                  <a:pt x="295546" y="3989507"/>
                </a:lnTo>
                <a:lnTo>
                  <a:pt x="295546" y="4019093"/>
                </a:lnTo>
                <a:lnTo>
                  <a:pt x="265961" y="4019093"/>
                </a:lnTo>
                <a:close/>
                <a:moveTo>
                  <a:pt x="0" y="3989507"/>
                </a:moveTo>
                <a:lnTo>
                  <a:pt x="29585" y="3989507"/>
                </a:lnTo>
                <a:lnTo>
                  <a:pt x="29585" y="4019093"/>
                </a:lnTo>
                <a:lnTo>
                  <a:pt x="0" y="4019093"/>
                </a:lnTo>
                <a:close/>
                <a:moveTo>
                  <a:pt x="2659604" y="3723546"/>
                </a:moveTo>
                <a:lnTo>
                  <a:pt x="2689189" y="3723546"/>
                </a:lnTo>
                <a:lnTo>
                  <a:pt x="2689189" y="3753131"/>
                </a:lnTo>
                <a:lnTo>
                  <a:pt x="2659604" y="3753131"/>
                </a:lnTo>
                <a:close/>
                <a:moveTo>
                  <a:pt x="2393644" y="3723546"/>
                </a:moveTo>
                <a:lnTo>
                  <a:pt x="2423230" y="3723546"/>
                </a:lnTo>
                <a:lnTo>
                  <a:pt x="2423230" y="3753131"/>
                </a:lnTo>
                <a:lnTo>
                  <a:pt x="2393644" y="3753131"/>
                </a:lnTo>
                <a:close/>
                <a:moveTo>
                  <a:pt x="2127683" y="3723546"/>
                </a:moveTo>
                <a:lnTo>
                  <a:pt x="2157268" y="3723546"/>
                </a:lnTo>
                <a:lnTo>
                  <a:pt x="2157268" y="3753131"/>
                </a:lnTo>
                <a:lnTo>
                  <a:pt x="2127683" y="3753131"/>
                </a:lnTo>
                <a:close/>
                <a:moveTo>
                  <a:pt x="1861723" y="3723546"/>
                </a:moveTo>
                <a:lnTo>
                  <a:pt x="1891309" y="3723546"/>
                </a:lnTo>
                <a:lnTo>
                  <a:pt x="1891309" y="3753131"/>
                </a:lnTo>
                <a:lnTo>
                  <a:pt x="1861723" y="3753131"/>
                </a:lnTo>
                <a:close/>
                <a:moveTo>
                  <a:pt x="1595763" y="3723546"/>
                </a:moveTo>
                <a:lnTo>
                  <a:pt x="1625348" y="3723546"/>
                </a:lnTo>
                <a:lnTo>
                  <a:pt x="1625348" y="3753131"/>
                </a:lnTo>
                <a:lnTo>
                  <a:pt x="1595763" y="3753131"/>
                </a:lnTo>
                <a:close/>
                <a:moveTo>
                  <a:pt x="1329802" y="3723546"/>
                </a:moveTo>
                <a:lnTo>
                  <a:pt x="1359387" y="3723546"/>
                </a:lnTo>
                <a:lnTo>
                  <a:pt x="1359387" y="3753131"/>
                </a:lnTo>
                <a:lnTo>
                  <a:pt x="1329802" y="3753131"/>
                </a:lnTo>
                <a:close/>
                <a:moveTo>
                  <a:pt x="1063842" y="3723546"/>
                </a:moveTo>
                <a:lnTo>
                  <a:pt x="1093428" y="3723546"/>
                </a:lnTo>
                <a:lnTo>
                  <a:pt x="1093428" y="3753131"/>
                </a:lnTo>
                <a:lnTo>
                  <a:pt x="1063842" y="3753131"/>
                </a:lnTo>
                <a:close/>
                <a:moveTo>
                  <a:pt x="797881" y="3723546"/>
                </a:moveTo>
                <a:lnTo>
                  <a:pt x="827466" y="3723546"/>
                </a:lnTo>
                <a:lnTo>
                  <a:pt x="827466" y="3753131"/>
                </a:lnTo>
                <a:lnTo>
                  <a:pt x="797881" y="3753131"/>
                </a:lnTo>
                <a:close/>
                <a:moveTo>
                  <a:pt x="531921" y="3723546"/>
                </a:moveTo>
                <a:lnTo>
                  <a:pt x="561507" y="3723546"/>
                </a:lnTo>
                <a:lnTo>
                  <a:pt x="561507" y="3753131"/>
                </a:lnTo>
                <a:lnTo>
                  <a:pt x="531921" y="3753131"/>
                </a:lnTo>
                <a:close/>
                <a:moveTo>
                  <a:pt x="265961" y="3723546"/>
                </a:moveTo>
                <a:lnTo>
                  <a:pt x="295546" y="3723546"/>
                </a:lnTo>
                <a:lnTo>
                  <a:pt x="295546" y="3753131"/>
                </a:lnTo>
                <a:lnTo>
                  <a:pt x="265961" y="3753131"/>
                </a:lnTo>
                <a:close/>
                <a:moveTo>
                  <a:pt x="0" y="3723546"/>
                </a:moveTo>
                <a:lnTo>
                  <a:pt x="29585" y="3723546"/>
                </a:lnTo>
                <a:lnTo>
                  <a:pt x="29585" y="3753131"/>
                </a:lnTo>
                <a:lnTo>
                  <a:pt x="0" y="3753131"/>
                </a:lnTo>
                <a:close/>
                <a:moveTo>
                  <a:pt x="2659604" y="3457586"/>
                </a:moveTo>
                <a:lnTo>
                  <a:pt x="2689189" y="3457586"/>
                </a:lnTo>
                <a:lnTo>
                  <a:pt x="2689189" y="3487172"/>
                </a:lnTo>
                <a:lnTo>
                  <a:pt x="2659604" y="3487172"/>
                </a:lnTo>
                <a:close/>
                <a:moveTo>
                  <a:pt x="2393644" y="3457586"/>
                </a:moveTo>
                <a:lnTo>
                  <a:pt x="2423230" y="3457586"/>
                </a:lnTo>
                <a:lnTo>
                  <a:pt x="2423230" y="3487172"/>
                </a:lnTo>
                <a:lnTo>
                  <a:pt x="2393644" y="3487172"/>
                </a:lnTo>
                <a:close/>
                <a:moveTo>
                  <a:pt x="2127683" y="3457586"/>
                </a:moveTo>
                <a:lnTo>
                  <a:pt x="2157268" y="3457586"/>
                </a:lnTo>
                <a:lnTo>
                  <a:pt x="2157268" y="3487172"/>
                </a:lnTo>
                <a:lnTo>
                  <a:pt x="2127683" y="3487172"/>
                </a:lnTo>
                <a:close/>
                <a:moveTo>
                  <a:pt x="1861723" y="3457586"/>
                </a:moveTo>
                <a:lnTo>
                  <a:pt x="1891309" y="3457586"/>
                </a:lnTo>
                <a:lnTo>
                  <a:pt x="1891309" y="3487172"/>
                </a:lnTo>
                <a:lnTo>
                  <a:pt x="1861723" y="3487172"/>
                </a:lnTo>
                <a:close/>
                <a:moveTo>
                  <a:pt x="1595763" y="3457586"/>
                </a:moveTo>
                <a:lnTo>
                  <a:pt x="1625348" y="3457586"/>
                </a:lnTo>
                <a:lnTo>
                  <a:pt x="1625348" y="3487172"/>
                </a:lnTo>
                <a:lnTo>
                  <a:pt x="1595763" y="3487172"/>
                </a:lnTo>
                <a:close/>
                <a:moveTo>
                  <a:pt x="1329802" y="3457586"/>
                </a:moveTo>
                <a:lnTo>
                  <a:pt x="1359387" y="3457586"/>
                </a:lnTo>
                <a:lnTo>
                  <a:pt x="1359387" y="3487172"/>
                </a:lnTo>
                <a:lnTo>
                  <a:pt x="1329802" y="3487172"/>
                </a:lnTo>
                <a:close/>
                <a:moveTo>
                  <a:pt x="1063842" y="3457586"/>
                </a:moveTo>
                <a:lnTo>
                  <a:pt x="1093428" y="3457586"/>
                </a:lnTo>
                <a:lnTo>
                  <a:pt x="1093428" y="3487172"/>
                </a:lnTo>
                <a:lnTo>
                  <a:pt x="1063842" y="3487172"/>
                </a:lnTo>
                <a:close/>
                <a:moveTo>
                  <a:pt x="797881" y="3457586"/>
                </a:moveTo>
                <a:lnTo>
                  <a:pt x="827466" y="3457586"/>
                </a:lnTo>
                <a:lnTo>
                  <a:pt x="827466" y="3487172"/>
                </a:lnTo>
                <a:lnTo>
                  <a:pt x="797881" y="3487172"/>
                </a:lnTo>
                <a:close/>
                <a:moveTo>
                  <a:pt x="531921" y="3457586"/>
                </a:moveTo>
                <a:lnTo>
                  <a:pt x="561507" y="3457586"/>
                </a:lnTo>
                <a:lnTo>
                  <a:pt x="561507" y="3487172"/>
                </a:lnTo>
                <a:lnTo>
                  <a:pt x="531921" y="3487172"/>
                </a:lnTo>
                <a:close/>
                <a:moveTo>
                  <a:pt x="265961" y="3457586"/>
                </a:moveTo>
                <a:lnTo>
                  <a:pt x="295546" y="3457586"/>
                </a:lnTo>
                <a:lnTo>
                  <a:pt x="295546" y="3487172"/>
                </a:lnTo>
                <a:lnTo>
                  <a:pt x="265961" y="3487172"/>
                </a:lnTo>
                <a:close/>
                <a:moveTo>
                  <a:pt x="0" y="3457586"/>
                </a:moveTo>
                <a:lnTo>
                  <a:pt x="29585" y="3457586"/>
                </a:lnTo>
                <a:lnTo>
                  <a:pt x="29585" y="3487172"/>
                </a:lnTo>
                <a:lnTo>
                  <a:pt x="0" y="3487172"/>
                </a:lnTo>
                <a:close/>
                <a:moveTo>
                  <a:pt x="2659604" y="3191634"/>
                </a:moveTo>
                <a:lnTo>
                  <a:pt x="2689189" y="3191634"/>
                </a:lnTo>
                <a:lnTo>
                  <a:pt x="2689189" y="3221211"/>
                </a:lnTo>
                <a:lnTo>
                  <a:pt x="2659604" y="3221211"/>
                </a:lnTo>
                <a:close/>
                <a:moveTo>
                  <a:pt x="2393644" y="3191634"/>
                </a:moveTo>
                <a:lnTo>
                  <a:pt x="2423230" y="3191634"/>
                </a:lnTo>
                <a:lnTo>
                  <a:pt x="2423230" y="3221211"/>
                </a:lnTo>
                <a:lnTo>
                  <a:pt x="2393644" y="3221211"/>
                </a:lnTo>
                <a:close/>
                <a:moveTo>
                  <a:pt x="2127683" y="3191633"/>
                </a:moveTo>
                <a:lnTo>
                  <a:pt x="2157268" y="3191633"/>
                </a:lnTo>
                <a:lnTo>
                  <a:pt x="2157268" y="3221211"/>
                </a:lnTo>
                <a:lnTo>
                  <a:pt x="2127683" y="3221211"/>
                </a:lnTo>
                <a:close/>
                <a:moveTo>
                  <a:pt x="1861723" y="3191632"/>
                </a:moveTo>
                <a:lnTo>
                  <a:pt x="1891309" y="3191632"/>
                </a:lnTo>
                <a:lnTo>
                  <a:pt x="1891309" y="3221211"/>
                </a:lnTo>
                <a:lnTo>
                  <a:pt x="1861723" y="3221211"/>
                </a:lnTo>
                <a:close/>
                <a:moveTo>
                  <a:pt x="1595763" y="3191631"/>
                </a:moveTo>
                <a:lnTo>
                  <a:pt x="1625348" y="3191631"/>
                </a:lnTo>
                <a:lnTo>
                  <a:pt x="1625348" y="3221211"/>
                </a:lnTo>
                <a:lnTo>
                  <a:pt x="1595763" y="3221211"/>
                </a:lnTo>
                <a:close/>
                <a:moveTo>
                  <a:pt x="1329802" y="3191630"/>
                </a:moveTo>
                <a:lnTo>
                  <a:pt x="1359387" y="3191630"/>
                </a:lnTo>
                <a:lnTo>
                  <a:pt x="1359387" y="3221211"/>
                </a:lnTo>
                <a:lnTo>
                  <a:pt x="1329802" y="3221211"/>
                </a:lnTo>
                <a:close/>
                <a:moveTo>
                  <a:pt x="1063842" y="3191629"/>
                </a:moveTo>
                <a:lnTo>
                  <a:pt x="1093428" y="3191629"/>
                </a:lnTo>
                <a:lnTo>
                  <a:pt x="1093428" y="3221211"/>
                </a:lnTo>
                <a:lnTo>
                  <a:pt x="1063842" y="3221211"/>
                </a:lnTo>
                <a:close/>
                <a:moveTo>
                  <a:pt x="797881" y="3191628"/>
                </a:moveTo>
                <a:lnTo>
                  <a:pt x="827466" y="3191628"/>
                </a:lnTo>
                <a:lnTo>
                  <a:pt x="827466" y="3221211"/>
                </a:lnTo>
                <a:lnTo>
                  <a:pt x="797881" y="3221211"/>
                </a:lnTo>
                <a:close/>
                <a:moveTo>
                  <a:pt x="531921" y="3191628"/>
                </a:moveTo>
                <a:lnTo>
                  <a:pt x="561507" y="3191628"/>
                </a:lnTo>
                <a:lnTo>
                  <a:pt x="561507" y="3221211"/>
                </a:lnTo>
                <a:lnTo>
                  <a:pt x="531921" y="3221211"/>
                </a:lnTo>
                <a:close/>
                <a:moveTo>
                  <a:pt x="265961" y="3191627"/>
                </a:moveTo>
                <a:lnTo>
                  <a:pt x="295546" y="3191627"/>
                </a:lnTo>
                <a:lnTo>
                  <a:pt x="295546" y="3221211"/>
                </a:lnTo>
                <a:lnTo>
                  <a:pt x="265961" y="3221211"/>
                </a:lnTo>
                <a:close/>
                <a:moveTo>
                  <a:pt x="0" y="3191626"/>
                </a:moveTo>
                <a:lnTo>
                  <a:pt x="29585" y="3191626"/>
                </a:lnTo>
                <a:lnTo>
                  <a:pt x="29585" y="3221211"/>
                </a:lnTo>
                <a:lnTo>
                  <a:pt x="0" y="3221211"/>
                </a:lnTo>
                <a:close/>
                <a:moveTo>
                  <a:pt x="2659604" y="2925676"/>
                </a:moveTo>
                <a:lnTo>
                  <a:pt x="2689189" y="2925676"/>
                </a:lnTo>
                <a:lnTo>
                  <a:pt x="2689189" y="2955262"/>
                </a:lnTo>
                <a:lnTo>
                  <a:pt x="2659604" y="2955262"/>
                </a:lnTo>
                <a:close/>
                <a:moveTo>
                  <a:pt x="2393644" y="2925675"/>
                </a:moveTo>
                <a:lnTo>
                  <a:pt x="2423230" y="2925675"/>
                </a:lnTo>
                <a:lnTo>
                  <a:pt x="2423230" y="2955261"/>
                </a:lnTo>
                <a:lnTo>
                  <a:pt x="2393644" y="2955261"/>
                </a:lnTo>
                <a:close/>
                <a:moveTo>
                  <a:pt x="2127683" y="2925674"/>
                </a:moveTo>
                <a:lnTo>
                  <a:pt x="2157268" y="2925674"/>
                </a:lnTo>
                <a:lnTo>
                  <a:pt x="2157268" y="2955260"/>
                </a:lnTo>
                <a:lnTo>
                  <a:pt x="2127683" y="2955260"/>
                </a:lnTo>
                <a:close/>
                <a:moveTo>
                  <a:pt x="1861723" y="2925673"/>
                </a:moveTo>
                <a:lnTo>
                  <a:pt x="1891309" y="2925673"/>
                </a:lnTo>
                <a:lnTo>
                  <a:pt x="1891309" y="2955259"/>
                </a:lnTo>
                <a:lnTo>
                  <a:pt x="1861723" y="2955259"/>
                </a:lnTo>
                <a:close/>
                <a:moveTo>
                  <a:pt x="1595763" y="2925672"/>
                </a:moveTo>
                <a:lnTo>
                  <a:pt x="1625348" y="2925672"/>
                </a:lnTo>
                <a:lnTo>
                  <a:pt x="1625348" y="2955258"/>
                </a:lnTo>
                <a:lnTo>
                  <a:pt x="1595763" y="2955258"/>
                </a:lnTo>
                <a:close/>
                <a:moveTo>
                  <a:pt x="1329802" y="2925671"/>
                </a:moveTo>
                <a:lnTo>
                  <a:pt x="1359387" y="2925671"/>
                </a:lnTo>
                <a:lnTo>
                  <a:pt x="1359387" y="2955256"/>
                </a:lnTo>
                <a:lnTo>
                  <a:pt x="1329802" y="2955256"/>
                </a:lnTo>
                <a:close/>
                <a:moveTo>
                  <a:pt x="1063842" y="2925670"/>
                </a:moveTo>
                <a:lnTo>
                  <a:pt x="1093428" y="2925670"/>
                </a:lnTo>
                <a:lnTo>
                  <a:pt x="1093428" y="2955255"/>
                </a:lnTo>
                <a:lnTo>
                  <a:pt x="1063842" y="2955255"/>
                </a:lnTo>
                <a:close/>
                <a:moveTo>
                  <a:pt x="797881" y="2925668"/>
                </a:moveTo>
                <a:lnTo>
                  <a:pt x="827466" y="2925668"/>
                </a:lnTo>
                <a:lnTo>
                  <a:pt x="827466" y="2955254"/>
                </a:lnTo>
                <a:lnTo>
                  <a:pt x="797881" y="2955254"/>
                </a:lnTo>
                <a:close/>
                <a:moveTo>
                  <a:pt x="531921" y="2925667"/>
                </a:moveTo>
                <a:lnTo>
                  <a:pt x="561507" y="2925667"/>
                </a:lnTo>
                <a:lnTo>
                  <a:pt x="561507" y="2955253"/>
                </a:lnTo>
                <a:lnTo>
                  <a:pt x="531921" y="2955253"/>
                </a:lnTo>
                <a:close/>
                <a:moveTo>
                  <a:pt x="265961" y="2925666"/>
                </a:moveTo>
                <a:lnTo>
                  <a:pt x="295546" y="2925666"/>
                </a:lnTo>
                <a:lnTo>
                  <a:pt x="295546" y="2955252"/>
                </a:lnTo>
                <a:lnTo>
                  <a:pt x="265961" y="2955252"/>
                </a:lnTo>
                <a:close/>
                <a:moveTo>
                  <a:pt x="0" y="2925665"/>
                </a:moveTo>
                <a:lnTo>
                  <a:pt x="29585" y="2925665"/>
                </a:lnTo>
                <a:lnTo>
                  <a:pt x="29585" y="2955251"/>
                </a:lnTo>
                <a:lnTo>
                  <a:pt x="0" y="2955251"/>
                </a:lnTo>
                <a:close/>
                <a:moveTo>
                  <a:pt x="2659604" y="2659636"/>
                </a:moveTo>
                <a:lnTo>
                  <a:pt x="2689189" y="2659636"/>
                </a:lnTo>
                <a:lnTo>
                  <a:pt x="2689189" y="2689220"/>
                </a:lnTo>
                <a:lnTo>
                  <a:pt x="2659604" y="2689220"/>
                </a:lnTo>
                <a:close/>
                <a:moveTo>
                  <a:pt x="2393644" y="2659632"/>
                </a:moveTo>
                <a:lnTo>
                  <a:pt x="2423230" y="2659632"/>
                </a:lnTo>
                <a:lnTo>
                  <a:pt x="2423230" y="2689217"/>
                </a:lnTo>
                <a:lnTo>
                  <a:pt x="2393644" y="2689217"/>
                </a:lnTo>
                <a:close/>
                <a:moveTo>
                  <a:pt x="2127683" y="2659629"/>
                </a:moveTo>
                <a:lnTo>
                  <a:pt x="2157268" y="2659629"/>
                </a:lnTo>
                <a:lnTo>
                  <a:pt x="2157268" y="2689214"/>
                </a:lnTo>
                <a:lnTo>
                  <a:pt x="2127683" y="2689214"/>
                </a:lnTo>
                <a:close/>
                <a:moveTo>
                  <a:pt x="1861723" y="2659626"/>
                </a:moveTo>
                <a:lnTo>
                  <a:pt x="1891309" y="2659626"/>
                </a:lnTo>
                <a:lnTo>
                  <a:pt x="1891309" y="2689211"/>
                </a:lnTo>
                <a:lnTo>
                  <a:pt x="1861723" y="2689211"/>
                </a:lnTo>
                <a:close/>
                <a:moveTo>
                  <a:pt x="1595763" y="2659623"/>
                </a:moveTo>
                <a:lnTo>
                  <a:pt x="1625348" y="2659623"/>
                </a:lnTo>
                <a:lnTo>
                  <a:pt x="1625348" y="2689207"/>
                </a:lnTo>
                <a:lnTo>
                  <a:pt x="1595763" y="2689207"/>
                </a:lnTo>
                <a:close/>
                <a:moveTo>
                  <a:pt x="1329802" y="2659620"/>
                </a:moveTo>
                <a:lnTo>
                  <a:pt x="1359387" y="2659620"/>
                </a:lnTo>
                <a:lnTo>
                  <a:pt x="1359387" y="2689204"/>
                </a:lnTo>
                <a:lnTo>
                  <a:pt x="1329802" y="2689204"/>
                </a:lnTo>
                <a:close/>
                <a:moveTo>
                  <a:pt x="1063842" y="2659616"/>
                </a:moveTo>
                <a:lnTo>
                  <a:pt x="1093428" y="2659616"/>
                </a:lnTo>
                <a:lnTo>
                  <a:pt x="1093428" y="2689201"/>
                </a:lnTo>
                <a:lnTo>
                  <a:pt x="1063842" y="2689201"/>
                </a:lnTo>
                <a:close/>
                <a:moveTo>
                  <a:pt x="797881" y="2659613"/>
                </a:moveTo>
                <a:lnTo>
                  <a:pt x="827466" y="2659613"/>
                </a:lnTo>
                <a:lnTo>
                  <a:pt x="827466" y="2689198"/>
                </a:lnTo>
                <a:lnTo>
                  <a:pt x="797881" y="2689198"/>
                </a:lnTo>
                <a:close/>
                <a:moveTo>
                  <a:pt x="531921" y="2659610"/>
                </a:moveTo>
                <a:lnTo>
                  <a:pt x="561507" y="2659610"/>
                </a:lnTo>
                <a:lnTo>
                  <a:pt x="561507" y="2689194"/>
                </a:lnTo>
                <a:lnTo>
                  <a:pt x="531921" y="2689194"/>
                </a:lnTo>
                <a:close/>
                <a:moveTo>
                  <a:pt x="265961" y="2659607"/>
                </a:moveTo>
                <a:lnTo>
                  <a:pt x="295546" y="2659607"/>
                </a:lnTo>
                <a:lnTo>
                  <a:pt x="295546" y="2689191"/>
                </a:lnTo>
                <a:lnTo>
                  <a:pt x="265961" y="2689191"/>
                </a:lnTo>
                <a:close/>
                <a:moveTo>
                  <a:pt x="0" y="2659603"/>
                </a:moveTo>
                <a:lnTo>
                  <a:pt x="29585" y="2659603"/>
                </a:lnTo>
                <a:lnTo>
                  <a:pt x="29585" y="2689188"/>
                </a:lnTo>
                <a:lnTo>
                  <a:pt x="0" y="2689188"/>
                </a:lnTo>
                <a:close/>
                <a:moveTo>
                  <a:pt x="2659604" y="2393677"/>
                </a:moveTo>
                <a:lnTo>
                  <a:pt x="2689189" y="2393677"/>
                </a:lnTo>
                <a:lnTo>
                  <a:pt x="2689189" y="2423276"/>
                </a:lnTo>
                <a:lnTo>
                  <a:pt x="2659604" y="2423276"/>
                </a:lnTo>
                <a:close/>
                <a:moveTo>
                  <a:pt x="2393644" y="2393674"/>
                </a:moveTo>
                <a:lnTo>
                  <a:pt x="2423230" y="2393674"/>
                </a:lnTo>
                <a:lnTo>
                  <a:pt x="2423230" y="2423273"/>
                </a:lnTo>
                <a:lnTo>
                  <a:pt x="2393644" y="2423273"/>
                </a:lnTo>
                <a:close/>
                <a:moveTo>
                  <a:pt x="2127683" y="2393671"/>
                </a:moveTo>
                <a:lnTo>
                  <a:pt x="2157268" y="2393671"/>
                </a:lnTo>
                <a:lnTo>
                  <a:pt x="2157268" y="2423267"/>
                </a:lnTo>
                <a:lnTo>
                  <a:pt x="2127683" y="2423267"/>
                </a:lnTo>
                <a:close/>
                <a:moveTo>
                  <a:pt x="1861723" y="2393668"/>
                </a:moveTo>
                <a:lnTo>
                  <a:pt x="1891309" y="2393668"/>
                </a:lnTo>
                <a:lnTo>
                  <a:pt x="1891309" y="2423263"/>
                </a:lnTo>
                <a:lnTo>
                  <a:pt x="1861723" y="2423263"/>
                </a:lnTo>
                <a:close/>
                <a:moveTo>
                  <a:pt x="1595763" y="2393665"/>
                </a:moveTo>
                <a:lnTo>
                  <a:pt x="1625348" y="2393665"/>
                </a:lnTo>
                <a:lnTo>
                  <a:pt x="1625348" y="2423258"/>
                </a:lnTo>
                <a:lnTo>
                  <a:pt x="1595763" y="2423258"/>
                </a:lnTo>
                <a:close/>
                <a:moveTo>
                  <a:pt x="1329802" y="2393662"/>
                </a:moveTo>
                <a:lnTo>
                  <a:pt x="1359387" y="2393662"/>
                </a:lnTo>
                <a:lnTo>
                  <a:pt x="1359387" y="2423252"/>
                </a:lnTo>
                <a:lnTo>
                  <a:pt x="1329802" y="2423252"/>
                </a:lnTo>
                <a:close/>
                <a:moveTo>
                  <a:pt x="1063842" y="2393659"/>
                </a:moveTo>
                <a:lnTo>
                  <a:pt x="1093428" y="2393659"/>
                </a:lnTo>
                <a:lnTo>
                  <a:pt x="1093428" y="2423248"/>
                </a:lnTo>
                <a:lnTo>
                  <a:pt x="1063842" y="2423248"/>
                </a:lnTo>
                <a:close/>
                <a:moveTo>
                  <a:pt x="797881" y="2393654"/>
                </a:moveTo>
                <a:lnTo>
                  <a:pt x="827466" y="2393654"/>
                </a:lnTo>
                <a:lnTo>
                  <a:pt x="827466" y="2423242"/>
                </a:lnTo>
                <a:lnTo>
                  <a:pt x="797881" y="2423242"/>
                </a:lnTo>
                <a:close/>
                <a:moveTo>
                  <a:pt x="531921" y="2393649"/>
                </a:moveTo>
                <a:lnTo>
                  <a:pt x="561507" y="2393649"/>
                </a:lnTo>
                <a:lnTo>
                  <a:pt x="561507" y="2423238"/>
                </a:lnTo>
                <a:lnTo>
                  <a:pt x="531921" y="2423238"/>
                </a:lnTo>
                <a:close/>
                <a:moveTo>
                  <a:pt x="265961" y="2393646"/>
                </a:moveTo>
                <a:lnTo>
                  <a:pt x="295546" y="2393646"/>
                </a:lnTo>
                <a:lnTo>
                  <a:pt x="295546" y="2423233"/>
                </a:lnTo>
                <a:lnTo>
                  <a:pt x="265961" y="2423233"/>
                </a:lnTo>
                <a:close/>
                <a:moveTo>
                  <a:pt x="0" y="2393643"/>
                </a:moveTo>
                <a:lnTo>
                  <a:pt x="29585" y="2393643"/>
                </a:lnTo>
                <a:lnTo>
                  <a:pt x="29585" y="2423227"/>
                </a:lnTo>
                <a:lnTo>
                  <a:pt x="0" y="2423227"/>
                </a:lnTo>
                <a:close/>
                <a:moveTo>
                  <a:pt x="2659604" y="2127710"/>
                </a:moveTo>
                <a:lnTo>
                  <a:pt x="2689189" y="2127710"/>
                </a:lnTo>
                <a:lnTo>
                  <a:pt x="2689189" y="2157299"/>
                </a:lnTo>
                <a:lnTo>
                  <a:pt x="2659604" y="2157299"/>
                </a:lnTo>
                <a:close/>
                <a:moveTo>
                  <a:pt x="2393644" y="2127709"/>
                </a:moveTo>
                <a:lnTo>
                  <a:pt x="2423230" y="2127709"/>
                </a:lnTo>
                <a:lnTo>
                  <a:pt x="2423230" y="2157298"/>
                </a:lnTo>
                <a:lnTo>
                  <a:pt x="2393644" y="2157298"/>
                </a:lnTo>
                <a:close/>
                <a:moveTo>
                  <a:pt x="2127683" y="2127705"/>
                </a:moveTo>
                <a:lnTo>
                  <a:pt x="2157268" y="2127705"/>
                </a:lnTo>
                <a:lnTo>
                  <a:pt x="2157268" y="2157294"/>
                </a:lnTo>
                <a:lnTo>
                  <a:pt x="2127683" y="2157294"/>
                </a:lnTo>
                <a:close/>
                <a:moveTo>
                  <a:pt x="1861723" y="2127702"/>
                </a:moveTo>
                <a:lnTo>
                  <a:pt x="1891309" y="2127702"/>
                </a:lnTo>
                <a:lnTo>
                  <a:pt x="1891309" y="2157291"/>
                </a:lnTo>
                <a:lnTo>
                  <a:pt x="1861723" y="2157291"/>
                </a:lnTo>
                <a:close/>
                <a:moveTo>
                  <a:pt x="1595763" y="2127699"/>
                </a:moveTo>
                <a:lnTo>
                  <a:pt x="1625348" y="2127699"/>
                </a:lnTo>
                <a:lnTo>
                  <a:pt x="1625348" y="2157288"/>
                </a:lnTo>
                <a:lnTo>
                  <a:pt x="1595763" y="2157288"/>
                </a:lnTo>
                <a:close/>
                <a:moveTo>
                  <a:pt x="1329802" y="2127696"/>
                </a:moveTo>
                <a:lnTo>
                  <a:pt x="1359387" y="2127696"/>
                </a:lnTo>
                <a:lnTo>
                  <a:pt x="1359387" y="2157284"/>
                </a:lnTo>
                <a:lnTo>
                  <a:pt x="1329802" y="2157284"/>
                </a:lnTo>
                <a:close/>
                <a:moveTo>
                  <a:pt x="1063842" y="2127692"/>
                </a:moveTo>
                <a:lnTo>
                  <a:pt x="1093428" y="2127692"/>
                </a:lnTo>
                <a:lnTo>
                  <a:pt x="1093428" y="2157281"/>
                </a:lnTo>
                <a:lnTo>
                  <a:pt x="1063842" y="2157281"/>
                </a:lnTo>
                <a:close/>
                <a:moveTo>
                  <a:pt x="797881" y="2127689"/>
                </a:moveTo>
                <a:lnTo>
                  <a:pt x="827466" y="2127689"/>
                </a:lnTo>
                <a:lnTo>
                  <a:pt x="827466" y="2157278"/>
                </a:lnTo>
                <a:lnTo>
                  <a:pt x="797881" y="2157278"/>
                </a:lnTo>
                <a:close/>
                <a:moveTo>
                  <a:pt x="531921" y="2127687"/>
                </a:moveTo>
                <a:lnTo>
                  <a:pt x="561507" y="2127687"/>
                </a:lnTo>
                <a:lnTo>
                  <a:pt x="561507" y="2157274"/>
                </a:lnTo>
                <a:lnTo>
                  <a:pt x="531921" y="2157274"/>
                </a:lnTo>
                <a:close/>
                <a:moveTo>
                  <a:pt x="265961" y="2127684"/>
                </a:moveTo>
                <a:lnTo>
                  <a:pt x="295546" y="2127684"/>
                </a:lnTo>
                <a:lnTo>
                  <a:pt x="295546" y="2157271"/>
                </a:lnTo>
                <a:lnTo>
                  <a:pt x="265961" y="2157271"/>
                </a:lnTo>
                <a:close/>
                <a:moveTo>
                  <a:pt x="0" y="2127682"/>
                </a:moveTo>
                <a:lnTo>
                  <a:pt x="29585" y="2127682"/>
                </a:lnTo>
                <a:lnTo>
                  <a:pt x="29585" y="2157268"/>
                </a:lnTo>
                <a:lnTo>
                  <a:pt x="0" y="2157268"/>
                </a:lnTo>
                <a:close/>
                <a:moveTo>
                  <a:pt x="2659604" y="1861747"/>
                </a:moveTo>
                <a:lnTo>
                  <a:pt x="2689189" y="1861747"/>
                </a:lnTo>
                <a:lnTo>
                  <a:pt x="2689189" y="1891324"/>
                </a:lnTo>
                <a:lnTo>
                  <a:pt x="2659604" y="1891324"/>
                </a:lnTo>
                <a:close/>
                <a:moveTo>
                  <a:pt x="2393644" y="1861744"/>
                </a:moveTo>
                <a:lnTo>
                  <a:pt x="2423230" y="1861744"/>
                </a:lnTo>
                <a:lnTo>
                  <a:pt x="2423230" y="1891322"/>
                </a:lnTo>
                <a:lnTo>
                  <a:pt x="2393644" y="1891322"/>
                </a:lnTo>
                <a:close/>
                <a:moveTo>
                  <a:pt x="2127683" y="1861742"/>
                </a:moveTo>
                <a:lnTo>
                  <a:pt x="2157268" y="1861742"/>
                </a:lnTo>
                <a:lnTo>
                  <a:pt x="2157268" y="1891320"/>
                </a:lnTo>
                <a:lnTo>
                  <a:pt x="2127683" y="1891320"/>
                </a:lnTo>
                <a:close/>
                <a:moveTo>
                  <a:pt x="1861723" y="1861739"/>
                </a:moveTo>
                <a:lnTo>
                  <a:pt x="1891309" y="1861739"/>
                </a:lnTo>
                <a:lnTo>
                  <a:pt x="1891309" y="1891319"/>
                </a:lnTo>
                <a:lnTo>
                  <a:pt x="1861723" y="1891319"/>
                </a:lnTo>
                <a:close/>
                <a:moveTo>
                  <a:pt x="1595763" y="1861737"/>
                </a:moveTo>
                <a:lnTo>
                  <a:pt x="1625348" y="1861737"/>
                </a:lnTo>
                <a:lnTo>
                  <a:pt x="1625348" y="1891317"/>
                </a:lnTo>
                <a:lnTo>
                  <a:pt x="1595763" y="1891317"/>
                </a:lnTo>
                <a:close/>
                <a:moveTo>
                  <a:pt x="1329802" y="1861734"/>
                </a:moveTo>
                <a:lnTo>
                  <a:pt x="1359387" y="1861734"/>
                </a:lnTo>
                <a:lnTo>
                  <a:pt x="1359387" y="1891315"/>
                </a:lnTo>
                <a:lnTo>
                  <a:pt x="1329802" y="1891315"/>
                </a:lnTo>
                <a:close/>
                <a:moveTo>
                  <a:pt x="1063842" y="1861732"/>
                </a:moveTo>
                <a:lnTo>
                  <a:pt x="1093428" y="1861732"/>
                </a:lnTo>
                <a:lnTo>
                  <a:pt x="1093428" y="1891314"/>
                </a:lnTo>
                <a:lnTo>
                  <a:pt x="1063842" y="1891314"/>
                </a:lnTo>
                <a:close/>
                <a:moveTo>
                  <a:pt x="797881" y="1861729"/>
                </a:moveTo>
                <a:lnTo>
                  <a:pt x="827466" y="1861729"/>
                </a:lnTo>
                <a:lnTo>
                  <a:pt x="827466" y="1891312"/>
                </a:lnTo>
                <a:lnTo>
                  <a:pt x="797881" y="1891312"/>
                </a:lnTo>
                <a:close/>
                <a:moveTo>
                  <a:pt x="531921" y="1861727"/>
                </a:moveTo>
                <a:lnTo>
                  <a:pt x="561507" y="1861727"/>
                </a:lnTo>
                <a:lnTo>
                  <a:pt x="561507" y="1891310"/>
                </a:lnTo>
                <a:lnTo>
                  <a:pt x="531921" y="1891310"/>
                </a:lnTo>
                <a:close/>
                <a:moveTo>
                  <a:pt x="265961" y="1861724"/>
                </a:moveTo>
                <a:lnTo>
                  <a:pt x="295546" y="1861724"/>
                </a:lnTo>
                <a:lnTo>
                  <a:pt x="295546" y="1891309"/>
                </a:lnTo>
                <a:lnTo>
                  <a:pt x="265961" y="1891309"/>
                </a:lnTo>
                <a:close/>
                <a:moveTo>
                  <a:pt x="0" y="1861722"/>
                </a:moveTo>
                <a:lnTo>
                  <a:pt x="29585" y="1861722"/>
                </a:lnTo>
                <a:lnTo>
                  <a:pt x="29585" y="1891307"/>
                </a:lnTo>
                <a:lnTo>
                  <a:pt x="0" y="1891307"/>
                </a:lnTo>
                <a:close/>
                <a:moveTo>
                  <a:pt x="2659604" y="1595785"/>
                </a:moveTo>
                <a:lnTo>
                  <a:pt x="2689189" y="1595785"/>
                </a:lnTo>
                <a:lnTo>
                  <a:pt x="2689189" y="1625371"/>
                </a:lnTo>
                <a:lnTo>
                  <a:pt x="2659604" y="1625371"/>
                </a:lnTo>
                <a:close/>
                <a:moveTo>
                  <a:pt x="2393644" y="1595782"/>
                </a:moveTo>
                <a:lnTo>
                  <a:pt x="2423230" y="1595782"/>
                </a:lnTo>
                <a:lnTo>
                  <a:pt x="2423230" y="1625368"/>
                </a:lnTo>
                <a:lnTo>
                  <a:pt x="2393644" y="1625368"/>
                </a:lnTo>
                <a:close/>
                <a:moveTo>
                  <a:pt x="2127683" y="1595780"/>
                </a:moveTo>
                <a:lnTo>
                  <a:pt x="2157268" y="1595780"/>
                </a:lnTo>
                <a:lnTo>
                  <a:pt x="2157268" y="1625366"/>
                </a:lnTo>
                <a:lnTo>
                  <a:pt x="2127683" y="1625366"/>
                </a:lnTo>
                <a:close/>
                <a:moveTo>
                  <a:pt x="1861723" y="1595777"/>
                </a:moveTo>
                <a:lnTo>
                  <a:pt x="1891309" y="1595777"/>
                </a:lnTo>
                <a:lnTo>
                  <a:pt x="1891309" y="1625363"/>
                </a:lnTo>
                <a:lnTo>
                  <a:pt x="1861723" y="1625363"/>
                </a:lnTo>
                <a:close/>
                <a:moveTo>
                  <a:pt x="1595763" y="1595775"/>
                </a:moveTo>
                <a:lnTo>
                  <a:pt x="1625348" y="1595775"/>
                </a:lnTo>
                <a:lnTo>
                  <a:pt x="1625348" y="1625360"/>
                </a:lnTo>
                <a:lnTo>
                  <a:pt x="1595763" y="1625360"/>
                </a:lnTo>
                <a:close/>
                <a:moveTo>
                  <a:pt x="1329802" y="1595773"/>
                </a:moveTo>
                <a:lnTo>
                  <a:pt x="1359387" y="1595773"/>
                </a:lnTo>
                <a:lnTo>
                  <a:pt x="1359387" y="1625358"/>
                </a:lnTo>
                <a:lnTo>
                  <a:pt x="1329802" y="1625358"/>
                </a:lnTo>
                <a:close/>
                <a:moveTo>
                  <a:pt x="1063842" y="1595770"/>
                </a:moveTo>
                <a:lnTo>
                  <a:pt x="1093428" y="1595770"/>
                </a:lnTo>
                <a:lnTo>
                  <a:pt x="1093428" y="1625355"/>
                </a:lnTo>
                <a:lnTo>
                  <a:pt x="1063842" y="1625355"/>
                </a:lnTo>
                <a:close/>
                <a:moveTo>
                  <a:pt x="797881" y="1595768"/>
                </a:moveTo>
                <a:lnTo>
                  <a:pt x="827466" y="1595768"/>
                </a:lnTo>
                <a:lnTo>
                  <a:pt x="827466" y="1625353"/>
                </a:lnTo>
                <a:lnTo>
                  <a:pt x="797881" y="1625353"/>
                </a:lnTo>
                <a:close/>
                <a:moveTo>
                  <a:pt x="531921" y="1595766"/>
                </a:moveTo>
                <a:lnTo>
                  <a:pt x="561507" y="1595766"/>
                </a:lnTo>
                <a:lnTo>
                  <a:pt x="561507" y="1625351"/>
                </a:lnTo>
                <a:lnTo>
                  <a:pt x="531921" y="1625351"/>
                </a:lnTo>
                <a:close/>
                <a:moveTo>
                  <a:pt x="265961" y="1595763"/>
                </a:moveTo>
                <a:lnTo>
                  <a:pt x="295546" y="1595763"/>
                </a:lnTo>
                <a:lnTo>
                  <a:pt x="295546" y="1625348"/>
                </a:lnTo>
                <a:lnTo>
                  <a:pt x="265961" y="1625348"/>
                </a:lnTo>
                <a:close/>
                <a:moveTo>
                  <a:pt x="0" y="1595761"/>
                </a:moveTo>
                <a:lnTo>
                  <a:pt x="29585" y="1595761"/>
                </a:lnTo>
                <a:lnTo>
                  <a:pt x="29585" y="1625346"/>
                </a:lnTo>
                <a:lnTo>
                  <a:pt x="0" y="1625346"/>
                </a:lnTo>
                <a:close/>
                <a:moveTo>
                  <a:pt x="2659604" y="1329827"/>
                </a:moveTo>
                <a:lnTo>
                  <a:pt x="2689189" y="1329827"/>
                </a:lnTo>
                <a:lnTo>
                  <a:pt x="2689189" y="1359412"/>
                </a:lnTo>
                <a:lnTo>
                  <a:pt x="2659604" y="1359412"/>
                </a:lnTo>
                <a:close/>
                <a:moveTo>
                  <a:pt x="2393644" y="1329825"/>
                </a:moveTo>
                <a:lnTo>
                  <a:pt x="2423230" y="1329825"/>
                </a:lnTo>
                <a:lnTo>
                  <a:pt x="2423230" y="1359409"/>
                </a:lnTo>
                <a:lnTo>
                  <a:pt x="2393644" y="1359409"/>
                </a:lnTo>
                <a:close/>
                <a:moveTo>
                  <a:pt x="2127683" y="1329822"/>
                </a:moveTo>
                <a:lnTo>
                  <a:pt x="2157268" y="1329822"/>
                </a:lnTo>
                <a:lnTo>
                  <a:pt x="2157268" y="1359407"/>
                </a:lnTo>
                <a:lnTo>
                  <a:pt x="2127683" y="1359407"/>
                </a:lnTo>
                <a:close/>
                <a:moveTo>
                  <a:pt x="1861723" y="1329819"/>
                </a:moveTo>
                <a:lnTo>
                  <a:pt x="1891309" y="1329819"/>
                </a:lnTo>
                <a:lnTo>
                  <a:pt x="1891309" y="1359404"/>
                </a:lnTo>
                <a:lnTo>
                  <a:pt x="1861723" y="1359404"/>
                </a:lnTo>
                <a:close/>
                <a:moveTo>
                  <a:pt x="1595763" y="1329817"/>
                </a:moveTo>
                <a:lnTo>
                  <a:pt x="1625348" y="1329817"/>
                </a:lnTo>
                <a:lnTo>
                  <a:pt x="1625348" y="1359401"/>
                </a:lnTo>
                <a:lnTo>
                  <a:pt x="1595763" y="1359401"/>
                </a:lnTo>
                <a:close/>
                <a:moveTo>
                  <a:pt x="1329802" y="1329814"/>
                </a:moveTo>
                <a:lnTo>
                  <a:pt x="1359387" y="1329814"/>
                </a:lnTo>
                <a:lnTo>
                  <a:pt x="1359387" y="1359399"/>
                </a:lnTo>
                <a:lnTo>
                  <a:pt x="1329802" y="1359399"/>
                </a:lnTo>
                <a:close/>
                <a:moveTo>
                  <a:pt x="1063842" y="1329811"/>
                </a:moveTo>
                <a:lnTo>
                  <a:pt x="1093428" y="1329811"/>
                </a:lnTo>
                <a:lnTo>
                  <a:pt x="1093428" y="1359396"/>
                </a:lnTo>
                <a:lnTo>
                  <a:pt x="1063842" y="1359396"/>
                </a:lnTo>
                <a:close/>
                <a:moveTo>
                  <a:pt x="797881" y="1329809"/>
                </a:moveTo>
                <a:lnTo>
                  <a:pt x="827466" y="1329809"/>
                </a:lnTo>
                <a:lnTo>
                  <a:pt x="827466" y="1359394"/>
                </a:lnTo>
                <a:lnTo>
                  <a:pt x="797881" y="1359394"/>
                </a:lnTo>
                <a:close/>
                <a:moveTo>
                  <a:pt x="531921" y="1329806"/>
                </a:moveTo>
                <a:lnTo>
                  <a:pt x="561507" y="1329806"/>
                </a:lnTo>
                <a:lnTo>
                  <a:pt x="561507" y="1359391"/>
                </a:lnTo>
                <a:lnTo>
                  <a:pt x="531921" y="1359391"/>
                </a:lnTo>
                <a:close/>
                <a:moveTo>
                  <a:pt x="265961" y="1329803"/>
                </a:moveTo>
                <a:lnTo>
                  <a:pt x="295546" y="1329803"/>
                </a:lnTo>
                <a:lnTo>
                  <a:pt x="295546" y="1359388"/>
                </a:lnTo>
                <a:lnTo>
                  <a:pt x="265961" y="1359388"/>
                </a:lnTo>
                <a:close/>
                <a:moveTo>
                  <a:pt x="0" y="1329801"/>
                </a:moveTo>
                <a:lnTo>
                  <a:pt x="29585" y="1329801"/>
                </a:lnTo>
                <a:lnTo>
                  <a:pt x="29585" y="1359386"/>
                </a:lnTo>
                <a:lnTo>
                  <a:pt x="0" y="1359386"/>
                </a:lnTo>
                <a:close/>
                <a:moveTo>
                  <a:pt x="2659604" y="1063871"/>
                </a:moveTo>
                <a:lnTo>
                  <a:pt x="2689189" y="1063871"/>
                </a:lnTo>
                <a:lnTo>
                  <a:pt x="2689189" y="1093457"/>
                </a:lnTo>
                <a:lnTo>
                  <a:pt x="2659604" y="1093457"/>
                </a:lnTo>
                <a:close/>
                <a:moveTo>
                  <a:pt x="2393644" y="1063868"/>
                </a:moveTo>
                <a:lnTo>
                  <a:pt x="2423230" y="1063868"/>
                </a:lnTo>
                <a:lnTo>
                  <a:pt x="2423230" y="1093454"/>
                </a:lnTo>
                <a:lnTo>
                  <a:pt x="2393644" y="1093454"/>
                </a:lnTo>
                <a:close/>
                <a:moveTo>
                  <a:pt x="2127683" y="1063865"/>
                </a:moveTo>
                <a:lnTo>
                  <a:pt x="2157268" y="1063865"/>
                </a:lnTo>
                <a:lnTo>
                  <a:pt x="2157268" y="1093451"/>
                </a:lnTo>
                <a:lnTo>
                  <a:pt x="2127683" y="1093451"/>
                </a:lnTo>
                <a:close/>
                <a:moveTo>
                  <a:pt x="1861723" y="1063862"/>
                </a:moveTo>
                <a:lnTo>
                  <a:pt x="1891309" y="1063862"/>
                </a:lnTo>
                <a:lnTo>
                  <a:pt x="1891309" y="1093448"/>
                </a:lnTo>
                <a:lnTo>
                  <a:pt x="1861723" y="1093448"/>
                </a:lnTo>
                <a:close/>
                <a:moveTo>
                  <a:pt x="1595763" y="1063859"/>
                </a:moveTo>
                <a:lnTo>
                  <a:pt x="1625348" y="1063859"/>
                </a:lnTo>
                <a:lnTo>
                  <a:pt x="1625348" y="1093445"/>
                </a:lnTo>
                <a:lnTo>
                  <a:pt x="1595763" y="1093445"/>
                </a:lnTo>
                <a:close/>
                <a:moveTo>
                  <a:pt x="1329802" y="1063856"/>
                </a:moveTo>
                <a:lnTo>
                  <a:pt x="1359387" y="1063856"/>
                </a:lnTo>
                <a:lnTo>
                  <a:pt x="1359387" y="1093442"/>
                </a:lnTo>
                <a:lnTo>
                  <a:pt x="1329802" y="1093442"/>
                </a:lnTo>
                <a:close/>
                <a:moveTo>
                  <a:pt x="1063842" y="1063853"/>
                </a:moveTo>
                <a:lnTo>
                  <a:pt x="1093428" y="1063853"/>
                </a:lnTo>
                <a:lnTo>
                  <a:pt x="1093428" y="1093439"/>
                </a:lnTo>
                <a:lnTo>
                  <a:pt x="1063842" y="1093439"/>
                </a:lnTo>
                <a:close/>
                <a:moveTo>
                  <a:pt x="797881" y="1063850"/>
                </a:moveTo>
                <a:lnTo>
                  <a:pt x="827466" y="1063850"/>
                </a:lnTo>
                <a:lnTo>
                  <a:pt x="827466" y="1093436"/>
                </a:lnTo>
                <a:lnTo>
                  <a:pt x="797881" y="1093436"/>
                </a:lnTo>
                <a:close/>
                <a:moveTo>
                  <a:pt x="531921" y="1063847"/>
                </a:moveTo>
                <a:lnTo>
                  <a:pt x="561507" y="1063847"/>
                </a:lnTo>
                <a:lnTo>
                  <a:pt x="561507" y="1093433"/>
                </a:lnTo>
                <a:lnTo>
                  <a:pt x="531921" y="1093433"/>
                </a:lnTo>
                <a:close/>
                <a:moveTo>
                  <a:pt x="265961" y="1063844"/>
                </a:moveTo>
                <a:lnTo>
                  <a:pt x="295546" y="1063844"/>
                </a:lnTo>
                <a:lnTo>
                  <a:pt x="295546" y="1093430"/>
                </a:lnTo>
                <a:lnTo>
                  <a:pt x="265961" y="1093430"/>
                </a:lnTo>
                <a:close/>
                <a:moveTo>
                  <a:pt x="0" y="1063841"/>
                </a:moveTo>
                <a:lnTo>
                  <a:pt x="29585" y="1063841"/>
                </a:lnTo>
                <a:lnTo>
                  <a:pt x="29585" y="1093427"/>
                </a:lnTo>
                <a:lnTo>
                  <a:pt x="0" y="1093427"/>
                </a:lnTo>
                <a:close/>
                <a:moveTo>
                  <a:pt x="2659604" y="797900"/>
                </a:moveTo>
                <a:lnTo>
                  <a:pt x="2689189" y="797900"/>
                </a:lnTo>
                <a:lnTo>
                  <a:pt x="2689189" y="827486"/>
                </a:lnTo>
                <a:lnTo>
                  <a:pt x="2659604" y="827486"/>
                </a:lnTo>
                <a:close/>
                <a:moveTo>
                  <a:pt x="2393644" y="797898"/>
                </a:moveTo>
                <a:lnTo>
                  <a:pt x="2423230" y="797898"/>
                </a:lnTo>
                <a:lnTo>
                  <a:pt x="2423230" y="827484"/>
                </a:lnTo>
                <a:lnTo>
                  <a:pt x="2393644" y="827484"/>
                </a:lnTo>
                <a:close/>
                <a:moveTo>
                  <a:pt x="2127683" y="797895"/>
                </a:moveTo>
                <a:lnTo>
                  <a:pt x="2157268" y="797895"/>
                </a:lnTo>
                <a:lnTo>
                  <a:pt x="2157268" y="827481"/>
                </a:lnTo>
                <a:lnTo>
                  <a:pt x="2127683" y="827481"/>
                </a:lnTo>
                <a:close/>
                <a:moveTo>
                  <a:pt x="1861723" y="797893"/>
                </a:moveTo>
                <a:lnTo>
                  <a:pt x="1891309" y="797893"/>
                </a:lnTo>
                <a:lnTo>
                  <a:pt x="1891309" y="827479"/>
                </a:lnTo>
                <a:lnTo>
                  <a:pt x="1861723" y="827479"/>
                </a:lnTo>
                <a:close/>
                <a:moveTo>
                  <a:pt x="1595763" y="797891"/>
                </a:moveTo>
                <a:lnTo>
                  <a:pt x="1625348" y="797891"/>
                </a:lnTo>
                <a:lnTo>
                  <a:pt x="1625348" y="827477"/>
                </a:lnTo>
                <a:lnTo>
                  <a:pt x="1595763" y="827477"/>
                </a:lnTo>
                <a:close/>
                <a:moveTo>
                  <a:pt x="1329802" y="797889"/>
                </a:moveTo>
                <a:lnTo>
                  <a:pt x="1359387" y="797889"/>
                </a:lnTo>
                <a:lnTo>
                  <a:pt x="1359387" y="827475"/>
                </a:lnTo>
                <a:lnTo>
                  <a:pt x="1329802" y="827475"/>
                </a:lnTo>
                <a:close/>
                <a:moveTo>
                  <a:pt x="1063842" y="797887"/>
                </a:moveTo>
                <a:lnTo>
                  <a:pt x="1093428" y="797887"/>
                </a:lnTo>
                <a:lnTo>
                  <a:pt x="1093428" y="827473"/>
                </a:lnTo>
                <a:lnTo>
                  <a:pt x="1063842" y="827473"/>
                </a:lnTo>
                <a:close/>
                <a:moveTo>
                  <a:pt x="797881" y="797885"/>
                </a:moveTo>
                <a:lnTo>
                  <a:pt x="827466" y="797885"/>
                </a:lnTo>
                <a:lnTo>
                  <a:pt x="827466" y="827471"/>
                </a:lnTo>
                <a:lnTo>
                  <a:pt x="797881" y="827471"/>
                </a:lnTo>
                <a:close/>
                <a:moveTo>
                  <a:pt x="531921" y="797883"/>
                </a:moveTo>
                <a:lnTo>
                  <a:pt x="561507" y="797883"/>
                </a:lnTo>
                <a:lnTo>
                  <a:pt x="561507" y="827469"/>
                </a:lnTo>
                <a:lnTo>
                  <a:pt x="531921" y="827469"/>
                </a:lnTo>
                <a:close/>
                <a:moveTo>
                  <a:pt x="265961" y="797881"/>
                </a:moveTo>
                <a:lnTo>
                  <a:pt x="295546" y="797881"/>
                </a:lnTo>
                <a:lnTo>
                  <a:pt x="295546" y="827467"/>
                </a:lnTo>
                <a:lnTo>
                  <a:pt x="265961" y="827467"/>
                </a:lnTo>
                <a:close/>
                <a:moveTo>
                  <a:pt x="0" y="797879"/>
                </a:moveTo>
                <a:lnTo>
                  <a:pt x="29585" y="797879"/>
                </a:lnTo>
                <a:lnTo>
                  <a:pt x="29585" y="827465"/>
                </a:lnTo>
                <a:lnTo>
                  <a:pt x="0" y="827465"/>
                </a:lnTo>
                <a:close/>
                <a:moveTo>
                  <a:pt x="2659604" y="531940"/>
                </a:moveTo>
                <a:lnTo>
                  <a:pt x="2689189" y="531940"/>
                </a:lnTo>
                <a:lnTo>
                  <a:pt x="2689189" y="561525"/>
                </a:lnTo>
                <a:lnTo>
                  <a:pt x="2659604" y="561525"/>
                </a:lnTo>
                <a:close/>
                <a:moveTo>
                  <a:pt x="2393644" y="531938"/>
                </a:moveTo>
                <a:lnTo>
                  <a:pt x="2423230" y="531938"/>
                </a:lnTo>
                <a:lnTo>
                  <a:pt x="2423230" y="561523"/>
                </a:lnTo>
                <a:lnTo>
                  <a:pt x="2393644" y="561523"/>
                </a:lnTo>
                <a:close/>
                <a:moveTo>
                  <a:pt x="2127683" y="531936"/>
                </a:moveTo>
                <a:lnTo>
                  <a:pt x="2157268" y="531936"/>
                </a:lnTo>
                <a:lnTo>
                  <a:pt x="2157268" y="561521"/>
                </a:lnTo>
                <a:lnTo>
                  <a:pt x="2127683" y="561521"/>
                </a:lnTo>
                <a:close/>
                <a:moveTo>
                  <a:pt x="1861723" y="531934"/>
                </a:moveTo>
                <a:lnTo>
                  <a:pt x="1891309" y="531934"/>
                </a:lnTo>
                <a:lnTo>
                  <a:pt x="1891309" y="561519"/>
                </a:lnTo>
                <a:lnTo>
                  <a:pt x="1861723" y="561519"/>
                </a:lnTo>
                <a:close/>
                <a:moveTo>
                  <a:pt x="1595763" y="531932"/>
                </a:moveTo>
                <a:lnTo>
                  <a:pt x="1625348" y="531932"/>
                </a:lnTo>
                <a:lnTo>
                  <a:pt x="1625348" y="561517"/>
                </a:lnTo>
                <a:lnTo>
                  <a:pt x="1595763" y="561517"/>
                </a:lnTo>
                <a:close/>
                <a:moveTo>
                  <a:pt x="1329802" y="531930"/>
                </a:moveTo>
                <a:lnTo>
                  <a:pt x="1359387" y="531930"/>
                </a:lnTo>
                <a:lnTo>
                  <a:pt x="1359387" y="561515"/>
                </a:lnTo>
                <a:lnTo>
                  <a:pt x="1329802" y="561515"/>
                </a:lnTo>
                <a:close/>
                <a:moveTo>
                  <a:pt x="1063842" y="531928"/>
                </a:moveTo>
                <a:lnTo>
                  <a:pt x="1093428" y="531928"/>
                </a:lnTo>
                <a:lnTo>
                  <a:pt x="1093428" y="561513"/>
                </a:lnTo>
                <a:lnTo>
                  <a:pt x="1063842" y="561513"/>
                </a:lnTo>
                <a:close/>
                <a:moveTo>
                  <a:pt x="797881" y="531925"/>
                </a:moveTo>
                <a:lnTo>
                  <a:pt x="827466" y="531925"/>
                </a:lnTo>
                <a:lnTo>
                  <a:pt x="827466" y="561511"/>
                </a:lnTo>
                <a:lnTo>
                  <a:pt x="797881" y="561511"/>
                </a:lnTo>
                <a:close/>
                <a:moveTo>
                  <a:pt x="531921" y="531923"/>
                </a:moveTo>
                <a:lnTo>
                  <a:pt x="561507" y="531923"/>
                </a:lnTo>
                <a:lnTo>
                  <a:pt x="561507" y="561508"/>
                </a:lnTo>
                <a:lnTo>
                  <a:pt x="531921" y="561508"/>
                </a:lnTo>
                <a:close/>
                <a:moveTo>
                  <a:pt x="265961" y="531921"/>
                </a:moveTo>
                <a:lnTo>
                  <a:pt x="295546" y="531921"/>
                </a:lnTo>
                <a:lnTo>
                  <a:pt x="295546" y="561506"/>
                </a:lnTo>
                <a:lnTo>
                  <a:pt x="265961" y="561506"/>
                </a:lnTo>
                <a:close/>
                <a:moveTo>
                  <a:pt x="0" y="531919"/>
                </a:moveTo>
                <a:lnTo>
                  <a:pt x="29585" y="531919"/>
                </a:lnTo>
                <a:lnTo>
                  <a:pt x="29585" y="561504"/>
                </a:lnTo>
                <a:lnTo>
                  <a:pt x="0" y="561504"/>
                </a:lnTo>
                <a:close/>
                <a:moveTo>
                  <a:pt x="2659604" y="265980"/>
                </a:moveTo>
                <a:lnTo>
                  <a:pt x="2689189" y="265980"/>
                </a:lnTo>
                <a:lnTo>
                  <a:pt x="2689189" y="295566"/>
                </a:lnTo>
                <a:lnTo>
                  <a:pt x="2659604" y="295566"/>
                </a:lnTo>
                <a:close/>
                <a:moveTo>
                  <a:pt x="2393644" y="265978"/>
                </a:moveTo>
                <a:lnTo>
                  <a:pt x="2423230" y="265978"/>
                </a:lnTo>
                <a:lnTo>
                  <a:pt x="2423230" y="295564"/>
                </a:lnTo>
                <a:lnTo>
                  <a:pt x="2393644" y="295564"/>
                </a:lnTo>
                <a:close/>
                <a:moveTo>
                  <a:pt x="2127683" y="265976"/>
                </a:moveTo>
                <a:lnTo>
                  <a:pt x="2157268" y="265976"/>
                </a:lnTo>
                <a:lnTo>
                  <a:pt x="2157268" y="295562"/>
                </a:lnTo>
                <a:lnTo>
                  <a:pt x="2127683" y="295562"/>
                </a:lnTo>
                <a:close/>
                <a:moveTo>
                  <a:pt x="1861723" y="265973"/>
                </a:moveTo>
                <a:lnTo>
                  <a:pt x="1891309" y="265973"/>
                </a:lnTo>
                <a:lnTo>
                  <a:pt x="1891309" y="295560"/>
                </a:lnTo>
                <a:lnTo>
                  <a:pt x="1861723" y="295560"/>
                </a:lnTo>
                <a:close/>
                <a:moveTo>
                  <a:pt x="1595763" y="265971"/>
                </a:moveTo>
                <a:lnTo>
                  <a:pt x="1625348" y="265971"/>
                </a:lnTo>
                <a:lnTo>
                  <a:pt x="1625348" y="295557"/>
                </a:lnTo>
                <a:lnTo>
                  <a:pt x="1595763" y="295557"/>
                </a:lnTo>
                <a:close/>
                <a:moveTo>
                  <a:pt x="1329802" y="265969"/>
                </a:moveTo>
                <a:lnTo>
                  <a:pt x="1359387" y="265969"/>
                </a:lnTo>
                <a:lnTo>
                  <a:pt x="1359387" y="295555"/>
                </a:lnTo>
                <a:lnTo>
                  <a:pt x="1329802" y="295555"/>
                </a:lnTo>
                <a:close/>
                <a:moveTo>
                  <a:pt x="1063842" y="265967"/>
                </a:moveTo>
                <a:lnTo>
                  <a:pt x="1093428" y="265967"/>
                </a:lnTo>
                <a:lnTo>
                  <a:pt x="1093428" y="295553"/>
                </a:lnTo>
                <a:lnTo>
                  <a:pt x="1063842" y="295553"/>
                </a:lnTo>
                <a:close/>
                <a:moveTo>
                  <a:pt x="797881" y="265965"/>
                </a:moveTo>
                <a:lnTo>
                  <a:pt x="827466" y="265965"/>
                </a:lnTo>
                <a:lnTo>
                  <a:pt x="827466" y="295551"/>
                </a:lnTo>
                <a:lnTo>
                  <a:pt x="797881" y="295551"/>
                </a:lnTo>
                <a:close/>
                <a:moveTo>
                  <a:pt x="531921" y="265963"/>
                </a:moveTo>
                <a:lnTo>
                  <a:pt x="561507" y="265963"/>
                </a:lnTo>
                <a:lnTo>
                  <a:pt x="561507" y="295549"/>
                </a:lnTo>
                <a:lnTo>
                  <a:pt x="531921" y="295549"/>
                </a:lnTo>
                <a:close/>
                <a:moveTo>
                  <a:pt x="265961" y="265960"/>
                </a:moveTo>
                <a:lnTo>
                  <a:pt x="295546" y="265960"/>
                </a:lnTo>
                <a:lnTo>
                  <a:pt x="295546" y="295546"/>
                </a:lnTo>
                <a:lnTo>
                  <a:pt x="265961" y="295546"/>
                </a:lnTo>
                <a:close/>
                <a:moveTo>
                  <a:pt x="0" y="265958"/>
                </a:moveTo>
                <a:lnTo>
                  <a:pt x="29585" y="265958"/>
                </a:lnTo>
                <a:lnTo>
                  <a:pt x="29585" y="295544"/>
                </a:lnTo>
                <a:lnTo>
                  <a:pt x="0" y="295544"/>
                </a:lnTo>
                <a:close/>
                <a:moveTo>
                  <a:pt x="0" y="23"/>
                </a:moveTo>
                <a:lnTo>
                  <a:pt x="29585" y="23"/>
                </a:lnTo>
                <a:lnTo>
                  <a:pt x="29585" y="29609"/>
                </a:lnTo>
                <a:lnTo>
                  <a:pt x="0" y="29609"/>
                </a:lnTo>
                <a:close/>
                <a:moveTo>
                  <a:pt x="2659604" y="21"/>
                </a:moveTo>
                <a:lnTo>
                  <a:pt x="2689189" y="21"/>
                </a:lnTo>
                <a:lnTo>
                  <a:pt x="2689189" y="29607"/>
                </a:lnTo>
                <a:lnTo>
                  <a:pt x="2659604" y="29607"/>
                </a:lnTo>
                <a:close/>
                <a:moveTo>
                  <a:pt x="2393644" y="19"/>
                </a:moveTo>
                <a:lnTo>
                  <a:pt x="2423230" y="19"/>
                </a:lnTo>
                <a:lnTo>
                  <a:pt x="2423230" y="29605"/>
                </a:lnTo>
                <a:lnTo>
                  <a:pt x="2393644" y="29605"/>
                </a:lnTo>
                <a:close/>
                <a:moveTo>
                  <a:pt x="2127683" y="16"/>
                </a:moveTo>
                <a:lnTo>
                  <a:pt x="2157268" y="16"/>
                </a:lnTo>
                <a:lnTo>
                  <a:pt x="2157268" y="29602"/>
                </a:lnTo>
                <a:lnTo>
                  <a:pt x="2127683" y="29602"/>
                </a:lnTo>
                <a:close/>
                <a:moveTo>
                  <a:pt x="1861723" y="14"/>
                </a:moveTo>
                <a:lnTo>
                  <a:pt x="1891309" y="14"/>
                </a:lnTo>
                <a:lnTo>
                  <a:pt x="1891309" y="29600"/>
                </a:lnTo>
                <a:lnTo>
                  <a:pt x="1861723" y="29600"/>
                </a:lnTo>
                <a:close/>
                <a:moveTo>
                  <a:pt x="1595763" y="12"/>
                </a:moveTo>
                <a:lnTo>
                  <a:pt x="1625348" y="12"/>
                </a:lnTo>
                <a:lnTo>
                  <a:pt x="1625348" y="29598"/>
                </a:lnTo>
                <a:lnTo>
                  <a:pt x="1595763" y="29598"/>
                </a:lnTo>
                <a:close/>
                <a:moveTo>
                  <a:pt x="1329802" y="9"/>
                </a:moveTo>
                <a:lnTo>
                  <a:pt x="1359387" y="9"/>
                </a:lnTo>
                <a:lnTo>
                  <a:pt x="1359387" y="29595"/>
                </a:lnTo>
                <a:lnTo>
                  <a:pt x="1329802" y="29595"/>
                </a:lnTo>
                <a:close/>
                <a:moveTo>
                  <a:pt x="1063842" y="7"/>
                </a:moveTo>
                <a:lnTo>
                  <a:pt x="1093428" y="7"/>
                </a:lnTo>
                <a:lnTo>
                  <a:pt x="1093428" y="29593"/>
                </a:lnTo>
                <a:lnTo>
                  <a:pt x="1063842" y="29593"/>
                </a:lnTo>
                <a:close/>
                <a:moveTo>
                  <a:pt x="797881" y="5"/>
                </a:moveTo>
                <a:lnTo>
                  <a:pt x="827466" y="5"/>
                </a:lnTo>
                <a:lnTo>
                  <a:pt x="827466" y="29591"/>
                </a:lnTo>
                <a:lnTo>
                  <a:pt x="797881" y="29591"/>
                </a:lnTo>
                <a:close/>
                <a:moveTo>
                  <a:pt x="531921" y="3"/>
                </a:moveTo>
                <a:lnTo>
                  <a:pt x="561507" y="3"/>
                </a:lnTo>
                <a:lnTo>
                  <a:pt x="561507" y="29589"/>
                </a:lnTo>
                <a:lnTo>
                  <a:pt x="531921" y="29589"/>
                </a:lnTo>
                <a:close/>
                <a:moveTo>
                  <a:pt x="265961" y="0"/>
                </a:moveTo>
                <a:lnTo>
                  <a:pt x="295546" y="0"/>
                </a:lnTo>
                <a:lnTo>
                  <a:pt x="295546" y="29586"/>
                </a:lnTo>
                <a:lnTo>
                  <a:pt x="265961" y="29586"/>
                </a:lnTo>
                <a:close/>
              </a:path>
            </a:pathLst>
          </a:custGeom>
          <a:solidFill>
            <a:schemeClr val="tx2">
              <a:alpha val="20000"/>
            </a:schemeClr>
          </a:solidFill>
          <a:ln w="10294" cap="flat">
            <a:noFill/>
            <a:prstDash val="solid"/>
            <a:miter/>
          </a:ln>
        </p:spPr>
        <p:txBody>
          <a:bodyPr rtlCol="0" anchor="ctr"/>
          <a:lstStyle/>
          <a:p>
            <a:endParaRPr lang="en-US" sz="1800"/>
          </a:p>
        </p:txBody>
      </p:sp>
    </p:spTree>
    <p:extLst>
      <p:ext uri="{BB962C8B-B14F-4D97-AF65-F5344CB8AC3E}">
        <p14:creationId xmlns:p14="http://schemas.microsoft.com/office/powerpoint/2010/main" val="413690124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 Dark Grid Ba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31" y="912310"/>
            <a:ext cx="9869098" cy="91649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1942019" y="1828800"/>
            <a:ext cx="9870470" cy="4343400"/>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3D5A7D88-ECAB-4F73-89A2-AC9423470703}"/>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91865181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2019" y="2438400"/>
            <a:ext cx="9870470"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986909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84FE0C4B-577E-476F-8514-EB0D3377CAC7}"/>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id="{C7CE1EDB-E666-46C3-BEAA-69A5D79F2A3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31018947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141" y="1828801"/>
            <a:ext cx="477799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Title 4">
            <a:extLst>
              <a:ext uri="{FF2B5EF4-FFF2-40B4-BE49-F238E27FC236}">
                <a16:creationId xmlns:a16="http://schemas.microsoft.com/office/drawing/2014/main" id="{B874BDDF-B18F-449D-8C14-5B8A7E52141B}"/>
              </a:ext>
            </a:extLst>
          </p:cNvPr>
          <p:cNvSpPr>
            <a:spLocks noGrp="1"/>
          </p:cNvSpPr>
          <p:nvPr>
            <p:ph type="title"/>
          </p:nvPr>
        </p:nvSpPr>
        <p:spPr>
          <a:xfrm>
            <a:off x="1942019" y="912310"/>
            <a:ext cx="9870471" cy="916491"/>
          </a:xfrm>
        </p:spPr>
        <p:txBody>
          <a:bodyPr/>
          <a:lstStyle/>
          <a:p>
            <a:r>
              <a:rPr lang="en-US"/>
              <a:t>Click to edit Master title style</a:t>
            </a:r>
          </a:p>
        </p:txBody>
      </p:sp>
      <p:sp>
        <p:nvSpPr>
          <p:cNvPr id="16" name="Content Placeholder 2">
            <a:extLst>
              <a:ext uri="{FF2B5EF4-FFF2-40B4-BE49-F238E27FC236}">
                <a16:creationId xmlns:a16="http://schemas.microsoft.com/office/drawing/2014/main" id="{87FBBD91-6EF3-4443-88E1-EE3BE74A464F}"/>
              </a:ext>
            </a:extLst>
          </p:cNvPr>
          <p:cNvSpPr>
            <a:spLocks noGrp="1"/>
          </p:cNvSpPr>
          <p:nvPr>
            <p:ph idx="1"/>
          </p:nvPr>
        </p:nvSpPr>
        <p:spPr>
          <a:xfrm>
            <a:off x="194201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a:extLst>
              <a:ext uri="{FF2B5EF4-FFF2-40B4-BE49-F238E27FC236}">
                <a16:creationId xmlns:a16="http://schemas.microsoft.com/office/drawing/2014/main" id="{FC87A2B8-793B-48E0-8B4B-AA0027B572C9}"/>
              </a:ext>
            </a:extLst>
          </p:cNvPr>
          <p:cNvSpPr>
            <a:spLocks noGrp="1"/>
          </p:cNvSpPr>
          <p:nvPr>
            <p:ph type="body" sz="quarter" idx="15" hasCustomPrompt="1"/>
          </p:nvPr>
        </p:nvSpPr>
        <p:spPr>
          <a:xfrm>
            <a:off x="7028036" y="1828801"/>
            <a:ext cx="478695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8" name="Content Placeholder 2">
            <a:extLst>
              <a:ext uri="{FF2B5EF4-FFF2-40B4-BE49-F238E27FC236}">
                <a16:creationId xmlns:a16="http://schemas.microsoft.com/office/drawing/2014/main" id="{EB317CEF-C8D6-4DCB-8D2E-7BF6D9AA878B}"/>
              </a:ext>
            </a:extLst>
          </p:cNvPr>
          <p:cNvSpPr>
            <a:spLocks noGrp="1"/>
          </p:cNvSpPr>
          <p:nvPr>
            <p:ph idx="16"/>
          </p:nvPr>
        </p:nvSpPr>
        <p:spPr>
          <a:xfrm>
            <a:off x="702805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D998B8-C8C3-4086-95AC-E7EAFC3012F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2427454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0BEEAA-0C73-4EFB-9081-414B3B7A61D9}"/>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1942019"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9276"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5316345"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69641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690672"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0CE34B49-A630-4F1D-9AB3-38F516C3AAC7}"/>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6326712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C516D-EA0F-4243-80FD-A4ACF7B1679B}"/>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39"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9"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4468915"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446743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995691"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992841"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522466"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51825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04CE63E0-E56A-4E0F-994E-4CC076143759}"/>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292609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id="{AF48B8C3-FDCD-43C6-850A-AA7EF28A95D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5136" y="15636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7048"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4806" y="499015"/>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8195" y="2"/>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5665" y="1"/>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10488" y="103505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50499" y="1564236"/>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2560" y="6327124"/>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5635" y="47548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2881" y="2635329"/>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2676" y="4743728"/>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99" y="4754882"/>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9131" y="4762951"/>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1133" y="5812785"/>
            <a:ext cx="1030447" cy="1059986"/>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9847" y="210312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spTree>
    <p:extLst>
      <p:ext uri="{BB962C8B-B14F-4D97-AF65-F5344CB8AC3E}">
        <p14:creationId xmlns:p14="http://schemas.microsoft.com/office/powerpoint/2010/main" val="18190136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4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8"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394751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394738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95288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95275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95825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95812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96362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96349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5057E99-C6D3-4767-A7F2-8EFFFE8D4719}"/>
              </a:ext>
            </a:extLst>
          </p:cNvPr>
          <p:cNvSpPr>
            <a:spLocks noGrp="1"/>
          </p:cNvSpPr>
          <p:nvPr>
            <p:ph type="title"/>
          </p:nvPr>
        </p:nvSpPr>
        <p:spPr/>
        <p:txBody>
          <a:bodyPr/>
          <a:lstStyle/>
          <a:p>
            <a:r>
              <a:rPr lang="en-US"/>
              <a:t>Click to edit Master title style</a:t>
            </a:r>
          </a:p>
        </p:txBody>
      </p:sp>
      <p:sp>
        <p:nvSpPr>
          <p:cNvPr id="15" name="Text Placeholder 12">
            <a:extLst>
              <a:ext uri="{FF2B5EF4-FFF2-40B4-BE49-F238E27FC236}">
                <a16:creationId xmlns:a16="http://schemas.microsoft.com/office/drawing/2014/main" id="{011FC75B-75F4-4F00-9C75-6A45BC9C60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4697666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1942019"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3771"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5313650"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70145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695711"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194214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1942019"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5313771"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5313650"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70145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695711"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8BE2F75B-9EF7-40BF-8EB4-88DAAEB0415F}"/>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9C82758C-1AA5-4A67-88D0-56CFC996D2C0}"/>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0566220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1942020" y="2438400"/>
            <a:ext cx="3781615"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378108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CCBF5BEF-4C13-45D2-83B0-BC6D1EDDCFCA}"/>
              </a:ext>
            </a:extLst>
          </p:cNvPr>
          <p:cNvSpPr>
            <a:spLocks noGrp="1"/>
          </p:cNvSpPr>
          <p:nvPr>
            <p:ph type="title"/>
          </p:nvPr>
        </p:nvSpPr>
        <p:spPr>
          <a:xfrm>
            <a:off x="1942030" y="912310"/>
            <a:ext cx="3781089" cy="916491"/>
          </a:xfrm>
        </p:spPr>
        <p:txBody>
          <a:bodyPr/>
          <a:lstStyle/>
          <a:p>
            <a:r>
              <a:rPr lang="en-US"/>
              <a:t>Click to edit Master title style</a:t>
            </a:r>
          </a:p>
        </p:txBody>
      </p:sp>
      <p:sp>
        <p:nvSpPr>
          <p:cNvPr id="8" name="Text Placeholder 12">
            <a:extLst>
              <a:ext uri="{FF2B5EF4-FFF2-40B4-BE49-F238E27FC236}">
                <a16:creationId xmlns:a16="http://schemas.microsoft.com/office/drawing/2014/main" id="{CDF26B3C-D82A-46F0-BA46-CD0E8ACDC34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07590723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8"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1942019"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2117147" y="1828800"/>
            <a:ext cx="1805457" cy="1804988"/>
          </a:xfrm>
          <a:prstGeom prst="ellipse">
            <a:avLst/>
          </a:prstGeom>
        </p:spPr>
        <p:txBody>
          <a:bodyPr anchor="ctr"/>
          <a:lstStyle>
            <a:lvl1pPr algn="ctr">
              <a:defRPr/>
            </a:lvl1pPr>
          </a:lstStyle>
          <a:p>
            <a:endParaRPr lang="en-US"/>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4513125"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4512975"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4688253" y="1828800"/>
            <a:ext cx="1805457" cy="1804988"/>
          </a:xfrm>
          <a:prstGeom prst="ellipse">
            <a:avLst/>
          </a:prstGeom>
        </p:spPr>
        <p:txBody>
          <a:bodyPr anchor="ctr"/>
          <a:lstStyle>
            <a:lvl1pPr algn="ctr">
              <a:defRPr/>
            </a:lvl1pPr>
          </a:lstStyle>
          <a:p>
            <a:endParaRPr lang="en-US"/>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7084081"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7083931"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7259209" y="1828800"/>
            <a:ext cx="1805457" cy="1804988"/>
          </a:xfrm>
          <a:prstGeom prst="ellipse">
            <a:avLst/>
          </a:prstGeom>
        </p:spPr>
        <p:txBody>
          <a:bodyPr anchor="ctr"/>
          <a:lstStyle>
            <a:lvl1pPr algn="ctr">
              <a:defRPr/>
            </a:lvl1pPr>
          </a:lstStyle>
          <a:p>
            <a:endParaRPr lang="en-US"/>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655036"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654886"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830165" y="1828800"/>
            <a:ext cx="1805457" cy="1804988"/>
          </a:xfrm>
          <a:prstGeom prst="ellipse">
            <a:avLst/>
          </a:prstGeo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3710392C-32B7-4B21-A6BC-F192A63E7787}"/>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2D13BB9C-08C0-460B-9603-5F55EEF9824B}"/>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554891443"/>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942019" y="1828800"/>
            <a:ext cx="986888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79A42F2C-7E82-4877-964A-6674E60D1BD0}"/>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5" name="Text Placeholder 12">
            <a:extLst>
              <a:ext uri="{FF2B5EF4-FFF2-40B4-BE49-F238E27FC236}">
                <a16:creationId xmlns:a16="http://schemas.microsoft.com/office/drawing/2014/main" id="{74252486-ADF6-4892-A883-03FAB596E9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7609094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7837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9"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1942019"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1942019" y="4541516"/>
            <a:ext cx="7421534" cy="938213"/>
          </a:xfrm>
        </p:spPr>
        <p:txBody>
          <a:bodyPr/>
          <a:lstStyle>
            <a:lvl1pPr>
              <a:defRPr sz="750"/>
            </a:lvl1pPr>
            <a:lvl2pPr marL="114300" indent="-114300">
              <a:spcBef>
                <a:spcPts val="100"/>
              </a:spcBef>
              <a:buClr>
                <a:schemeClr val="accent1"/>
              </a:buClr>
              <a:tabLst/>
              <a:defRPr sz="750"/>
            </a:lvl2pPr>
            <a:lvl3pPr marL="230188" indent="-115888">
              <a:spcBef>
                <a:spcPts val="100"/>
              </a:spcBef>
              <a:buClr>
                <a:schemeClr val="accent1"/>
              </a:buClr>
              <a:tabLst/>
              <a:defRPr sz="750"/>
            </a:lvl3pPr>
            <a:lvl4pPr marL="346075" indent="-115888">
              <a:spcBef>
                <a:spcPts val="100"/>
              </a:spcBef>
              <a:buClr>
                <a:schemeClr val="accent1"/>
              </a:buClr>
              <a:tabLst/>
              <a:defRPr sz="750"/>
            </a:lvl4pPr>
            <a:lvl5pPr marL="460375" indent="-114300">
              <a:spcBef>
                <a:spcPts val="100"/>
              </a:spcBef>
              <a:buClr>
                <a:schemeClr val="accent1"/>
              </a:buClr>
              <a:tabLst/>
              <a:defRPr sz="75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3861088"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3861088"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5780156"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5780157"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699225"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699226"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12" name="Footer Placeholder 4">
            <a:extLst>
              <a:ext uri="{FF2B5EF4-FFF2-40B4-BE49-F238E27FC236}">
                <a16:creationId xmlns:a16="http://schemas.microsoft.com/office/drawing/2014/main" id="{9C240F33-C742-49C8-8DE8-183098A7D65C}"/>
              </a:ext>
            </a:extLst>
          </p:cNvPr>
          <p:cNvSpPr txBox="1">
            <a:spLocks/>
          </p:cNvSpPr>
          <p:nvPr/>
        </p:nvSpPr>
        <p:spPr>
          <a:xfrm>
            <a:off x="3977906" y="6364225"/>
            <a:ext cx="1737813" cy="120649"/>
          </a:xfrm>
          <a:prstGeom prst="rect">
            <a:avLst/>
          </a:prstGeom>
        </p:spPr>
        <p:txBody>
          <a:bodyPr vert="horz" lIns="0" tIns="0" rIns="0" bIns="0" rtlCol="0" anchor="ctr"/>
          <a:lstStyle>
            <a:defPPr>
              <a:defRPr lang="en-US"/>
            </a:defPPr>
            <a:lvl1pPr marL="0" algn="l" defTabSz="457200" rtl="0" eaLnBrk="1" latinLnBrk="0" hangingPunct="1">
              <a:defRPr sz="700" b="0" i="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a:t>© 2005–2019 UiPath. All rights reserved.</a:t>
            </a:r>
          </a:p>
        </p:txBody>
      </p:sp>
    </p:spTree>
    <p:extLst>
      <p:ext uri="{BB962C8B-B14F-4D97-AF65-F5344CB8AC3E}">
        <p14:creationId xmlns:p14="http://schemas.microsoft.com/office/powerpoint/2010/main" val="1935825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id="{AF48B8C3-FDCD-43C6-850A-AA7EF28A95D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5136" y="15636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7048"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4806" y="499015"/>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8195" y="2"/>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5665" y="1"/>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10488" y="103505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50499" y="1564236"/>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2560" y="6327124"/>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5635" y="47548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2881" y="2635329"/>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2676" y="4743728"/>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99" y="4754882"/>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9131" y="4762951"/>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1133" y="5812785"/>
            <a:ext cx="1030447" cy="1059986"/>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9847" y="210312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spTree>
    <p:extLst>
      <p:ext uri="{BB962C8B-B14F-4D97-AF65-F5344CB8AC3E}">
        <p14:creationId xmlns:p14="http://schemas.microsoft.com/office/powerpoint/2010/main" val="11142757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8113" y="1828800"/>
            <a:ext cx="7974501"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12">
            <a:extLst>
              <a:ext uri="{FF2B5EF4-FFF2-40B4-BE49-F238E27FC236}">
                <a16:creationId xmlns:a16="http://schemas.microsoft.com/office/drawing/2014/main" id="{A7FE044F-6493-4ECB-B580-2318E1DA6255}"/>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068602967"/>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CA78F-5F80-4B38-954B-2CFBFFFDE882}"/>
              </a:ext>
            </a:extLst>
          </p:cNvPr>
          <p:cNvSpPr/>
          <p:nvPr/>
        </p:nvSpPr>
        <p:spPr>
          <a:xfrm>
            <a:off x="11555231" y="0"/>
            <a:ext cx="63676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942023" y="1828800"/>
            <a:ext cx="6937591" cy="4343400"/>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23" y="912310"/>
            <a:ext cx="6937916" cy="916491"/>
          </a:xfrm>
        </p:spPr>
        <p:txBody>
          <a:bodyPr/>
          <a:lstStyle/>
          <a:p>
            <a:r>
              <a:rPr lang="en-US"/>
              <a:t>Click to edit Master title style</a:t>
            </a:r>
          </a:p>
        </p:txBody>
      </p:sp>
      <p:sp>
        <p:nvSpPr>
          <p:cNvPr id="15" name="Text Placeholder 12">
            <a:extLst>
              <a:ext uri="{FF2B5EF4-FFF2-40B4-BE49-F238E27FC236}">
                <a16:creationId xmlns:a16="http://schemas.microsoft.com/office/drawing/2014/main" id="{6FB7D808-B18A-40C2-A394-71CFF8345D74}"/>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5" name="Freeform: Shape 4">
            <a:extLst>
              <a:ext uri="{FF2B5EF4-FFF2-40B4-BE49-F238E27FC236}">
                <a16:creationId xmlns:a16="http://schemas.microsoft.com/office/drawing/2014/main" id="{0579B13F-2545-4CBA-AB8D-7DE27099664D}"/>
              </a:ext>
            </a:extLst>
          </p:cNvPr>
          <p:cNvSpPr/>
          <p:nvPr/>
        </p:nvSpPr>
        <p:spPr>
          <a:xfrm>
            <a:off x="9270143" y="217489"/>
            <a:ext cx="2689889" cy="6412736"/>
          </a:xfrm>
          <a:custGeom>
            <a:avLst/>
            <a:gdLst>
              <a:gd name="connsiteX0" fmla="*/ 2659604 w 2689189"/>
              <a:gd name="connsiteY0" fmla="*/ 6383150 h 6412736"/>
              <a:gd name="connsiteX1" fmla="*/ 2689189 w 2689189"/>
              <a:gd name="connsiteY1" fmla="*/ 6383150 h 6412736"/>
              <a:gd name="connsiteX2" fmla="*/ 2689189 w 2689189"/>
              <a:gd name="connsiteY2" fmla="*/ 6412736 h 6412736"/>
              <a:gd name="connsiteX3" fmla="*/ 2659604 w 2689189"/>
              <a:gd name="connsiteY3" fmla="*/ 6412736 h 6412736"/>
              <a:gd name="connsiteX4" fmla="*/ 2393644 w 2689189"/>
              <a:gd name="connsiteY4" fmla="*/ 6383150 h 6412736"/>
              <a:gd name="connsiteX5" fmla="*/ 2423230 w 2689189"/>
              <a:gd name="connsiteY5" fmla="*/ 6383150 h 6412736"/>
              <a:gd name="connsiteX6" fmla="*/ 2423230 w 2689189"/>
              <a:gd name="connsiteY6" fmla="*/ 6412736 h 6412736"/>
              <a:gd name="connsiteX7" fmla="*/ 2393644 w 2689189"/>
              <a:gd name="connsiteY7" fmla="*/ 6412736 h 6412736"/>
              <a:gd name="connsiteX8" fmla="*/ 2127683 w 2689189"/>
              <a:gd name="connsiteY8" fmla="*/ 6383150 h 6412736"/>
              <a:gd name="connsiteX9" fmla="*/ 2157268 w 2689189"/>
              <a:gd name="connsiteY9" fmla="*/ 6383150 h 6412736"/>
              <a:gd name="connsiteX10" fmla="*/ 2157268 w 2689189"/>
              <a:gd name="connsiteY10" fmla="*/ 6412736 h 6412736"/>
              <a:gd name="connsiteX11" fmla="*/ 2127683 w 2689189"/>
              <a:gd name="connsiteY11" fmla="*/ 6412736 h 6412736"/>
              <a:gd name="connsiteX12" fmla="*/ 1861723 w 2689189"/>
              <a:gd name="connsiteY12" fmla="*/ 6383150 h 6412736"/>
              <a:gd name="connsiteX13" fmla="*/ 1891309 w 2689189"/>
              <a:gd name="connsiteY13" fmla="*/ 6383150 h 6412736"/>
              <a:gd name="connsiteX14" fmla="*/ 1891309 w 2689189"/>
              <a:gd name="connsiteY14" fmla="*/ 6412736 h 6412736"/>
              <a:gd name="connsiteX15" fmla="*/ 1861723 w 2689189"/>
              <a:gd name="connsiteY15" fmla="*/ 6412736 h 6412736"/>
              <a:gd name="connsiteX16" fmla="*/ 1595763 w 2689189"/>
              <a:gd name="connsiteY16" fmla="*/ 6383150 h 6412736"/>
              <a:gd name="connsiteX17" fmla="*/ 1625348 w 2689189"/>
              <a:gd name="connsiteY17" fmla="*/ 6383150 h 6412736"/>
              <a:gd name="connsiteX18" fmla="*/ 1625348 w 2689189"/>
              <a:gd name="connsiteY18" fmla="*/ 6412736 h 6412736"/>
              <a:gd name="connsiteX19" fmla="*/ 1595763 w 2689189"/>
              <a:gd name="connsiteY19" fmla="*/ 6412736 h 6412736"/>
              <a:gd name="connsiteX20" fmla="*/ 1329802 w 2689189"/>
              <a:gd name="connsiteY20" fmla="*/ 6383150 h 6412736"/>
              <a:gd name="connsiteX21" fmla="*/ 1359387 w 2689189"/>
              <a:gd name="connsiteY21" fmla="*/ 6383150 h 6412736"/>
              <a:gd name="connsiteX22" fmla="*/ 1359387 w 2689189"/>
              <a:gd name="connsiteY22" fmla="*/ 6412736 h 6412736"/>
              <a:gd name="connsiteX23" fmla="*/ 1329802 w 2689189"/>
              <a:gd name="connsiteY23" fmla="*/ 6412736 h 6412736"/>
              <a:gd name="connsiteX24" fmla="*/ 1063842 w 2689189"/>
              <a:gd name="connsiteY24" fmla="*/ 6383150 h 6412736"/>
              <a:gd name="connsiteX25" fmla="*/ 1093428 w 2689189"/>
              <a:gd name="connsiteY25" fmla="*/ 6383150 h 6412736"/>
              <a:gd name="connsiteX26" fmla="*/ 1093428 w 2689189"/>
              <a:gd name="connsiteY26" fmla="*/ 6412736 h 6412736"/>
              <a:gd name="connsiteX27" fmla="*/ 1063842 w 2689189"/>
              <a:gd name="connsiteY27" fmla="*/ 6412736 h 6412736"/>
              <a:gd name="connsiteX28" fmla="*/ 797881 w 2689189"/>
              <a:gd name="connsiteY28" fmla="*/ 6383150 h 6412736"/>
              <a:gd name="connsiteX29" fmla="*/ 827466 w 2689189"/>
              <a:gd name="connsiteY29" fmla="*/ 6383150 h 6412736"/>
              <a:gd name="connsiteX30" fmla="*/ 827466 w 2689189"/>
              <a:gd name="connsiteY30" fmla="*/ 6412736 h 6412736"/>
              <a:gd name="connsiteX31" fmla="*/ 797881 w 2689189"/>
              <a:gd name="connsiteY31" fmla="*/ 6412736 h 6412736"/>
              <a:gd name="connsiteX32" fmla="*/ 531921 w 2689189"/>
              <a:gd name="connsiteY32" fmla="*/ 6383150 h 6412736"/>
              <a:gd name="connsiteX33" fmla="*/ 561507 w 2689189"/>
              <a:gd name="connsiteY33" fmla="*/ 6383150 h 6412736"/>
              <a:gd name="connsiteX34" fmla="*/ 561507 w 2689189"/>
              <a:gd name="connsiteY34" fmla="*/ 6412736 h 6412736"/>
              <a:gd name="connsiteX35" fmla="*/ 531921 w 2689189"/>
              <a:gd name="connsiteY35" fmla="*/ 6412736 h 6412736"/>
              <a:gd name="connsiteX36" fmla="*/ 265961 w 2689189"/>
              <a:gd name="connsiteY36" fmla="*/ 6383150 h 6412736"/>
              <a:gd name="connsiteX37" fmla="*/ 295546 w 2689189"/>
              <a:gd name="connsiteY37" fmla="*/ 6383150 h 6412736"/>
              <a:gd name="connsiteX38" fmla="*/ 295546 w 2689189"/>
              <a:gd name="connsiteY38" fmla="*/ 6412736 h 6412736"/>
              <a:gd name="connsiteX39" fmla="*/ 265961 w 2689189"/>
              <a:gd name="connsiteY39" fmla="*/ 6412736 h 6412736"/>
              <a:gd name="connsiteX40" fmla="*/ 0 w 2689189"/>
              <a:gd name="connsiteY40" fmla="*/ 6383150 h 6412736"/>
              <a:gd name="connsiteX41" fmla="*/ 29585 w 2689189"/>
              <a:gd name="connsiteY41" fmla="*/ 6383150 h 6412736"/>
              <a:gd name="connsiteX42" fmla="*/ 29585 w 2689189"/>
              <a:gd name="connsiteY42" fmla="*/ 6412736 h 6412736"/>
              <a:gd name="connsiteX43" fmla="*/ 0 w 2689189"/>
              <a:gd name="connsiteY43" fmla="*/ 6412736 h 6412736"/>
              <a:gd name="connsiteX44" fmla="*/ 2659604 w 2689189"/>
              <a:gd name="connsiteY44" fmla="*/ 6117190 h 6412736"/>
              <a:gd name="connsiteX45" fmla="*/ 2689189 w 2689189"/>
              <a:gd name="connsiteY45" fmla="*/ 6117190 h 6412736"/>
              <a:gd name="connsiteX46" fmla="*/ 2689189 w 2689189"/>
              <a:gd name="connsiteY46" fmla="*/ 6146775 h 6412736"/>
              <a:gd name="connsiteX47" fmla="*/ 2659604 w 2689189"/>
              <a:gd name="connsiteY47" fmla="*/ 6146775 h 6412736"/>
              <a:gd name="connsiteX48" fmla="*/ 2393644 w 2689189"/>
              <a:gd name="connsiteY48" fmla="*/ 6117190 h 6412736"/>
              <a:gd name="connsiteX49" fmla="*/ 2423230 w 2689189"/>
              <a:gd name="connsiteY49" fmla="*/ 6117190 h 6412736"/>
              <a:gd name="connsiteX50" fmla="*/ 2423230 w 2689189"/>
              <a:gd name="connsiteY50" fmla="*/ 6146775 h 6412736"/>
              <a:gd name="connsiteX51" fmla="*/ 2393644 w 2689189"/>
              <a:gd name="connsiteY51" fmla="*/ 6146775 h 6412736"/>
              <a:gd name="connsiteX52" fmla="*/ 2127683 w 2689189"/>
              <a:gd name="connsiteY52" fmla="*/ 6117190 h 6412736"/>
              <a:gd name="connsiteX53" fmla="*/ 2157268 w 2689189"/>
              <a:gd name="connsiteY53" fmla="*/ 6117190 h 6412736"/>
              <a:gd name="connsiteX54" fmla="*/ 2157268 w 2689189"/>
              <a:gd name="connsiteY54" fmla="*/ 6146775 h 6412736"/>
              <a:gd name="connsiteX55" fmla="*/ 2127683 w 2689189"/>
              <a:gd name="connsiteY55" fmla="*/ 6146775 h 6412736"/>
              <a:gd name="connsiteX56" fmla="*/ 1861723 w 2689189"/>
              <a:gd name="connsiteY56" fmla="*/ 6117190 h 6412736"/>
              <a:gd name="connsiteX57" fmla="*/ 1891309 w 2689189"/>
              <a:gd name="connsiteY57" fmla="*/ 6117190 h 6412736"/>
              <a:gd name="connsiteX58" fmla="*/ 1891309 w 2689189"/>
              <a:gd name="connsiteY58" fmla="*/ 6146775 h 6412736"/>
              <a:gd name="connsiteX59" fmla="*/ 1861723 w 2689189"/>
              <a:gd name="connsiteY59" fmla="*/ 6146775 h 6412736"/>
              <a:gd name="connsiteX60" fmla="*/ 1595763 w 2689189"/>
              <a:gd name="connsiteY60" fmla="*/ 6117190 h 6412736"/>
              <a:gd name="connsiteX61" fmla="*/ 1625348 w 2689189"/>
              <a:gd name="connsiteY61" fmla="*/ 6117190 h 6412736"/>
              <a:gd name="connsiteX62" fmla="*/ 1625348 w 2689189"/>
              <a:gd name="connsiteY62" fmla="*/ 6146775 h 6412736"/>
              <a:gd name="connsiteX63" fmla="*/ 1595763 w 2689189"/>
              <a:gd name="connsiteY63" fmla="*/ 6146775 h 6412736"/>
              <a:gd name="connsiteX64" fmla="*/ 1329802 w 2689189"/>
              <a:gd name="connsiteY64" fmla="*/ 6117190 h 6412736"/>
              <a:gd name="connsiteX65" fmla="*/ 1359387 w 2689189"/>
              <a:gd name="connsiteY65" fmla="*/ 6117190 h 6412736"/>
              <a:gd name="connsiteX66" fmla="*/ 1359387 w 2689189"/>
              <a:gd name="connsiteY66" fmla="*/ 6146775 h 6412736"/>
              <a:gd name="connsiteX67" fmla="*/ 1329802 w 2689189"/>
              <a:gd name="connsiteY67" fmla="*/ 6146775 h 6412736"/>
              <a:gd name="connsiteX68" fmla="*/ 1063842 w 2689189"/>
              <a:gd name="connsiteY68" fmla="*/ 6117190 h 6412736"/>
              <a:gd name="connsiteX69" fmla="*/ 1093428 w 2689189"/>
              <a:gd name="connsiteY69" fmla="*/ 6117190 h 6412736"/>
              <a:gd name="connsiteX70" fmla="*/ 1093428 w 2689189"/>
              <a:gd name="connsiteY70" fmla="*/ 6146775 h 6412736"/>
              <a:gd name="connsiteX71" fmla="*/ 1063842 w 2689189"/>
              <a:gd name="connsiteY71" fmla="*/ 6146775 h 6412736"/>
              <a:gd name="connsiteX72" fmla="*/ 797881 w 2689189"/>
              <a:gd name="connsiteY72" fmla="*/ 6117190 h 6412736"/>
              <a:gd name="connsiteX73" fmla="*/ 827466 w 2689189"/>
              <a:gd name="connsiteY73" fmla="*/ 6117190 h 6412736"/>
              <a:gd name="connsiteX74" fmla="*/ 827466 w 2689189"/>
              <a:gd name="connsiteY74" fmla="*/ 6146775 h 6412736"/>
              <a:gd name="connsiteX75" fmla="*/ 797881 w 2689189"/>
              <a:gd name="connsiteY75" fmla="*/ 6146775 h 6412736"/>
              <a:gd name="connsiteX76" fmla="*/ 531921 w 2689189"/>
              <a:gd name="connsiteY76" fmla="*/ 6117190 h 6412736"/>
              <a:gd name="connsiteX77" fmla="*/ 561507 w 2689189"/>
              <a:gd name="connsiteY77" fmla="*/ 6117190 h 6412736"/>
              <a:gd name="connsiteX78" fmla="*/ 561507 w 2689189"/>
              <a:gd name="connsiteY78" fmla="*/ 6146775 h 6412736"/>
              <a:gd name="connsiteX79" fmla="*/ 531921 w 2689189"/>
              <a:gd name="connsiteY79" fmla="*/ 6146775 h 6412736"/>
              <a:gd name="connsiteX80" fmla="*/ 265961 w 2689189"/>
              <a:gd name="connsiteY80" fmla="*/ 6117190 h 6412736"/>
              <a:gd name="connsiteX81" fmla="*/ 295546 w 2689189"/>
              <a:gd name="connsiteY81" fmla="*/ 6117190 h 6412736"/>
              <a:gd name="connsiteX82" fmla="*/ 295546 w 2689189"/>
              <a:gd name="connsiteY82" fmla="*/ 6146775 h 6412736"/>
              <a:gd name="connsiteX83" fmla="*/ 265961 w 2689189"/>
              <a:gd name="connsiteY83" fmla="*/ 6146775 h 6412736"/>
              <a:gd name="connsiteX84" fmla="*/ 0 w 2689189"/>
              <a:gd name="connsiteY84" fmla="*/ 6117190 h 6412736"/>
              <a:gd name="connsiteX85" fmla="*/ 29585 w 2689189"/>
              <a:gd name="connsiteY85" fmla="*/ 6117190 h 6412736"/>
              <a:gd name="connsiteX86" fmla="*/ 29585 w 2689189"/>
              <a:gd name="connsiteY86" fmla="*/ 6146775 h 6412736"/>
              <a:gd name="connsiteX87" fmla="*/ 0 w 2689189"/>
              <a:gd name="connsiteY87" fmla="*/ 6146775 h 6412736"/>
              <a:gd name="connsiteX88" fmla="*/ 2659604 w 2689189"/>
              <a:gd name="connsiteY88" fmla="*/ 5851229 h 6412736"/>
              <a:gd name="connsiteX89" fmla="*/ 2689189 w 2689189"/>
              <a:gd name="connsiteY89" fmla="*/ 5851229 h 6412736"/>
              <a:gd name="connsiteX90" fmla="*/ 2689189 w 2689189"/>
              <a:gd name="connsiteY90" fmla="*/ 5880814 h 6412736"/>
              <a:gd name="connsiteX91" fmla="*/ 2659604 w 2689189"/>
              <a:gd name="connsiteY91" fmla="*/ 5880814 h 6412736"/>
              <a:gd name="connsiteX92" fmla="*/ 2393644 w 2689189"/>
              <a:gd name="connsiteY92" fmla="*/ 5851229 h 6412736"/>
              <a:gd name="connsiteX93" fmla="*/ 2423230 w 2689189"/>
              <a:gd name="connsiteY93" fmla="*/ 5851229 h 6412736"/>
              <a:gd name="connsiteX94" fmla="*/ 2423230 w 2689189"/>
              <a:gd name="connsiteY94" fmla="*/ 5880814 h 6412736"/>
              <a:gd name="connsiteX95" fmla="*/ 2393644 w 2689189"/>
              <a:gd name="connsiteY95" fmla="*/ 5880814 h 6412736"/>
              <a:gd name="connsiteX96" fmla="*/ 2127683 w 2689189"/>
              <a:gd name="connsiteY96" fmla="*/ 5851229 h 6412736"/>
              <a:gd name="connsiteX97" fmla="*/ 2157268 w 2689189"/>
              <a:gd name="connsiteY97" fmla="*/ 5851229 h 6412736"/>
              <a:gd name="connsiteX98" fmla="*/ 2157268 w 2689189"/>
              <a:gd name="connsiteY98" fmla="*/ 5880814 h 6412736"/>
              <a:gd name="connsiteX99" fmla="*/ 2127683 w 2689189"/>
              <a:gd name="connsiteY99" fmla="*/ 5880814 h 6412736"/>
              <a:gd name="connsiteX100" fmla="*/ 1861723 w 2689189"/>
              <a:gd name="connsiteY100" fmla="*/ 5851229 h 6412736"/>
              <a:gd name="connsiteX101" fmla="*/ 1891309 w 2689189"/>
              <a:gd name="connsiteY101" fmla="*/ 5851229 h 6412736"/>
              <a:gd name="connsiteX102" fmla="*/ 1891309 w 2689189"/>
              <a:gd name="connsiteY102" fmla="*/ 5880814 h 6412736"/>
              <a:gd name="connsiteX103" fmla="*/ 1861723 w 2689189"/>
              <a:gd name="connsiteY103" fmla="*/ 5880814 h 6412736"/>
              <a:gd name="connsiteX104" fmla="*/ 1595763 w 2689189"/>
              <a:gd name="connsiteY104" fmla="*/ 5851229 h 6412736"/>
              <a:gd name="connsiteX105" fmla="*/ 1625348 w 2689189"/>
              <a:gd name="connsiteY105" fmla="*/ 5851229 h 6412736"/>
              <a:gd name="connsiteX106" fmla="*/ 1625348 w 2689189"/>
              <a:gd name="connsiteY106" fmla="*/ 5880814 h 6412736"/>
              <a:gd name="connsiteX107" fmla="*/ 1595763 w 2689189"/>
              <a:gd name="connsiteY107" fmla="*/ 5880814 h 6412736"/>
              <a:gd name="connsiteX108" fmla="*/ 1329802 w 2689189"/>
              <a:gd name="connsiteY108" fmla="*/ 5851229 h 6412736"/>
              <a:gd name="connsiteX109" fmla="*/ 1359387 w 2689189"/>
              <a:gd name="connsiteY109" fmla="*/ 5851229 h 6412736"/>
              <a:gd name="connsiteX110" fmla="*/ 1359387 w 2689189"/>
              <a:gd name="connsiteY110" fmla="*/ 5880814 h 6412736"/>
              <a:gd name="connsiteX111" fmla="*/ 1329802 w 2689189"/>
              <a:gd name="connsiteY111" fmla="*/ 5880814 h 6412736"/>
              <a:gd name="connsiteX112" fmla="*/ 1063842 w 2689189"/>
              <a:gd name="connsiteY112" fmla="*/ 5851229 h 6412736"/>
              <a:gd name="connsiteX113" fmla="*/ 1093428 w 2689189"/>
              <a:gd name="connsiteY113" fmla="*/ 5851229 h 6412736"/>
              <a:gd name="connsiteX114" fmla="*/ 1093428 w 2689189"/>
              <a:gd name="connsiteY114" fmla="*/ 5880814 h 6412736"/>
              <a:gd name="connsiteX115" fmla="*/ 1063842 w 2689189"/>
              <a:gd name="connsiteY115" fmla="*/ 5880814 h 6412736"/>
              <a:gd name="connsiteX116" fmla="*/ 797881 w 2689189"/>
              <a:gd name="connsiteY116" fmla="*/ 5851229 h 6412736"/>
              <a:gd name="connsiteX117" fmla="*/ 827466 w 2689189"/>
              <a:gd name="connsiteY117" fmla="*/ 5851229 h 6412736"/>
              <a:gd name="connsiteX118" fmla="*/ 827466 w 2689189"/>
              <a:gd name="connsiteY118" fmla="*/ 5880814 h 6412736"/>
              <a:gd name="connsiteX119" fmla="*/ 797881 w 2689189"/>
              <a:gd name="connsiteY119" fmla="*/ 5880814 h 6412736"/>
              <a:gd name="connsiteX120" fmla="*/ 531921 w 2689189"/>
              <a:gd name="connsiteY120" fmla="*/ 5851229 h 6412736"/>
              <a:gd name="connsiteX121" fmla="*/ 561507 w 2689189"/>
              <a:gd name="connsiteY121" fmla="*/ 5851229 h 6412736"/>
              <a:gd name="connsiteX122" fmla="*/ 561507 w 2689189"/>
              <a:gd name="connsiteY122" fmla="*/ 5880814 h 6412736"/>
              <a:gd name="connsiteX123" fmla="*/ 531921 w 2689189"/>
              <a:gd name="connsiteY123" fmla="*/ 5880814 h 6412736"/>
              <a:gd name="connsiteX124" fmla="*/ 265961 w 2689189"/>
              <a:gd name="connsiteY124" fmla="*/ 5851229 h 6412736"/>
              <a:gd name="connsiteX125" fmla="*/ 295546 w 2689189"/>
              <a:gd name="connsiteY125" fmla="*/ 5851229 h 6412736"/>
              <a:gd name="connsiteX126" fmla="*/ 295546 w 2689189"/>
              <a:gd name="connsiteY126" fmla="*/ 5880814 h 6412736"/>
              <a:gd name="connsiteX127" fmla="*/ 265961 w 2689189"/>
              <a:gd name="connsiteY127" fmla="*/ 5880814 h 6412736"/>
              <a:gd name="connsiteX128" fmla="*/ 0 w 2689189"/>
              <a:gd name="connsiteY128" fmla="*/ 5851229 h 6412736"/>
              <a:gd name="connsiteX129" fmla="*/ 29585 w 2689189"/>
              <a:gd name="connsiteY129" fmla="*/ 5851229 h 6412736"/>
              <a:gd name="connsiteX130" fmla="*/ 29585 w 2689189"/>
              <a:gd name="connsiteY130" fmla="*/ 5880814 h 6412736"/>
              <a:gd name="connsiteX131" fmla="*/ 0 w 2689189"/>
              <a:gd name="connsiteY131" fmla="*/ 5880814 h 6412736"/>
              <a:gd name="connsiteX132" fmla="*/ 2659604 w 2689189"/>
              <a:gd name="connsiteY132" fmla="*/ 5585269 h 6412736"/>
              <a:gd name="connsiteX133" fmla="*/ 2689189 w 2689189"/>
              <a:gd name="connsiteY133" fmla="*/ 5585269 h 6412736"/>
              <a:gd name="connsiteX134" fmla="*/ 2689189 w 2689189"/>
              <a:gd name="connsiteY134" fmla="*/ 5614854 h 6412736"/>
              <a:gd name="connsiteX135" fmla="*/ 2659604 w 2689189"/>
              <a:gd name="connsiteY135" fmla="*/ 5614854 h 6412736"/>
              <a:gd name="connsiteX136" fmla="*/ 2393644 w 2689189"/>
              <a:gd name="connsiteY136" fmla="*/ 5585269 h 6412736"/>
              <a:gd name="connsiteX137" fmla="*/ 2423230 w 2689189"/>
              <a:gd name="connsiteY137" fmla="*/ 5585269 h 6412736"/>
              <a:gd name="connsiteX138" fmla="*/ 2423230 w 2689189"/>
              <a:gd name="connsiteY138" fmla="*/ 5614854 h 6412736"/>
              <a:gd name="connsiteX139" fmla="*/ 2393644 w 2689189"/>
              <a:gd name="connsiteY139" fmla="*/ 5614854 h 6412736"/>
              <a:gd name="connsiteX140" fmla="*/ 2127683 w 2689189"/>
              <a:gd name="connsiteY140" fmla="*/ 5585269 h 6412736"/>
              <a:gd name="connsiteX141" fmla="*/ 2157268 w 2689189"/>
              <a:gd name="connsiteY141" fmla="*/ 5585269 h 6412736"/>
              <a:gd name="connsiteX142" fmla="*/ 2157268 w 2689189"/>
              <a:gd name="connsiteY142" fmla="*/ 5614854 h 6412736"/>
              <a:gd name="connsiteX143" fmla="*/ 2127683 w 2689189"/>
              <a:gd name="connsiteY143" fmla="*/ 5614854 h 6412736"/>
              <a:gd name="connsiteX144" fmla="*/ 1861723 w 2689189"/>
              <a:gd name="connsiteY144" fmla="*/ 5585269 h 6412736"/>
              <a:gd name="connsiteX145" fmla="*/ 1891309 w 2689189"/>
              <a:gd name="connsiteY145" fmla="*/ 5585269 h 6412736"/>
              <a:gd name="connsiteX146" fmla="*/ 1891309 w 2689189"/>
              <a:gd name="connsiteY146" fmla="*/ 5614854 h 6412736"/>
              <a:gd name="connsiteX147" fmla="*/ 1861723 w 2689189"/>
              <a:gd name="connsiteY147" fmla="*/ 5614854 h 6412736"/>
              <a:gd name="connsiteX148" fmla="*/ 1595763 w 2689189"/>
              <a:gd name="connsiteY148" fmla="*/ 5585269 h 6412736"/>
              <a:gd name="connsiteX149" fmla="*/ 1625348 w 2689189"/>
              <a:gd name="connsiteY149" fmla="*/ 5585269 h 6412736"/>
              <a:gd name="connsiteX150" fmla="*/ 1625348 w 2689189"/>
              <a:gd name="connsiteY150" fmla="*/ 5614854 h 6412736"/>
              <a:gd name="connsiteX151" fmla="*/ 1595763 w 2689189"/>
              <a:gd name="connsiteY151" fmla="*/ 5614854 h 6412736"/>
              <a:gd name="connsiteX152" fmla="*/ 1329802 w 2689189"/>
              <a:gd name="connsiteY152" fmla="*/ 5585269 h 6412736"/>
              <a:gd name="connsiteX153" fmla="*/ 1359387 w 2689189"/>
              <a:gd name="connsiteY153" fmla="*/ 5585269 h 6412736"/>
              <a:gd name="connsiteX154" fmla="*/ 1359387 w 2689189"/>
              <a:gd name="connsiteY154" fmla="*/ 5614854 h 6412736"/>
              <a:gd name="connsiteX155" fmla="*/ 1329802 w 2689189"/>
              <a:gd name="connsiteY155" fmla="*/ 5614854 h 6412736"/>
              <a:gd name="connsiteX156" fmla="*/ 1063842 w 2689189"/>
              <a:gd name="connsiteY156" fmla="*/ 5585269 h 6412736"/>
              <a:gd name="connsiteX157" fmla="*/ 1093428 w 2689189"/>
              <a:gd name="connsiteY157" fmla="*/ 5585269 h 6412736"/>
              <a:gd name="connsiteX158" fmla="*/ 1093428 w 2689189"/>
              <a:gd name="connsiteY158" fmla="*/ 5614854 h 6412736"/>
              <a:gd name="connsiteX159" fmla="*/ 1063842 w 2689189"/>
              <a:gd name="connsiteY159" fmla="*/ 5614854 h 6412736"/>
              <a:gd name="connsiteX160" fmla="*/ 797881 w 2689189"/>
              <a:gd name="connsiteY160" fmla="*/ 5585269 h 6412736"/>
              <a:gd name="connsiteX161" fmla="*/ 827466 w 2689189"/>
              <a:gd name="connsiteY161" fmla="*/ 5585269 h 6412736"/>
              <a:gd name="connsiteX162" fmla="*/ 827466 w 2689189"/>
              <a:gd name="connsiteY162" fmla="*/ 5614854 h 6412736"/>
              <a:gd name="connsiteX163" fmla="*/ 797881 w 2689189"/>
              <a:gd name="connsiteY163" fmla="*/ 5614854 h 6412736"/>
              <a:gd name="connsiteX164" fmla="*/ 531921 w 2689189"/>
              <a:gd name="connsiteY164" fmla="*/ 5585269 h 6412736"/>
              <a:gd name="connsiteX165" fmla="*/ 561507 w 2689189"/>
              <a:gd name="connsiteY165" fmla="*/ 5585269 h 6412736"/>
              <a:gd name="connsiteX166" fmla="*/ 561507 w 2689189"/>
              <a:gd name="connsiteY166" fmla="*/ 5614854 h 6412736"/>
              <a:gd name="connsiteX167" fmla="*/ 531921 w 2689189"/>
              <a:gd name="connsiteY167" fmla="*/ 5614854 h 6412736"/>
              <a:gd name="connsiteX168" fmla="*/ 265961 w 2689189"/>
              <a:gd name="connsiteY168" fmla="*/ 5585269 h 6412736"/>
              <a:gd name="connsiteX169" fmla="*/ 295546 w 2689189"/>
              <a:gd name="connsiteY169" fmla="*/ 5585269 h 6412736"/>
              <a:gd name="connsiteX170" fmla="*/ 295546 w 2689189"/>
              <a:gd name="connsiteY170" fmla="*/ 5614854 h 6412736"/>
              <a:gd name="connsiteX171" fmla="*/ 265961 w 2689189"/>
              <a:gd name="connsiteY171" fmla="*/ 5614854 h 6412736"/>
              <a:gd name="connsiteX172" fmla="*/ 0 w 2689189"/>
              <a:gd name="connsiteY172" fmla="*/ 5585269 h 6412736"/>
              <a:gd name="connsiteX173" fmla="*/ 29585 w 2689189"/>
              <a:gd name="connsiteY173" fmla="*/ 5585269 h 6412736"/>
              <a:gd name="connsiteX174" fmla="*/ 29585 w 2689189"/>
              <a:gd name="connsiteY174" fmla="*/ 5614854 h 6412736"/>
              <a:gd name="connsiteX175" fmla="*/ 0 w 2689189"/>
              <a:gd name="connsiteY175" fmla="*/ 5614854 h 6412736"/>
              <a:gd name="connsiteX176" fmla="*/ 2659604 w 2689189"/>
              <a:gd name="connsiteY176" fmla="*/ 5319309 h 6412736"/>
              <a:gd name="connsiteX177" fmla="*/ 2689189 w 2689189"/>
              <a:gd name="connsiteY177" fmla="*/ 5319309 h 6412736"/>
              <a:gd name="connsiteX178" fmla="*/ 2689189 w 2689189"/>
              <a:gd name="connsiteY178" fmla="*/ 5348895 h 6412736"/>
              <a:gd name="connsiteX179" fmla="*/ 2659604 w 2689189"/>
              <a:gd name="connsiteY179" fmla="*/ 5348895 h 6412736"/>
              <a:gd name="connsiteX180" fmla="*/ 2393644 w 2689189"/>
              <a:gd name="connsiteY180" fmla="*/ 5319309 h 6412736"/>
              <a:gd name="connsiteX181" fmla="*/ 2423230 w 2689189"/>
              <a:gd name="connsiteY181" fmla="*/ 5319309 h 6412736"/>
              <a:gd name="connsiteX182" fmla="*/ 2423230 w 2689189"/>
              <a:gd name="connsiteY182" fmla="*/ 5348895 h 6412736"/>
              <a:gd name="connsiteX183" fmla="*/ 2393644 w 2689189"/>
              <a:gd name="connsiteY183" fmla="*/ 5348895 h 6412736"/>
              <a:gd name="connsiteX184" fmla="*/ 2127683 w 2689189"/>
              <a:gd name="connsiteY184" fmla="*/ 5319309 h 6412736"/>
              <a:gd name="connsiteX185" fmla="*/ 2157268 w 2689189"/>
              <a:gd name="connsiteY185" fmla="*/ 5319309 h 6412736"/>
              <a:gd name="connsiteX186" fmla="*/ 2157268 w 2689189"/>
              <a:gd name="connsiteY186" fmla="*/ 5348895 h 6412736"/>
              <a:gd name="connsiteX187" fmla="*/ 2127683 w 2689189"/>
              <a:gd name="connsiteY187" fmla="*/ 5348895 h 6412736"/>
              <a:gd name="connsiteX188" fmla="*/ 1861723 w 2689189"/>
              <a:gd name="connsiteY188" fmla="*/ 5319309 h 6412736"/>
              <a:gd name="connsiteX189" fmla="*/ 1891309 w 2689189"/>
              <a:gd name="connsiteY189" fmla="*/ 5319309 h 6412736"/>
              <a:gd name="connsiteX190" fmla="*/ 1891309 w 2689189"/>
              <a:gd name="connsiteY190" fmla="*/ 5348895 h 6412736"/>
              <a:gd name="connsiteX191" fmla="*/ 1861723 w 2689189"/>
              <a:gd name="connsiteY191" fmla="*/ 5348895 h 6412736"/>
              <a:gd name="connsiteX192" fmla="*/ 1595763 w 2689189"/>
              <a:gd name="connsiteY192" fmla="*/ 5319309 h 6412736"/>
              <a:gd name="connsiteX193" fmla="*/ 1625348 w 2689189"/>
              <a:gd name="connsiteY193" fmla="*/ 5319309 h 6412736"/>
              <a:gd name="connsiteX194" fmla="*/ 1625348 w 2689189"/>
              <a:gd name="connsiteY194" fmla="*/ 5348895 h 6412736"/>
              <a:gd name="connsiteX195" fmla="*/ 1595763 w 2689189"/>
              <a:gd name="connsiteY195" fmla="*/ 5348895 h 6412736"/>
              <a:gd name="connsiteX196" fmla="*/ 1329802 w 2689189"/>
              <a:gd name="connsiteY196" fmla="*/ 5319309 h 6412736"/>
              <a:gd name="connsiteX197" fmla="*/ 1359387 w 2689189"/>
              <a:gd name="connsiteY197" fmla="*/ 5319309 h 6412736"/>
              <a:gd name="connsiteX198" fmla="*/ 1359387 w 2689189"/>
              <a:gd name="connsiteY198" fmla="*/ 5348895 h 6412736"/>
              <a:gd name="connsiteX199" fmla="*/ 1329802 w 2689189"/>
              <a:gd name="connsiteY199" fmla="*/ 5348895 h 6412736"/>
              <a:gd name="connsiteX200" fmla="*/ 1063842 w 2689189"/>
              <a:gd name="connsiteY200" fmla="*/ 5319309 h 6412736"/>
              <a:gd name="connsiteX201" fmla="*/ 1093428 w 2689189"/>
              <a:gd name="connsiteY201" fmla="*/ 5319309 h 6412736"/>
              <a:gd name="connsiteX202" fmla="*/ 1093428 w 2689189"/>
              <a:gd name="connsiteY202" fmla="*/ 5348895 h 6412736"/>
              <a:gd name="connsiteX203" fmla="*/ 1063842 w 2689189"/>
              <a:gd name="connsiteY203" fmla="*/ 5348895 h 6412736"/>
              <a:gd name="connsiteX204" fmla="*/ 797881 w 2689189"/>
              <a:gd name="connsiteY204" fmla="*/ 5319309 h 6412736"/>
              <a:gd name="connsiteX205" fmla="*/ 827466 w 2689189"/>
              <a:gd name="connsiteY205" fmla="*/ 5319309 h 6412736"/>
              <a:gd name="connsiteX206" fmla="*/ 827466 w 2689189"/>
              <a:gd name="connsiteY206" fmla="*/ 5348895 h 6412736"/>
              <a:gd name="connsiteX207" fmla="*/ 797881 w 2689189"/>
              <a:gd name="connsiteY207" fmla="*/ 5348895 h 6412736"/>
              <a:gd name="connsiteX208" fmla="*/ 531921 w 2689189"/>
              <a:gd name="connsiteY208" fmla="*/ 5319309 h 6412736"/>
              <a:gd name="connsiteX209" fmla="*/ 561507 w 2689189"/>
              <a:gd name="connsiteY209" fmla="*/ 5319309 h 6412736"/>
              <a:gd name="connsiteX210" fmla="*/ 561507 w 2689189"/>
              <a:gd name="connsiteY210" fmla="*/ 5348895 h 6412736"/>
              <a:gd name="connsiteX211" fmla="*/ 531921 w 2689189"/>
              <a:gd name="connsiteY211" fmla="*/ 5348895 h 6412736"/>
              <a:gd name="connsiteX212" fmla="*/ 265961 w 2689189"/>
              <a:gd name="connsiteY212" fmla="*/ 5319309 h 6412736"/>
              <a:gd name="connsiteX213" fmla="*/ 295546 w 2689189"/>
              <a:gd name="connsiteY213" fmla="*/ 5319309 h 6412736"/>
              <a:gd name="connsiteX214" fmla="*/ 295546 w 2689189"/>
              <a:gd name="connsiteY214" fmla="*/ 5348895 h 6412736"/>
              <a:gd name="connsiteX215" fmla="*/ 265961 w 2689189"/>
              <a:gd name="connsiteY215" fmla="*/ 5348895 h 6412736"/>
              <a:gd name="connsiteX216" fmla="*/ 0 w 2689189"/>
              <a:gd name="connsiteY216" fmla="*/ 5319309 h 6412736"/>
              <a:gd name="connsiteX217" fmla="*/ 29585 w 2689189"/>
              <a:gd name="connsiteY217" fmla="*/ 5319309 h 6412736"/>
              <a:gd name="connsiteX218" fmla="*/ 29585 w 2689189"/>
              <a:gd name="connsiteY218" fmla="*/ 5348895 h 6412736"/>
              <a:gd name="connsiteX219" fmla="*/ 0 w 2689189"/>
              <a:gd name="connsiteY219" fmla="*/ 5348895 h 6412736"/>
              <a:gd name="connsiteX220" fmla="*/ 2659604 w 2689189"/>
              <a:gd name="connsiteY220" fmla="*/ 5053348 h 6412736"/>
              <a:gd name="connsiteX221" fmla="*/ 2689189 w 2689189"/>
              <a:gd name="connsiteY221" fmla="*/ 5053348 h 6412736"/>
              <a:gd name="connsiteX222" fmla="*/ 2689189 w 2689189"/>
              <a:gd name="connsiteY222" fmla="*/ 5082933 h 6412736"/>
              <a:gd name="connsiteX223" fmla="*/ 2659604 w 2689189"/>
              <a:gd name="connsiteY223" fmla="*/ 5082933 h 6412736"/>
              <a:gd name="connsiteX224" fmla="*/ 2393644 w 2689189"/>
              <a:gd name="connsiteY224" fmla="*/ 5053348 h 6412736"/>
              <a:gd name="connsiteX225" fmla="*/ 2423230 w 2689189"/>
              <a:gd name="connsiteY225" fmla="*/ 5053348 h 6412736"/>
              <a:gd name="connsiteX226" fmla="*/ 2423230 w 2689189"/>
              <a:gd name="connsiteY226" fmla="*/ 5082933 h 6412736"/>
              <a:gd name="connsiteX227" fmla="*/ 2393644 w 2689189"/>
              <a:gd name="connsiteY227" fmla="*/ 5082933 h 6412736"/>
              <a:gd name="connsiteX228" fmla="*/ 2127683 w 2689189"/>
              <a:gd name="connsiteY228" fmla="*/ 5053348 h 6412736"/>
              <a:gd name="connsiteX229" fmla="*/ 2157268 w 2689189"/>
              <a:gd name="connsiteY229" fmla="*/ 5053348 h 6412736"/>
              <a:gd name="connsiteX230" fmla="*/ 2157268 w 2689189"/>
              <a:gd name="connsiteY230" fmla="*/ 5082933 h 6412736"/>
              <a:gd name="connsiteX231" fmla="*/ 2127683 w 2689189"/>
              <a:gd name="connsiteY231" fmla="*/ 5082933 h 6412736"/>
              <a:gd name="connsiteX232" fmla="*/ 1861723 w 2689189"/>
              <a:gd name="connsiteY232" fmla="*/ 5053348 h 6412736"/>
              <a:gd name="connsiteX233" fmla="*/ 1891309 w 2689189"/>
              <a:gd name="connsiteY233" fmla="*/ 5053348 h 6412736"/>
              <a:gd name="connsiteX234" fmla="*/ 1891309 w 2689189"/>
              <a:gd name="connsiteY234" fmla="*/ 5082933 h 6412736"/>
              <a:gd name="connsiteX235" fmla="*/ 1861723 w 2689189"/>
              <a:gd name="connsiteY235" fmla="*/ 5082933 h 6412736"/>
              <a:gd name="connsiteX236" fmla="*/ 1595763 w 2689189"/>
              <a:gd name="connsiteY236" fmla="*/ 5053348 h 6412736"/>
              <a:gd name="connsiteX237" fmla="*/ 1625348 w 2689189"/>
              <a:gd name="connsiteY237" fmla="*/ 5053348 h 6412736"/>
              <a:gd name="connsiteX238" fmla="*/ 1625348 w 2689189"/>
              <a:gd name="connsiteY238" fmla="*/ 5082933 h 6412736"/>
              <a:gd name="connsiteX239" fmla="*/ 1595763 w 2689189"/>
              <a:gd name="connsiteY239" fmla="*/ 5082933 h 6412736"/>
              <a:gd name="connsiteX240" fmla="*/ 1329802 w 2689189"/>
              <a:gd name="connsiteY240" fmla="*/ 5053348 h 6412736"/>
              <a:gd name="connsiteX241" fmla="*/ 1359387 w 2689189"/>
              <a:gd name="connsiteY241" fmla="*/ 5053348 h 6412736"/>
              <a:gd name="connsiteX242" fmla="*/ 1359387 w 2689189"/>
              <a:gd name="connsiteY242" fmla="*/ 5082933 h 6412736"/>
              <a:gd name="connsiteX243" fmla="*/ 1329802 w 2689189"/>
              <a:gd name="connsiteY243" fmla="*/ 5082933 h 6412736"/>
              <a:gd name="connsiteX244" fmla="*/ 1063842 w 2689189"/>
              <a:gd name="connsiteY244" fmla="*/ 5053348 h 6412736"/>
              <a:gd name="connsiteX245" fmla="*/ 1093428 w 2689189"/>
              <a:gd name="connsiteY245" fmla="*/ 5053348 h 6412736"/>
              <a:gd name="connsiteX246" fmla="*/ 1093428 w 2689189"/>
              <a:gd name="connsiteY246" fmla="*/ 5082933 h 6412736"/>
              <a:gd name="connsiteX247" fmla="*/ 1063842 w 2689189"/>
              <a:gd name="connsiteY247" fmla="*/ 5082933 h 6412736"/>
              <a:gd name="connsiteX248" fmla="*/ 797881 w 2689189"/>
              <a:gd name="connsiteY248" fmla="*/ 5053348 h 6412736"/>
              <a:gd name="connsiteX249" fmla="*/ 827466 w 2689189"/>
              <a:gd name="connsiteY249" fmla="*/ 5053348 h 6412736"/>
              <a:gd name="connsiteX250" fmla="*/ 827466 w 2689189"/>
              <a:gd name="connsiteY250" fmla="*/ 5082933 h 6412736"/>
              <a:gd name="connsiteX251" fmla="*/ 797881 w 2689189"/>
              <a:gd name="connsiteY251" fmla="*/ 5082933 h 6412736"/>
              <a:gd name="connsiteX252" fmla="*/ 531921 w 2689189"/>
              <a:gd name="connsiteY252" fmla="*/ 5053348 h 6412736"/>
              <a:gd name="connsiteX253" fmla="*/ 561507 w 2689189"/>
              <a:gd name="connsiteY253" fmla="*/ 5053348 h 6412736"/>
              <a:gd name="connsiteX254" fmla="*/ 561507 w 2689189"/>
              <a:gd name="connsiteY254" fmla="*/ 5082933 h 6412736"/>
              <a:gd name="connsiteX255" fmla="*/ 531921 w 2689189"/>
              <a:gd name="connsiteY255" fmla="*/ 5082933 h 6412736"/>
              <a:gd name="connsiteX256" fmla="*/ 265961 w 2689189"/>
              <a:gd name="connsiteY256" fmla="*/ 5053348 h 6412736"/>
              <a:gd name="connsiteX257" fmla="*/ 295546 w 2689189"/>
              <a:gd name="connsiteY257" fmla="*/ 5053348 h 6412736"/>
              <a:gd name="connsiteX258" fmla="*/ 295546 w 2689189"/>
              <a:gd name="connsiteY258" fmla="*/ 5082933 h 6412736"/>
              <a:gd name="connsiteX259" fmla="*/ 265961 w 2689189"/>
              <a:gd name="connsiteY259" fmla="*/ 5082933 h 6412736"/>
              <a:gd name="connsiteX260" fmla="*/ 0 w 2689189"/>
              <a:gd name="connsiteY260" fmla="*/ 5053348 h 6412736"/>
              <a:gd name="connsiteX261" fmla="*/ 29585 w 2689189"/>
              <a:gd name="connsiteY261" fmla="*/ 5053348 h 6412736"/>
              <a:gd name="connsiteX262" fmla="*/ 29585 w 2689189"/>
              <a:gd name="connsiteY262" fmla="*/ 5082933 h 6412736"/>
              <a:gd name="connsiteX263" fmla="*/ 0 w 2689189"/>
              <a:gd name="connsiteY263" fmla="*/ 5082933 h 6412736"/>
              <a:gd name="connsiteX264" fmla="*/ 2659604 w 2689189"/>
              <a:gd name="connsiteY264" fmla="*/ 4787388 h 6412736"/>
              <a:gd name="connsiteX265" fmla="*/ 2689189 w 2689189"/>
              <a:gd name="connsiteY265" fmla="*/ 4787388 h 6412736"/>
              <a:gd name="connsiteX266" fmla="*/ 2689189 w 2689189"/>
              <a:gd name="connsiteY266" fmla="*/ 4816974 h 6412736"/>
              <a:gd name="connsiteX267" fmla="*/ 2659604 w 2689189"/>
              <a:gd name="connsiteY267" fmla="*/ 4816974 h 6412736"/>
              <a:gd name="connsiteX268" fmla="*/ 2393644 w 2689189"/>
              <a:gd name="connsiteY268" fmla="*/ 4787388 h 6412736"/>
              <a:gd name="connsiteX269" fmla="*/ 2423230 w 2689189"/>
              <a:gd name="connsiteY269" fmla="*/ 4787388 h 6412736"/>
              <a:gd name="connsiteX270" fmla="*/ 2423230 w 2689189"/>
              <a:gd name="connsiteY270" fmla="*/ 4816974 h 6412736"/>
              <a:gd name="connsiteX271" fmla="*/ 2393644 w 2689189"/>
              <a:gd name="connsiteY271" fmla="*/ 4816974 h 6412736"/>
              <a:gd name="connsiteX272" fmla="*/ 2127683 w 2689189"/>
              <a:gd name="connsiteY272" fmla="*/ 4787388 h 6412736"/>
              <a:gd name="connsiteX273" fmla="*/ 2157268 w 2689189"/>
              <a:gd name="connsiteY273" fmla="*/ 4787388 h 6412736"/>
              <a:gd name="connsiteX274" fmla="*/ 2157268 w 2689189"/>
              <a:gd name="connsiteY274" fmla="*/ 4816974 h 6412736"/>
              <a:gd name="connsiteX275" fmla="*/ 2127683 w 2689189"/>
              <a:gd name="connsiteY275" fmla="*/ 4816974 h 6412736"/>
              <a:gd name="connsiteX276" fmla="*/ 1861723 w 2689189"/>
              <a:gd name="connsiteY276" fmla="*/ 4787388 h 6412736"/>
              <a:gd name="connsiteX277" fmla="*/ 1891309 w 2689189"/>
              <a:gd name="connsiteY277" fmla="*/ 4787388 h 6412736"/>
              <a:gd name="connsiteX278" fmla="*/ 1891309 w 2689189"/>
              <a:gd name="connsiteY278" fmla="*/ 4816974 h 6412736"/>
              <a:gd name="connsiteX279" fmla="*/ 1861723 w 2689189"/>
              <a:gd name="connsiteY279" fmla="*/ 4816974 h 6412736"/>
              <a:gd name="connsiteX280" fmla="*/ 1595763 w 2689189"/>
              <a:gd name="connsiteY280" fmla="*/ 4787388 h 6412736"/>
              <a:gd name="connsiteX281" fmla="*/ 1625348 w 2689189"/>
              <a:gd name="connsiteY281" fmla="*/ 4787388 h 6412736"/>
              <a:gd name="connsiteX282" fmla="*/ 1625348 w 2689189"/>
              <a:gd name="connsiteY282" fmla="*/ 4816974 h 6412736"/>
              <a:gd name="connsiteX283" fmla="*/ 1595763 w 2689189"/>
              <a:gd name="connsiteY283" fmla="*/ 4816974 h 6412736"/>
              <a:gd name="connsiteX284" fmla="*/ 1329802 w 2689189"/>
              <a:gd name="connsiteY284" fmla="*/ 4787388 h 6412736"/>
              <a:gd name="connsiteX285" fmla="*/ 1359387 w 2689189"/>
              <a:gd name="connsiteY285" fmla="*/ 4787388 h 6412736"/>
              <a:gd name="connsiteX286" fmla="*/ 1359387 w 2689189"/>
              <a:gd name="connsiteY286" fmla="*/ 4816974 h 6412736"/>
              <a:gd name="connsiteX287" fmla="*/ 1329802 w 2689189"/>
              <a:gd name="connsiteY287" fmla="*/ 4816974 h 6412736"/>
              <a:gd name="connsiteX288" fmla="*/ 1063842 w 2689189"/>
              <a:gd name="connsiteY288" fmla="*/ 4787388 h 6412736"/>
              <a:gd name="connsiteX289" fmla="*/ 1093428 w 2689189"/>
              <a:gd name="connsiteY289" fmla="*/ 4787388 h 6412736"/>
              <a:gd name="connsiteX290" fmla="*/ 1093428 w 2689189"/>
              <a:gd name="connsiteY290" fmla="*/ 4816974 h 6412736"/>
              <a:gd name="connsiteX291" fmla="*/ 1063842 w 2689189"/>
              <a:gd name="connsiteY291" fmla="*/ 4816974 h 6412736"/>
              <a:gd name="connsiteX292" fmla="*/ 797881 w 2689189"/>
              <a:gd name="connsiteY292" fmla="*/ 4787388 h 6412736"/>
              <a:gd name="connsiteX293" fmla="*/ 827466 w 2689189"/>
              <a:gd name="connsiteY293" fmla="*/ 4787388 h 6412736"/>
              <a:gd name="connsiteX294" fmla="*/ 827466 w 2689189"/>
              <a:gd name="connsiteY294" fmla="*/ 4816974 h 6412736"/>
              <a:gd name="connsiteX295" fmla="*/ 797881 w 2689189"/>
              <a:gd name="connsiteY295" fmla="*/ 4816974 h 6412736"/>
              <a:gd name="connsiteX296" fmla="*/ 531921 w 2689189"/>
              <a:gd name="connsiteY296" fmla="*/ 4787388 h 6412736"/>
              <a:gd name="connsiteX297" fmla="*/ 561507 w 2689189"/>
              <a:gd name="connsiteY297" fmla="*/ 4787388 h 6412736"/>
              <a:gd name="connsiteX298" fmla="*/ 561507 w 2689189"/>
              <a:gd name="connsiteY298" fmla="*/ 4816974 h 6412736"/>
              <a:gd name="connsiteX299" fmla="*/ 531921 w 2689189"/>
              <a:gd name="connsiteY299" fmla="*/ 4816974 h 6412736"/>
              <a:gd name="connsiteX300" fmla="*/ 265961 w 2689189"/>
              <a:gd name="connsiteY300" fmla="*/ 4787388 h 6412736"/>
              <a:gd name="connsiteX301" fmla="*/ 295546 w 2689189"/>
              <a:gd name="connsiteY301" fmla="*/ 4787388 h 6412736"/>
              <a:gd name="connsiteX302" fmla="*/ 295546 w 2689189"/>
              <a:gd name="connsiteY302" fmla="*/ 4816974 h 6412736"/>
              <a:gd name="connsiteX303" fmla="*/ 265961 w 2689189"/>
              <a:gd name="connsiteY303" fmla="*/ 4816974 h 6412736"/>
              <a:gd name="connsiteX304" fmla="*/ 0 w 2689189"/>
              <a:gd name="connsiteY304" fmla="*/ 4787388 h 6412736"/>
              <a:gd name="connsiteX305" fmla="*/ 29585 w 2689189"/>
              <a:gd name="connsiteY305" fmla="*/ 4787388 h 6412736"/>
              <a:gd name="connsiteX306" fmla="*/ 29585 w 2689189"/>
              <a:gd name="connsiteY306" fmla="*/ 4816974 h 6412736"/>
              <a:gd name="connsiteX307" fmla="*/ 0 w 2689189"/>
              <a:gd name="connsiteY307" fmla="*/ 4816974 h 6412736"/>
              <a:gd name="connsiteX308" fmla="*/ 2659604 w 2689189"/>
              <a:gd name="connsiteY308" fmla="*/ 4521428 h 6412736"/>
              <a:gd name="connsiteX309" fmla="*/ 2689189 w 2689189"/>
              <a:gd name="connsiteY309" fmla="*/ 4521428 h 6412736"/>
              <a:gd name="connsiteX310" fmla="*/ 2689189 w 2689189"/>
              <a:gd name="connsiteY310" fmla="*/ 4551013 h 6412736"/>
              <a:gd name="connsiteX311" fmla="*/ 2659604 w 2689189"/>
              <a:gd name="connsiteY311" fmla="*/ 4551013 h 6412736"/>
              <a:gd name="connsiteX312" fmla="*/ 2393644 w 2689189"/>
              <a:gd name="connsiteY312" fmla="*/ 4521428 h 6412736"/>
              <a:gd name="connsiteX313" fmla="*/ 2423230 w 2689189"/>
              <a:gd name="connsiteY313" fmla="*/ 4521428 h 6412736"/>
              <a:gd name="connsiteX314" fmla="*/ 2423230 w 2689189"/>
              <a:gd name="connsiteY314" fmla="*/ 4551013 h 6412736"/>
              <a:gd name="connsiteX315" fmla="*/ 2393644 w 2689189"/>
              <a:gd name="connsiteY315" fmla="*/ 4551013 h 6412736"/>
              <a:gd name="connsiteX316" fmla="*/ 2127683 w 2689189"/>
              <a:gd name="connsiteY316" fmla="*/ 4521428 h 6412736"/>
              <a:gd name="connsiteX317" fmla="*/ 2157268 w 2689189"/>
              <a:gd name="connsiteY317" fmla="*/ 4521428 h 6412736"/>
              <a:gd name="connsiteX318" fmla="*/ 2157268 w 2689189"/>
              <a:gd name="connsiteY318" fmla="*/ 4551013 h 6412736"/>
              <a:gd name="connsiteX319" fmla="*/ 2127683 w 2689189"/>
              <a:gd name="connsiteY319" fmla="*/ 4551013 h 6412736"/>
              <a:gd name="connsiteX320" fmla="*/ 1861723 w 2689189"/>
              <a:gd name="connsiteY320" fmla="*/ 4521428 h 6412736"/>
              <a:gd name="connsiteX321" fmla="*/ 1891309 w 2689189"/>
              <a:gd name="connsiteY321" fmla="*/ 4521428 h 6412736"/>
              <a:gd name="connsiteX322" fmla="*/ 1891309 w 2689189"/>
              <a:gd name="connsiteY322" fmla="*/ 4551013 h 6412736"/>
              <a:gd name="connsiteX323" fmla="*/ 1861723 w 2689189"/>
              <a:gd name="connsiteY323" fmla="*/ 4551013 h 6412736"/>
              <a:gd name="connsiteX324" fmla="*/ 1595763 w 2689189"/>
              <a:gd name="connsiteY324" fmla="*/ 4521428 h 6412736"/>
              <a:gd name="connsiteX325" fmla="*/ 1625348 w 2689189"/>
              <a:gd name="connsiteY325" fmla="*/ 4521428 h 6412736"/>
              <a:gd name="connsiteX326" fmla="*/ 1625348 w 2689189"/>
              <a:gd name="connsiteY326" fmla="*/ 4551013 h 6412736"/>
              <a:gd name="connsiteX327" fmla="*/ 1595763 w 2689189"/>
              <a:gd name="connsiteY327" fmla="*/ 4551013 h 6412736"/>
              <a:gd name="connsiteX328" fmla="*/ 1329802 w 2689189"/>
              <a:gd name="connsiteY328" fmla="*/ 4521428 h 6412736"/>
              <a:gd name="connsiteX329" fmla="*/ 1359387 w 2689189"/>
              <a:gd name="connsiteY329" fmla="*/ 4521428 h 6412736"/>
              <a:gd name="connsiteX330" fmla="*/ 1359387 w 2689189"/>
              <a:gd name="connsiteY330" fmla="*/ 4551013 h 6412736"/>
              <a:gd name="connsiteX331" fmla="*/ 1329802 w 2689189"/>
              <a:gd name="connsiteY331" fmla="*/ 4551013 h 6412736"/>
              <a:gd name="connsiteX332" fmla="*/ 1063842 w 2689189"/>
              <a:gd name="connsiteY332" fmla="*/ 4521428 h 6412736"/>
              <a:gd name="connsiteX333" fmla="*/ 1093428 w 2689189"/>
              <a:gd name="connsiteY333" fmla="*/ 4521428 h 6412736"/>
              <a:gd name="connsiteX334" fmla="*/ 1093428 w 2689189"/>
              <a:gd name="connsiteY334" fmla="*/ 4551013 h 6412736"/>
              <a:gd name="connsiteX335" fmla="*/ 1063842 w 2689189"/>
              <a:gd name="connsiteY335" fmla="*/ 4551013 h 6412736"/>
              <a:gd name="connsiteX336" fmla="*/ 797881 w 2689189"/>
              <a:gd name="connsiteY336" fmla="*/ 4521428 h 6412736"/>
              <a:gd name="connsiteX337" fmla="*/ 827466 w 2689189"/>
              <a:gd name="connsiteY337" fmla="*/ 4521428 h 6412736"/>
              <a:gd name="connsiteX338" fmla="*/ 827466 w 2689189"/>
              <a:gd name="connsiteY338" fmla="*/ 4551013 h 6412736"/>
              <a:gd name="connsiteX339" fmla="*/ 797881 w 2689189"/>
              <a:gd name="connsiteY339" fmla="*/ 4551013 h 6412736"/>
              <a:gd name="connsiteX340" fmla="*/ 531921 w 2689189"/>
              <a:gd name="connsiteY340" fmla="*/ 4521428 h 6412736"/>
              <a:gd name="connsiteX341" fmla="*/ 561507 w 2689189"/>
              <a:gd name="connsiteY341" fmla="*/ 4521428 h 6412736"/>
              <a:gd name="connsiteX342" fmla="*/ 561507 w 2689189"/>
              <a:gd name="connsiteY342" fmla="*/ 4551013 h 6412736"/>
              <a:gd name="connsiteX343" fmla="*/ 531921 w 2689189"/>
              <a:gd name="connsiteY343" fmla="*/ 4551013 h 6412736"/>
              <a:gd name="connsiteX344" fmla="*/ 265961 w 2689189"/>
              <a:gd name="connsiteY344" fmla="*/ 4521428 h 6412736"/>
              <a:gd name="connsiteX345" fmla="*/ 295546 w 2689189"/>
              <a:gd name="connsiteY345" fmla="*/ 4521428 h 6412736"/>
              <a:gd name="connsiteX346" fmla="*/ 295546 w 2689189"/>
              <a:gd name="connsiteY346" fmla="*/ 4551013 h 6412736"/>
              <a:gd name="connsiteX347" fmla="*/ 265961 w 2689189"/>
              <a:gd name="connsiteY347" fmla="*/ 4551013 h 6412736"/>
              <a:gd name="connsiteX348" fmla="*/ 0 w 2689189"/>
              <a:gd name="connsiteY348" fmla="*/ 4521428 h 6412736"/>
              <a:gd name="connsiteX349" fmla="*/ 29585 w 2689189"/>
              <a:gd name="connsiteY349" fmla="*/ 4521428 h 6412736"/>
              <a:gd name="connsiteX350" fmla="*/ 29585 w 2689189"/>
              <a:gd name="connsiteY350" fmla="*/ 4551013 h 6412736"/>
              <a:gd name="connsiteX351" fmla="*/ 0 w 2689189"/>
              <a:gd name="connsiteY351" fmla="*/ 4551013 h 6412736"/>
              <a:gd name="connsiteX352" fmla="*/ 2659604 w 2689189"/>
              <a:gd name="connsiteY352" fmla="*/ 4255467 h 6412736"/>
              <a:gd name="connsiteX353" fmla="*/ 2689189 w 2689189"/>
              <a:gd name="connsiteY353" fmla="*/ 4255467 h 6412736"/>
              <a:gd name="connsiteX354" fmla="*/ 2689189 w 2689189"/>
              <a:gd name="connsiteY354" fmla="*/ 4285052 h 6412736"/>
              <a:gd name="connsiteX355" fmla="*/ 2659604 w 2689189"/>
              <a:gd name="connsiteY355" fmla="*/ 4285052 h 6412736"/>
              <a:gd name="connsiteX356" fmla="*/ 2393644 w 2689189"/>
              <a:gd name="connsiteY356" fmla="*/ 4255467 h 6412736"/>
              <a:gd name="connsiteX357" fmla="*/ 2423230 w 2689189"/>
              <a:gd name="connsiteY357" fmla="*/ 4255467 h 6412736"/>
              <a:gd name="connsiteX358" fmla="*/ 2423230 w 2689189"/>
              <a:gd name="connsiteY358" fmla="*/ 4285052 h 6412736"/>
              <a:gd name="connsiteX359" fmla="*/ 2393644 w 2689189"/>
              <a:gd name="connsiteY359" fmla="*/ 4285052 h 6412736"/>
              <a:gd name="connsiteX360" fmla="*/ 2127683 w 2689189"/>
              <a:gd name="connsiteY360" fmla="*/ 4255467 h 6412736"/>
              <a:gd name="connsiteX361" fmla="*/ 2157268 w 2689189"/>
              <a:gd name="connsiteY361" fmla="*/ 4255467 h 6412736"/>
              <a:gd name="connsiteX362" fmla="*/ 2157268 w 2689189"/>
              <a:gd name="connsiteY362" fmla="*/ 4285052 h 6412736"/>
              <a:gd name="connsiteX363" fmla="*/ 2127683 w 2689189"/>
              <a:gd name="connsiteY363" fmla="*/ 4285052 h 6412736"/>
              <a:gd name="connsiteX364" fmla="*/ 1861723 w 2689189"/>
              <a:gd name="connsiteY364" fmla="*/ 4255467 h 6412736"/>
              <a:gd name="connsiteX365" fmla="*/ 1891309 w 2689189"/>
              <a:gd name="connsiteY365" fmla="*/ 4255467 h 6412736"/>
              <a:gd name="connsiteX366" fmla="*/ 1891309 w 2689189"/>
              <a:gd name="connsiteY366" fmla="*/ 4285052 h 6412736"/>
              <a:gd name="connsiteX367" fmla="*/ 1861723 w 2689189"/>
              <a:gd name="connsiteY367" fmla="*/ 4285052 h 6412736"/>
              <a:gd name="connsiteX368" fmla="*/ 1595763 w 2689189"/>
              <a:gd name="connsiteY368" fmla="*/ 4255467 h 6412736"/>
              <a:gd name="connsiteX369" fmla="*/ 1625348 w 2689189"/>
              <a:gd name="connsiteY369" fmla="*/ 4255467 h 6412736"/>
              <a:gd name="connsiteX370" fmla="*/ 1625348 w 2689189"/>
              <a:gd name="connsiteY370" fmla="*/ 4285052 h 6412736"/>
              <a:gd name="connsiteX371" fmla="*/ 1595763 w 2689189"/>
              <a:gd name="connsiteY371" fmla="*/ 4285052 h 6412736"/>
              <a:gd name="connsiteX372" fmla="*/ 1329802 w 2689189"/>
              <a:gd name="connsiteY372" fmla="*/ 4255467 h 6412736"/>
              <a:gd name="connsiteX373" fmla="*/ 1359387 w 2689189"/>
              <a:gd name="connsiteY373" fmla="*/ 4255467 h 6412736"/>
              <a:gd name="connsiteX374" fmla="*/ 1359387 w 2689189"/>
              <a:gd name="connsiteY374" fmla="*/ 4285052 h 6412736"/>
              <a:gd name="connsiteX375" fmla="*/ 1329802 w 2689189"/>
              <a:gd name="connsiteY375" fmla="*/ 4285052 h 6412736"/>
              <a:gd name="connsiteX376" fmla="*/ 1063842 w 2689189"/>
              <a:gd name="connsiteY376" fmla="*/ 4255467 h 6412736"/>
              <a:gd name="connsiteX377" fmla="*/ 1093428 w 2689189"/>
              <a:gd name="connsiteY377" fmla="*/ 4255467 h 6412736"/>
              <a:gd name="connsiteX378" fmla="*/ 1093428 w 2689189"/>
              <a:gd name="connsiteY378" fmla="*/ 4285052 h 6412736"/>
              <a:gd name="connsiteX379" fmla="*/ 1063842 w 2689189"/>
              <a:gd name="connsiteY379" fmla="*/ 4285052 h 6412736"/>
              <a:gd name="connsiteX380" fmla="*/ 797881 w 2689189"/>
              <a:gd name="connsiteY380" fmla="*/ 4255467 h 6412736"/>
              <a:gd name="connsiteX381" fmla="*/ 827466 w 2689189"/>
              <a:gd name="connsiteY381" fmla="*/ 4255467 h 6412736"/>
              <a:gd name="connsiteX382" fmla="*/ 827466 w 2689189"/>
              <a:gd name="connsiteY382" fmla="*/ 4285052 h 6412736"/>
              <a:gd name="connsiteX383" fmla="*/ 797881 w 2689189"/>
              <a:gd name="connsiteY383" fmla="*/ 4285052 h 6412736"/>
              <a:gd name="connsiteX384" fmla="*/ 531921 w 2689189"/>
              <a:gd name="connsiteY384" fmla="*/ 4255467 h 6412736"/>
              <a:gd name="connsiteX385" fmla="*/ 561507 w 2689189"/>
              <a:gd name="connsiteY385" fmla="*/ 4255467 h 6412736"/>
              <a:gd name="connsiteX386" fmla="*/ 561507 w 2689189"/>
              <a:gd name="connsiteY386" fmla="*/ 4285052 h 6412736"/>
              <a:gd name="connsiteX387" fmla="*/ 531921 w 2689189"/>
              <a:gd name="connsiteY387" fmla="*/ 4285052 h 6412736"/>
              <a:gd name="connsiteX388" fmla="*/ 265961 w 2689189"/>
              <a:gd name="connsiteY388" fmla="*/ 4255467 h 6412736"/>
              <a:gd name="connsiteX389" fmla="*/ 295546 w 2689189"/>
              <a:gd name="connsiteY389" fmla="*/ 4255467 h 6412736"/>
              <a:gd name="connsiteX390" fmla="*/ 295546 w 2689189"/>
              <a:gd name="connsiteY390" fmla="*/ 4285052 h 6412736"/>
              <a:gd name="connsiteX391" fmla="*/ 265961 w 2689189"/>
              <a:gd name="connsiteY391" fmla="*/ 4285052 h 6412736"/>
              <a:gd name="connsiteX392" fmla="*/ 0 w 2689189"/>
              <a:gd name="connsiteY392" fmla="*/ 4255467 h 6412736"/>
              <a:gd name="connsiteX393" fmla="*/ 29585 w 2689189"/>
              <a:gd name="connsiteY393" fmla="*/ 4255467 h 6412736"/>
              <a:gd name="connsiteX394" fmla="*/ 29585 w 2689189"/>
              <a:gd name="connsiteY394" fmla="*/ 4285052 h 6412736"/>
              <a:gd name="connsiteX395" fmla="*/ 0 w 2689189"/>
              <a:gd name="connsiteY395" fmla="*/ 4285052 h 6412736"/>
              <a:gd name="connsiteX396" fmla="*/ 2659604 w 2689189"/>
              <a:gd name="connsiteY396" fmla="*/ 3989507 h 6412736"/>
              <a:gd name="connsiteX397" fmla="*/ 2689189 w 2689189"/>
              <a:gd name="connsiteY397" fmla="*/ 3989507 h 6412736"/>
              <a:gd name="connsiteX398" fmla="*/ 2689189 w 2689189"/>
              <a:gd name="connsiteY398" fmla="*/ 4019093 h 6412736"/>
              <a:gd name="connsiteX399" fmla="*/ 2659604 w 2689189"/>
              <a:gd name="connsiteY399" fmla="*/ 4019093 h 6412736"/>
              <a:gd name="connsiteX400" fmla="*/ 2393644 w 2689189"/>
              <a:gd name="connsiteY400" fmla="*/ 3989507 h 6412736"/>
              <a:gd name="connsiteX401" fmla="*/ 2423230 w 2689189"/>
              <a:gd name="connsiteY401" fmla="*/ 3989507 h 6412736"/>
              <a:gd name="connsiteX402" fmla="*/ 2423230 w 2689189"/>
              <a:gd name="connsiteY402" fmla="*/ 4019093 h 6412736"/>
              <a:gd name="connsiteX403" fmla="*/ 2393644 w 2689189"/>
              <a:gd name="connsiteY403" fmla="*/ 4019093 h 6412736"/>
              <a:gd name="connsiteX404" fmla="*/ 2127683 w 2689189"/>
              <a:gd name="connsiteY404" fmla="*/ 3989507 h 6412736"/>
              <a:gd name="connsiteX405" fmla="*/ 2157268 w 2689189"/>
              <a:gd name="connsiteY405" fmla="*/ 3989507 h 6412736"/>
              <a:gd name="connsiteX406" fmla="*/ 2157268 w 2689189"/>
              <a:gd name="connsiteY406" fmla="*/ 4019093 h 6412736"/>
              <a:gd name="connsiteX407" fmla="*/ 2127683 w 2689189"/>
              <a:gd name="connsiteY407" fmla="*/ 4019093 h 6412736"/>
              <a:gd name="connsiteX408" fmla="*/ 1861723 w 2689189"/>
              <a:gd name="connsiteY408" fmla="*/ 3989507 h 6412736"/>
              <a:gd name="connsiteX409" fmla="*/ 1891309 w 2689189"/>
              <a:gd name="connsiteY409" fmla="*/ 3989507 h 6412736"/>
              <a:gd name="connsiteX410" fmla="*/ 1891309 w 2689189"/>
              <a:gd name="connsiteY410" fmla="*/ 4019093 h 6412736"/>
              <a:gd name="connsiteX411" fmla="*/ 1861723 w 2689189"/>
              <a:gd name="connsiteY411" fmla="*/ 4019093 h 6412736"/>
              <a:gd name="connsiteX412" fmla="*/ 1595763 w 2689189"/>
              <a:gd name="connsiteY412" fmla="*/ 3989507 h 6412736"/>
              <a:gd name="connsiteX413" fmla="*/ 1625348 w 2689189"/>
              <a:gd name="connsiteY413" fmla="*/ 3989507 h 6412736"/>
              <a:gd name="connsiteX414" fmla="*/ 1625348 w 2689189"/>
              <a:gd name="connsiteY414" fmla="*/ 4019093 h 6412736"/>
              <a:gd name="connsiteX415" fmla="*/ 1595763 w 2689189"/>
              <a:gd name="connsiteY415" fmla="*/ 4019093 h 6412736"/>
              <a:gd name="connsiteX416" fmla="*/ 1329802 w 2689189"/>
              <a:gd name="connsiteY416" fmla="*/ 3989507 h 6412736"/>
              <a:gd name="connsiteX417" fmla="*/ 1359387 w 2689189"/>
              <a:gd name="connsiteY417" fmla="*/ 3989507 h 6412736"/>
              <a:gd name="connsiteX418" fmla="*/ 1359387 w 2689189"/>
              <a:gd name="connsiteY418" fmla="*/ 4019093 h 6412736"/>
              <a:gd name="connsiteX419" fmla="*/ 1329802 w 2689189"/>
              <a:gd name="connsiteY419" fmla="*/ 4019093 h 6412736"/>
              <a:gd name="connsiteX420" fmla="*/ 1063842 w 2689189"/>
              <a:gd name="connsiteY420" fmla="*/ 3989507 h 6412736"/>
              <a:gd name="connsiteX421" fmla="*/ 1093428 w 2689189"/>
              <a:gd name="connsiteY421" fmla="*/ 3989507 h 6412736"/>
              <a:gd name="connsiteX422" fmla="*/ 1093428 w 2689189"/>
              <a:gd name="connsiteY422" fmla="*/ 4019093 h 6412736"/>
              <a:gd name="connsiteX423" fmla="*/ 1063842 w 2689189"/>
              <a:gd name="connsiteY423" fmla="*/ 4019093 h 6412736"/>
              <a:gd name="connsiteX424" fmla="*/ 797881 w 2689189"/>
              <a:gd name="connsiteY424" fmla="*/ 3989507 h 6412736"/>
              <a:gd name="connsiteX425" fmla="*/ 827466 w 2689189"/>
              <a:gd name="connsiteY425" fmla="*/ 3989507 h 6412736"/>
              <a:gd name="connsiteX426" fmla="*/ 827466 w 2689189"/>
              <a:gd name="connsiteY426" fmla="*/ 4019093 h 6412736"/>
              <a:gd name="connsiteX427" fmla="*/ 797881 w 2689189"/>
              <a:gd name="connsiteY427" fmla="*/ 4019093 h 6412736"/>
              <a:gd name="connsiteX428" fmla="*/ 531921 w 2689189"/>
              <a:gd name="connsiteY428" fmla="*/ 3989507 h 6412736"/>
              <a:gd name="connsiteX429" fmla="*/ 561507 w 2689189"/>
              <a:gd name="connsiteY429" fmla="*/ 3989507 h 6412736"/>
              <a:gd name="connsiteX430" fmla="*/ 561507 w 2689189"/>
              <a:gd name="connsiteY430" fmla="*/ 4019093 h 6412736"/>
              <a:gd name="connsiteX431" fmla="*/ 531921 w 2689189"/>
              <a:gd name="connsiteY431" fmla="*/ 4019093 h 6412736"/>
              <a:gd name="connsiteX432" fmla="*/ 265961 w 2689189"/>
              <a:gd name="connsiteY432" fmla="*/ 3989507 h 6412736"/>
              <a:gd name="connsiteX433" fmla="*/ 295546 w 2689189"/>
              <a:gd name="connsiteY433" fmla="*/ 3989507 h 6412736"/>
              <a:gd name="connsiteX434" fmla="*/ 295546 w 2689189"/>
              <a:gd name="connsiteY434" fmla="*/ 4019093 h 6412736"/>
              <a:gd name="connsiteX435" fmla="*/ 265961 w 2689189"/>
              <a:gd name="connsiteY435" fmla="*/ 4019093 h 6412736"/>
              <a:gd name="connsiteX436" fmla="*/ 0 w 2689189"/>
              <a:gd name="connsiteY436" fmla="*/ 3989507 h 6412736"/>
              <a:gd name="connsiteX437" fmla="*/ 29585 w 2689189"/>
              <a:gd name="connsiteY437" fmla="*/ 3989507 h 6412736"/>
              <a:gd name="connsiteX438" fmla="*/ 29585 w 2689189"/>
              <a:gd name="connsiteY438" fmla="*/ 4019093 h 6412736"/>
              <a:gd name="connsiteX439" fmla="*/ 0 w 2689189"/>
              <a:gd name="connsiteY439" fmla="*/ 4019093 h 6412736"/>
              <a:gd name="connsiteX440" fmla="*/ 2659604 w 2689189"/>
              <a:gd name="connsiteY440" fmla="*/ 3723546 h 6412736"/>
              <a:gd name="connsiteX441" fmla="*/ 2689189 w 2689189"/>
              <a:gd name="connsiteY441" fmla="*/ 3723546 h 6412736"/>
              <a:gd name="connsiteX442" fmla="*/ 2689189 w 2689189"/>
              <a:gd name="connsiteY442" fmla="*/ 3753131 h 6412736"/>
              <a:gd name="connsiteX443" fmla="*/ 2659604 w 2689189"/>
              <a:gd name="connsiteY443" fmla="*/ 3753131 h 6412736"/>
              <a:gd name="connsiteX444" fmla="*/ 2393644 w 2689189"/>
              <a:gd name="connsiteY444" fmla="*/ 3723546 h 6412736"/>
              <a:gd name="connsiteX445" fmla="*/ 2423230 w 2689189"/>
              <a:gd name="connsiteY445" fmla="*/ 3723546 h 6412736"/>
              <a:gd name="connsiteX446" fmla="*/ 2423230 w 2689189"/>
              <a:gd name="connsiteY446" fmla="*/ 3753131 h 6412736"/>
              <a:gd name="connsiteX447" fmla="*/ 2393644 w 2689189"/>
              <a:gd name="connsiteY447" fmla="*/ 3753131 h 6412736"/>
              <a:gd name="connsiteX448" fmla="*/ 2127683 w 2689189"/>
              <a:gd name="connsiteY448" fmla="*/ 3723546 h 6412736"/>
              <a:gd name="connsiteX449" fmla="*/ 2157268 w 2689189"/>
              <a:gd name="connsiteY449" fmla="*/ 3723546 h 6412736"/>
              <a:gd name="connsiteX450" fmla="*/ 2157268 w 2689189"/>
              <a:gd name="connsiteY450" fmla="*/ 3753131 h 6412736"/>
              <a:gd name="connsiteX451" fmla="*/ 2127683 w 2689189"/>
              <a:gd name="connsiteY451" fmla="*/ 3753131 h 6412736"/>
              <a:gd name="connsiteX452" fmla="*/ 1861723 w 2689189"/>
              <a:gd name="connsiteY452" fmla="*/ 3723546 h 6412736"/>
              <a:gd name="connsiteX453" fmla="*/ 1891309 w 2689189"/>
              <a:gd name="connsiteY453" fmla="*/ 3723546 h 6412736"/>
              <a:gd name="connsiteX454" fmla="*/ 1891309 w 2689189"/>
              <a:gd name="connsiteY454" fmla="*/ 3753131 h 6412736"/>
              <a:gd name="connsiteX455" fmla="*/ 1861723 w 2689189"/>
              <a:gd name="connsiteY455" fmla="*/ 3753131 h 6412736"/>
              <a:gd name="connsiteX456" fmla="*/ 1595763 w 2689189"/>
              <a:gd name="connsiteY456" fmla="*/ 3723546 h 6412736"/>
              <a:gd name="connsiteX457" fmla="*/ 1625348 w 2689189"/>
              <a:gd name="connsiteY457" fmla="*/ 3723546 h 6412736"/>
              <a:gd name="connsiteX458" fmla="*/ 1625348 w 2689189"/>
              <a:gd name="connsiteY458" fmla="*/ 3753131 h 6412736"/>
              <a:gd name="connsiteX459" fmla="*/ 1595763 w 2689189"/>
              <a:gd name="connsiteY459" fmla="*/ 3753131 h 6412736"/>
              <a:gd name="connsiteX460" fmla="*/ 1329802 w 2689189"/>
              <a:gd name="connsiteY460" fmla="*/ 3723546 h 6412736"/>
              <a:gd name="connsiteX461" fmla="*/ 1359387 w 2689189"/>
              <a:gd name="connsiteY461" fmla="*/ 3723546 h 6412736"/>
              <a:gd name="connsiteX462" fmla="*/ 1359387 w 2689189"/>
              <a:gd name="connsiteY462" fmla="*/ 3753131 h 6412736"/>
              <a:gd name="connsiteX463" fmla="*/ 1329802 w 2689189"/>
              <a:gd name="connsiteY463" fmla="*/ 3753131 h 6412736"/>
              <a:gd name="connsiteX464" fmla="*/ 1063842 w 2689189"/>
              <a:gd name="connsiteY464" fmla="*/ 3723546 h 6412736"/>
              <a:gd name="connsiteX465" fmla="*/ 1093428 w 2689189"/>
              <a:gd name="connsiteY465" fmla="*/ 3723546 h 6412736"/>
              <a:gd name="connsiteX466" fmla="*/ 1093428 w 2689189"/>
              <a:gd name="connsiteY466" fmla="*/ 3753131 h 6412736"/>
              <a:gd name="connsiteX467" fmla="*/ 1063842 w 2689189"/>
              <a:gd name="connsiteY467" fmla="*/ 3753131 h 6412736"/>
              <a:gd name="connsiteX468" fmla="*/ 797881 w 2689189"/>
              <a:gd name="connsiteY468" fmla="*/ 3723546 h 6412736"/>
              <a:gd name="connsiteX469" fmla="*/ 827466 w 2689189"/>
              <a:gd name="connsiteY469" fmla="*/ 3723546 h 6412736"/>
              <a:gd name="connsiteX470" fmla="*/ 827466 w 2689189"/>
              <a:gd name="connsiteY470" fmla="*/ 3753131 h 6412736"/>
              <a:gd name="connsiteX471" fmla="*/ 797881 w 2689189"/>
              <a:gd name="connsiteY471" fmla="*/ 3753131 h 6412736"/>
              <a:gd name="connsiteX472" fmla="*/ 531921 w 2689189"/>
              <a:gd name="connsiteY472" fmla="*/ 3723546 h 6412736"/>
              <a:gd name="connsiteX473" fmla="*/ 561507 w 2689189"/>
              <a:gd name="connsiteY473" fmla="*/ 3723546 h 6412736"/>
              <a:gd name="connsiteX474" fmla="*/ 561507 w 2689189"/>
              <a:gd name="connsiteY474" fmla="*/ 3753131 h 6412736"/>
              <a:gd name="connsiteX475" fmla="*/ 531921 w 2689189"/>
              <a:gd name="connsiteY475" fmla="*/ 3753131 h 6412736"/>
              <a:gd name="connsiteX476" fmla="*/ 265961 w 2689189"/>
              <a:gd name="connsiteY476" fmla="*/ 3723546 h 6412736"/>
              <a:gd name="connsiteX477" fmla="*/ 295546 w 2689189"/>
              <a:gd name="connsiteY477" fmla="*/ 3723546 h 6412736"/>
              <a:gd name="connsiteX478" fmla="*/ 295546 w 2689189"/>
              <a:gd name="connsiteY478" fmla="*/ 3753131 h 6412736"/>
              <a:gd name="connsiteX479" fmla="*/ 265961 w 2689189"/>
              <a:gd name="connsiteY479" fmla="*/ 3753131 h 6412736"/>
              <a:gd name="connsiteX480" fmla="*/ 0 w 2689189"/>
              <a:gd name="connsiteY480" fmla="*/ 3723546 h 6412736"/>
              <a:gd name="connsiteX481" fmla="*/ 29585 w 2689189"/>
              <a:gd name="connsiteY481" fmla="*/ 3723546 h 6412736"/>
              <a:gd name="connsiteX482" fmla="*/ 29585 w 2689189"/>
              <a:gd name="connsiteY482" fmla="*/ 3753131 h 6412736"/>
              <a:gd name="connsiteX483" fmla="*/ 0 w 2689189"/>
              <a:gd name="connsiteY483" fmla="*/ 3753131 h 6412736"/>
              <a:gd name="connsiteX484" fmla="*/ 2659604 w 2689189"/>
              <a:gd name="connsiteY484" fmla="*/ 3457586 h 6412736"/>
              <a:gd name="connsiteX485" fmla="*/ 2689189 w 2689189"/>
              <a:gd name="connsiteY485" fmla="*/ 3457586 h 6412736"/>
              <a:gd name="connsiteX486" fmla="*/ 2689189 w 2689189"/>
              <a:gd name="connsiteY486" fmla="*/ 3487172 h 6412736"/>
              <a:gd name="connsiteX487" fmla="*/ 2659604 w 2689189"/>
              <a:gd name="connsiteY487" fmla="*/ 3487172 h 6412736"/>
              <a:gd name="connsiteX488" fmla="*/ 2393644 w 2689189"/>
              <a:gd name="connsiteY488" fmla="*/ 3457586 h 6412736"/>
              <a:gd name="connsiteX489" fmla="*/ 2423230 w 2689189"/>
              <a:gd name="connsiteY489" fmla="*/ 3457586 h 6412736"/>
              <a:gd name="connsiteX490" fmla="*/ 2423230 w 2689189"/>
              <a:gd name="connsiteY490" fmla="*/ 3487172 h 6412736"/>
              <a:gd name="connsiteX491" fmla="*/ 2393644 w 2689189"/>
              <a:gd name="connsiteY491" fmla="*/ 3487172 h 6412736"/>
              <a:gd name="connsiteX492" fmla="*/ 2127683 w 2689189"/>
              <a:gd name="connsiteY492" fmla="*/ 3457586 h 6412736"/>
              <a:gd name="connsiteX493" fmla="*/ 2157268 w 2689189"/>
              <a:gd name="connsiteY493" fmla="*/ 3457586 h 6412736"/>
              <a:gd name="connsiteX494" fmla="*/ 2157268 w 2689189"/>
              <a:gd name="connsiteY494" fmla="*/ 3487172 h 6412736"/>
              <a:gd name="connsiteX495" fmla="*/ 2127683 w 2689189"/>
              <a:gd name="connsiteY495" fmla="*/ 3487172 h 6412736"/>
              <a:gd name="connsiteX496" fmla="*/ 1861723 w 2689189"/>
              <a:gd name="connsiteY496" fmla="*/ 3457586 h 6412736"/>
              <a:gd name="connsiteX497" fmla="*/ 1891309 w 2689189"/>
              <a:gd name="connsiteY497" fmla="*/ 3457586 h 6412736"/>
              <a:gd name="connsiteX498" fmla="*/ 1891309 w 2689189"/>
              <a:gd name="connsiteY498" fmla="*/ 3487172 h 6412736"/>
              <a:gd name="connsiteX499" fmla="*/ 1861723 w 2689189"/>
              <a:gd name="connsiteY499" fmla="*/ 3487172 h 6412736"/>
              <a:gd name="connsiteX500" fmla="*/ 1595763 w 2689189"/>
              <a:gd name="connsiteY500" fmla="*/ 3457586 h 6412736"/>
              <a:gd name="connsiteX501" fmla="*/ 1625348 w 2689189"/>
              <a:gd name="connsiteY501" fmla="*/ 3457586 h 6412736"/>
              <a:gd name="connsiteX502" fmla="*/ 1625348 w 2689189"/>
              <a:gd name="connsiteY502" fmla="*/ 3487172 h 6412736"/>
              <a:gd name="connsiteX503" fmla="*/ 1595763 w 2689189"/>
              <a:gd name="connsiteY503" fmla="*/ 3487172 h 6412736"/>
              <a:gd name="connsiteX504" fmla="*/ 1329802 w 2689189"/>
              <a:gd name="connsiteY504" fmla="*/ 3457586 h 6412736"/>
              <a:gd name="connsiteX505" fmla="*/ 1359387 w 2689189"/>
              <a:gd name="connsiteY505" fmla="*/ 3457586 h 6412736"/>
              <a:gd name="connsiteX506" fmla="*/ 1359387 w 2689189"/>
              <a:gd name="connsiteY506" fmla="*/ 3487172 h 6412736"/>
              <a:gd name="connsiteX507" fmla="*/ 1329802 w 2689189"/>
              <a:gd name="connsiteY507" fmla="*/ 3487172 h 6412736"/>
              <a:gd name="connsiteX508" fmla="*/ 1063842 w 2689189"/>
              <a:gd name="connsiteY508" fmla="*/ 3457586 h 6412736"/>
              <a:gd name="connsiteX509" fmla="*/ 1093428 w 2689189"/>
              <a:gd name="connsiteY509" fmla="*/ 3457586 h 6412736"/>
              <a:gd name="connsiteX510" fmla="*/ 1093428 w 2689189"/>
              <a:gd name="connsiteY510" fmla="*/ 3487172 h 6412736"/>
              <a:gd name="connsiteX511" fmla="*/ 1063842 w 2689189"/>
              <a:gd name="connsiteY511" fmla="*/ 3487172 h 6412736"/>
              <a:gd name="connsiteX512" fmla="*/ 797881 w 2689189"/>
              <a:gd name="connsiteY512" fmla="*/ 3457586 h 6412736"/>
              <a:gd name="connsiteX513" fmla="*/ 827466 w 2689189"/>
              <a:gd name="connsiteY513" fmla="*/ 3457586 h 6412736"/>
              <a:gd name="connsiteX514" fmla="*/ 827466 w 2689189"/>
              <a:gd name="connsiteY514" fmla="*/ 3487172 h 6412736"/>
              <a:gd name="connsiteX515" fmla="*/ 797881 w 2689189"/>
              <a:gd name="connsiteY515" fmla="*/ 3487172 h 6412736"/>
              <a:gd name="connsiteX516" fmla="*/ 531921 w 2689189"/>
              <a:gd name="connsiteY516" fmla="*/ 3457586 h 6412736"/>
              <a:gd name="connsiteX517" fmla="*/ 561507 w 2689189"/>
              <a:gd name="connsiteY517" fmla="*/ 3457586 h 6412736"/>
              <a:gd name="connsiteX518" fmla="*/ 561507 w 2689189"/>
              <a:gd name="connsiteY518" fmla="*/ 3487172 h 6412736"/>
              <a:gd name="connsiteX519" fmla="*/ 531921 w 2689189"/>
              <a:gd name="connsiteY519" fmla="*/ 3487172 h 6412736"/>
              <a:gd name="connsiteX520" fmla="*/ 265961 w 2689189"/>
              <a:gd name="connsiteY520" fmla="*/ 3457586 h 6412736"/>
              <a:gd name="connsiteX521" fmla="*/ 295546 w 2689189"/>
              <a:gd name="connsiteY521" fmla="*/ 3457586 h 6412736"/>
              <a:gd name="connsiteX522" fmla="*/ 295546 w 2689189"/>
              <a:gd name="connsiteY522" fmla="*/ 3487172 h 6412736"/>
              <a:gd name="connsiteX523" fmla="*/ 265961 w 2689189"/>
              <a:gd name="connsiteY523" fmla="*/ 3487172 h 6412736"/>
              <a:gd name="connsiteX524" fmla="*/ 0 w 2689189"/>
              <a:gd name="connsiteY524" fmla="*/ 3457586 h 6412736"/>
              <a:gd name="connsiteX525" fmla="*/ 29585 w 2689189"/>
              <a:gd name="connsiteY525" fmla="*/ 3457586 h 6412736"/>
              <a:gd name="connsiteX526" fmla="*/ 29585 w 2689189"/>
              <a:gd name="connsiteY526" fmla="*/ 3487172 h 6412736"/>
              <a:gd name="connsiteX527" fmla="*/ 0 w 2689189"/>
              <a:gd name="connsiteY527" fmla="*/ 3487172 h 6412736"/>
              <a:gd name="connsiteX528" fmla="*/ 2659604 w 2689189"/>
              <a:gd name="connsiteY528" fmla="*/ 3191634 h 6412736"/>
              <a:gd name="connsiteX529" fmla="*/ 2689189 w 2689189"/>
              <a:gd name="connsiteY529" fmla="*/ 3191634 h 6412736"/>
              <a:gd name="connsiteX530" fmla="*/ 2689189 w 2689189"/>
              <a:gd name="connsiteY530" fmla="*/ 3221211 h 6412736"/>
              <a:gd name="connsiteX531" fmla="*/ 2659604 w 2689189"/>
              <a:gd name="connsiteY531" fmla="*/ 3221211 h 6412736"/>
              <a:gd name="connsiteX532" fmla="*/ 2393644 w 2689189"/>
              <a:gd name="connsiteY532" fmla="*/ 3191634 h 6412736"/>
              <a:gd name="connsiteX533" fmla="*/ 2423230 w 2689189"/>
              <a:gd name="connsiteY533" fmla="*/ 3191634 h 6412736"/>
              <a:gd name="connsiteX534" fmla="*/ 2423230 w 2689189"/>
              <a:gd name="connsiteY534" fmla="*/ 3221211 h 6412736"/>
              <a:gd name="connsiteX535" fmla="*/ 2393644 w 2689189"/>
              <a:gd name="connsiteY535" fmla="*/ 3221211 h 6412736"/>
              <a:gd name="connsiteX536" fmla="*/ 2127683 w 2689189"/>
              <a:gd name="connsiteY536" fmla="*/ 3191633 h 6412736"/>
              <a:gd name="connsiteX537" fmla="*/ 2157268 w 2689189"/>
              <a:gd name="connsiteY537" fmla="*/ 3191633 h 6412736"/>
              <a:gd name="connsiteX538" fmla="*/ 2157268 w 2689189"/>
              <a:gd name="connsiteY538" fmla="*/ 3221211 h 6412736"/>
              <a:gd name="connsiteX539" fmla="*/ 2127683 w 2689189"/>
              <a:gd name="connsiteY539" fmla="*/ 3221211 h 6412736"/>
              <a:gd name="connsiteX540" fmla="*/ 1861723 w 2689189"/>
              <a:gd name="connsiteY540" fmla="*/ 3191632 h 6412736"/>
              <a:gd name="connsiteX541" fmla="*/ 1891309 w 2689189"/>
              <a:gd name="connsiteY541" fmla="*/ 3191632 h 6412736"/>
              <a:gd name="connsiteX542" fmla="*/ 1891309 w 2689189"/>
              <a:gd name="connsiteY542" fmla="*/ 3221211 h 6412736"/>
              <a:gd name="connsiteX543" fmla="*/ 1861723 w 2689189"/>
              <a:gd name="connsiteY543" fmla="*/ 3221211 h 6412736"/>
              <a:gd name="connsiteX544" fmla="*/ 1595763 w 2689189"/>
              <a:gd name="connsiteY544" fmla="*/ 3191631 h 6412736"/>
              <a:gd name="connsiteX545" fmla="*/ 1625348 w 2689189"/>
              <a:gd name="connsiteY545" fmla="*/ 3191631 h 6412736"/>
              <a:gd name="connsiteX546" fmla="*/ 1625348 w 2689189"/>
              <a:gd name="connsiteY546" fmla="*/ 3221211 h 6412736"/>
              <a:gd name="connsiteX547" fmla="*/ 1595763 w 2689189"/>
              <a:gd name="connsiteY547" fmla="*/ 3221211 h 6412736"/>
              <a:gd name="connsiteX548" fmla="*/ 1329802 w 2689189"/>
              <a:gd name="connsiteY548" fmla="*/ 3191630 h 6412736"/>
              <a:gd name="connsiteX549" fmla="*/ 1359387 w 2689189"/>
              <a:gd name="connsiteY549" fmla="*/ 3191630 h 6412736"/>
              <a:gd name="connsiteX550" fmla="*/ 1359387 w 2689189"/>
              <a:gd name="connsiteY550" fmla="*/ 3221211 h 6412736"/>
              <a:gd name="connsiteX551" fmla="*/ 1329802 w 2689189"/>
              <a:gd name="connsiteY551" fmla="*/ 3221211 h 6412736"/>
              <a:gd name="connsiteX552" fmla="*/ 1063842 w 2689189"/>
              <a:gd name="connsiteY552" fmla="*/ 3191629 h 6412736"/>
              <a:gd name="connsiteX553" fmla="*/ 1093428 w 2689189"/>
              <a:gd name="connsiteY553" fmla="*/ 3191629 h 6412736"/>
              <a:gd name="connsiteX554" fmla="*/ 1093428 w 2689189"/>
              <a:gd name="connsiteY554" fmla="*/ 3221211 h 6412736"/>
              <a:gd name="connsiteX555" fmla="*/ 1063842 w 2689189"/>
              <a:gd name="connsiteY555" fmla="*/ 3221211 h 6412736"/>
              <a:gd name="connsiteX556" fmla="*/ 797881 w 2689189"/>
              <a:gd name="connsiteY556" fmla="*/ 3191628 h 6412736"/>
              <a:gd name="connsiteX557" fmla="*/ 827466 w 2689189"/>
              <a:gd name="connsiteY557" fmla="*/ 3191628 h 6412736"/>
              <a:gd name="connsiteX558" fmla="*/ 827466 w 2689189"/>
              <a:gd name="connsiteY558" fmla="*/ 3221211 h 6412736"/>
              <a:gd name="connsiteX559" fmla="*/ 797881 w 2689189"/>
              <a:gd name="connsiteY559" fmla="*/ 3221211 h 6412736"/>
              <a:gd name="connsiteX560" fmla="*/ 531921 w 2689189"/>
              <a:gd name="connsiteY560" fmla="*/ 3191628 h 6412736"/>
              <a:gd name="connsiteX561" fmla="*/ 561507 w 2689189"/>
              <a:gd name="connsiteY561" fmla="*/ 3191628 h 6412736"/>
              <a:gd name="connsiteX562" fmla="*/ 561507 w 2689189"/>
              <a:gd name="connsiteY562" fmla="*/ 3221211 h 6412736"/>
              <a:gd name="connsiteX563" fmla="*/ 531921 w 2689189"/>
              <a:gd name="connsiteY563" fmla="*/ 3221211 h 6412736"/>
              <a:gd name="connsiteX564" fmla="*/ 265961 w 2689189"/>
              <a:gd name="connsiteY564" fmla="*/ 3191627 h 6412736"/>
              <a:gd name="connsiteX565" fmla="*/ 295546 w 2689189"/>
              <a:gd name="connsiteY565" fmla="*/ 3191627 h 6412736"/>
              <a:gd name="connsiteX566" fmla="*/ 295546 w 2689189"/>
              <a:gd name="connsiteY566" fmla="*/ 3221211 h 6412736"/>
              <a:gd name="connsiteX567" fmla="*/ 265961 w 2689189"/>
              <a:gd name="connsiteY567" fmla="*/ 3221211 h 6412736"/>
              <a:gd name="connsiteX568" fmla="*/ 0 w 2689189"/>
              <a:gd name="connsiteY568" fmla="*/ 3191626 h 6412736"/>
              <a:gd name="connsiteX569" fmla="*/ 29585 w 2689189"/>
              <a:gd name="connsiteY569" fmla="*/ 3191626 h 6412736"/>
              <a:gd name="connsiteX570" fmla="*/ 29585 w 2689189"/>
              <a:gd name="connsiteY570" fmla="*/ 3221211 h 6412736"/>
              <a:gd name="connsiteX571" fmla="*/ 0 w 2689189"/>
              <a:gd name="connsiteY571" fmla="*/ 3221211 h 6412736"/>
              <a:gd name="connsiteX572" fmla="*/ 2659604 w 2689189"/>
              <a:gd name="connsiteY572" fmla="*/ 2925676 h 6412736"/>
              <a:gd name="connsiteX573" fmla="*/ 2689189 w 2689189"/>
              <a:gd name="connsiteY573" fmla="*/ 2925676 h 6412736"/>
              <a:gd name="connsiteX574" fmla="*/ 2689189 w 2689189"/>
              <a:gd name="connsiteY574" fmla="*/ 2955262 h 6412736"/>
              <a:gd name="connsiteX575" fmla="*/ 2659604 w 2689189"/>
              <a:gd name="connsiteY575" fmla="*/ 2955262 h 6412736"/>
              <a:gd name="connsiteX576" fmla="*/ 2393644 w 2689189"/>
              <a:gd name="connsiteY576" fmla="*/ 2925675 h 6412736"/>
              <a:gd name="connsiteX577" fmla="*/ 2423230 w 2689189"/>
              <a:gd name="connsiteY577" fmla="*/ 2925675 h 6412736"/>
              <a:gd name="connsiteX578" fmla="*/ 2423230 w 2689189"/>
              <a:gd name="connsiteY578" fmla="*/ 2955261 h 6412736"/>
              <a:gd name="connsiteX579" fmla="*/ 2393644 w 2689189"/>
              <a:gd name="connsiteY579" fmla="*/ 2955261 h 6412736"/>
              <a:gd name="connsiteX580" fmla="*/ 2127683 w 2689189"/>
              <a:gd name="connsiteY580" fmla="*/ 2925674 h 6412736"/>
              <a:gd name="connsiteX581" fmla="*/ 2157268 w 2689189"/>
              <a:gd name="connsiteY581" fmla="*/ 2925674 h 6412736"/>
              <a:gd name="connsiteX582" fmla="*/ 2157268 w 2689189"/>
              <a:gd name="connsiteY582" fmla="*/ 2955260 h 6412736"/>
              <a:gd name="connsiteX583" fmla="*/ 2127683 w 2689189"/>
              <a:gd name="connsiteY583" fmla="*/ 2955260 h 6412736"/>
              <a:gd name="connsiteX584" fmla="*/ 1861723 w 2689189"/>
              <a:gd name="connsiteY584" fmla="*/ 2925673 h 6412736"/>
              <a:gd name="connsiteX585" fmla="*/ 1891309 w 2689189"/>
              <a:gd name="connsiteY585" fmla="*/ 2925673 h 6412736"/>
              <a:gd name="connsiteX586" fmla="*/ 1891309 w 2689189"/>
              <a:gd name="connsiteY586" fmla="*/ 2955259 h 6412736"/>
              <a:gd name="connsiteX587" fmla="*/ 1861723 w 2689189"/>
              <a:gd name="connsiteY587" fmla="*/ 2955259 h 6412736"/>
              <a:gd name="connsiteX588" fmla="*/ 1595763 w 2689189"/>
              <a:gd name="connsiteY588" fmla="*/ 2925672 h 6412736"/>
              <a:gd name="connsiteX589" fmla="*/ 1625348 w 2689189"/>
              <a:gd name="connsiteY589" fmla="*/ 2925672 h 6412736"/>
              <a:gd name="connsiteX590" fmla="*/ 1625348 w 2689189"/>
              <a:gd name="connsiteY590" fmla="*/ 2955258 h 6412736"/>
              <a:gd name="connsiteX591" fmla="*/ 1595763 w 2689189"/>
              <a:gd name="connsiteY591" fmla="*/ 2955258 h 6412736"/>
              <a:gd name="connsiteX592" fmla="*/ 1329802 w 2689189"/>
              <a:gd name="connsiteY592" fmla="*/ 2925671 h 6412736"/>
              <a:gd name="connsiteX593" fmla="*/ 1359387 w 2689189"/>
              <a:gd name="connsiteY593" fmla="*/ 2925671 h 6412736"/>
              <a:gd name="connsiteX594" fmla="*/ 1359387 w 2689189"/>
              <a:gd name="connsiteY594" fmla="*/ 2955256 h 6412736"/>
              <a:gd name="connsiteX595" fmla="*/ 1329802 w 2689189"/>
              <a:gd name="connsiteY595" fmla="*/ 2955256 h 6412736"/>
              <a:gd name="connsiteX596" fmla="*/ 1063842 w 2689189"/>
              <a:gd name="connsiteY596" fmla="*/ 2925670 h 6412736"/>
              <a:gd name="connsiteX597" fmla="*/ 1093428 w 2689189"/>
              <a:gd name="connsiteY597" fmla="*/ 2925670 h 6412736"/>
              <a:gd name="connsiteX598" fmla="*/ 1093428 w 2689189"/>
              <a:gd name="connsiteY598" fmla="*/ 2955255 h 6412736"/>
              <a:gd name="connsiteX599" fmla="*/ 1063842 w 2689189"/>
              <a:gd name="connsiteY599" fmla="*/ 2955255 h 6412736"/>
              <a:gd name="connsiteX600" fmla="*/ 797881 w 2689189"/>
              <a:gd name="connsiteY600" fmla="*/ 2925668 h 6412736"/>
              <a:gd name="connsiteX601" fmla="*/ 827466 w 2689189"/>
              <a:gd name="connsiteY601" fmla="*/ 2925668 h 6412736"/>
              <a:gd name="connsiteX602" fmla="*/ 827466 w 2689189"/>
              <a:gd name="connsiteY602" fmla="*/ 2955254 h 6412736"/>
              <a:gd name="connsiteX603" fmla="*/ 797881 w 2689189"/>
              <a:gd name="connsiteY603" fmla="*/ 2955254 h 6412736"/>
              <a:gd name="connsiteX604" fmla="*/ 531921 w 2689189"/>
              <a:gd name="connsiteY604" fmla="*/ 2925667 h 6412736"/>
              <a:gd name="connsiteX605" fmla="*/ 561507 w 2689189"/>
              <a:gd name="connsiteY605" fmla="*/ 2925667 h 6412736"/>
              <a:gd name="connsiteX606" fmla="*/ 561507 w 2689189"/>
              <a:gd name="connsiteY606" fmla="*/ 2955253 h 6412736"/>
              <a:gd name="connsiteX607" fmla="*/ 531921 w 2689189"/>
              <a:gd name="connsiteY607" fmla="*/ 2955253 h 6412736"/>
              <a:gd name="connsiteX608" fmla="*/ 265961 w 2689189"/>
              <a:gd name="connsiteY608" fmla="*/ 2925666 h 6412736"/>
              <a:gd name="connsiteX609" fmla="*/ 295546 w 2689189"/>
              <a:gd name="connsiteY609" fmla="*/ 2925666 h 6412736"/>
              <a:gd name="connsiteX610" fmla="*/ 295546 w 2689189"/>
              <a:gd name="connsiteY610" fmla="*/ 2955252 h 6412736"/>
              <a:gd name="connsiteX611" fmla="*/ 265961 w 2689189"/>
              <a:gd name="connsiteY611" fmla="*/ 2955252 h 6412736"/>
              <a:gd name="connsiteX612" fmla="*/ 0 w 2689189"/>
              <a:gd name="connsiteY612" fmla="*/ 2925665 h 6412736"/>
              <a:gd name="connsiteX613" fmla="*/ 29585 w 2689189"/>
              <a:gd name="connsiteY613" fmla="*/ 2925665 h 6412736"/>
              <a:gd name="connsiteX614" fmla="*/ 29585 w 2689189"/>
              <a:gd name="connsiteY614" fmla="*/ 2955251 h 6412736"/>
              <a:gd name="connsiteX615" fmla="*/ 0 w 2689189"/>
              <a:gd name="connsiteY615" fmla="*/ 2955251 h 6412736"/>
              <a:gd name="connsiteX616" fmla="*/ 2659604 w 2689189"/>
              <a:gd name="connsiteY616" fmla="*/ 2659636 h 6412736"/>
              <a:gd name="connsiteX617" fmla="*/ 2689189 w 2689189"/>
              <a:gd name="connsiteY617" fmla="*/ 2659636 h 6412736"/>
              <a:gd name="connsiteX618" fmla="*/ 2689189 w 2689189"/>
              <a:gd name="connsiteY618" fmla="*/ 2689220 h 6412736"/>
              <a:gd name="connsiteX619" fmla="*/ 2659604 w 2689189"/>
              <a:gd name="connsiteY619" fmla="*/ 2689220 h 6412736"/>
              <a:gd name="connsiteX620" fmla="*/ 2393644 w 2689189"/>
              <a:gd name="connsiteY620" fmla="*/ 2659632 h 6412736"/>
              <a:gd name="connsiteX621" fmla="*/ 2423230 w 2689189"/>
              <a:gd name="connsiteY621" fmla="*/ 2659632 h 6412736"/>
              <a:gd name="connsiteX622" fmla="*/ 2423230 w 2689189"/>
              <a:gd name="connsiteY622" fmla="*/ 2689217 h 6412736"/>
              <a:gd name="connsiteX623" fmla="*/ 2393644 w 2689189"/>
              <a:gd name="connsiteY623" fmla="*/ 2689217 h 6412736"/>
              <a:gd name="connsiteX624" fmla="*/ 2127683 w 2689189"/>
              <a:gd name="connsiteY624" fmla="*/ 2659629 h 6412736"/>
              <a:gd name="connsiteX625" fmla="*/ 2157268 w 2689189"/>
              <a:gd name="connsiteY625" fmla="*/ 2659629 h 6412736"/>
              <a:gd name="connsiteX626" fmla="*/ 2157268 w 2689189"/>
              <a:gd name="connsiteY626" fmla="*/ 2689214 h 6412736"/>
              <a:gd name="connsiteX627" fmla="*/ 2127683 w 2689189"/>
              <a:gd name="connsiteY627" fmla="*/ 2689214 h 6412736"/>
              <a:gd name="connsiteX628" fmla="*/ 1861723 w 2689189"/>
              <a:gd name="connsiteY628" fmla="*/ 2659626 h 6412736"/>
              <a:gd name="connsiteX629" fmla="*/ 1891309 w 2689189"/>
              <a:gd name="connsiteY629" fmla="*/ 2659626 h 6412736"/>
              <a:gd name="connsiteX630" fmla="*/ 1891309 w 2689189"/>
              <a:gd name="connsiteY630" fmla="*/ 2689211 h 6412736"/>
              <a:gd name="connsiteX631" fmla="*/ 1861723 w 2689189"/>
              <a:gd name="connsiteY631" fmla="*/ 2689211 h 6412736"/>
              <a:gd name="connsiteX632" fmla="*/ 1595763 w 2689189"/>
              <a:gd name="connsiteY632" fmla="*/ 2659623 h 6412736"/>
              <a:gd name="connsiteX633" fmla="*/ 1625348 w 2689189"/>
              <a:gd name="connsiteY633" fmla="*/ 2659623 h 6412736"/>
              <a:gd name="connsiteX634" fmla="*/ 1625348 w 2689189"/>
              <a:gd name="connsiteY634" fmla="*/ 2689207 h 6412736"/>
              <a:gd name="connsiteX635" fmla="*/ 1595763 w 2689189"/>
              <a:gd name="connsiteY635" fmla="*/ 2689207 h 6412736"/>
              <a:gd name="connsiteX636" fmla="*/ 1329802 w 2689189"/>
              <a:gd name="connsiteY636" fmla="*/ 2659620 h 6412736"/>
              <a:gd name="connsiteX637" fmla="*/ 1359387 w 2689189"/>
              <a:gd name="connsiteY637" fmla="*/ 2659620 h 6412736"/>
              <a:gd name="connsiteX638" fmla="*/ 1359387 w 2689189"/>
              <a:gd name="connsiteY638" fmla="*/ 2689204 h 6412736"/>
              <a:gd name="connsiteX639" fmla="*/ 1329802 w 2689189"/>
              <a:gd name="connsiteY639" fmla="*/ 2689204 h 6412736"/>
              <a:gd name="connsiteX640" fmla="*/ 1063842 w 2689189"/>
              <a:gd name="connsiteY640" fmla="*/ 2659616 h 6412736"/>
              <a:gd name="connsiteX641" fmla="*/ 1093428 w 2689189"/>
              <a:gd name="connsiteY641" fmla="*/ 2659616 h 6412736"/>
              <a:gd name="connsiteX642" fmla="*/ 1093428 w 2689189"/>
              <a:gd name="connsiteY642" fmla="*/ 2689201 h 6412736"/>
              <a:gd name="connsiteX643" fmla="*/ 1063842 w 2689189"/>
              <a:gd name="connsiteY643" fmla="*/ 2689201 h 6412736"/>
              <a:gd name="connsiteX644" fmla="*/ 797881 w 2689189"/>
              <a:gd name="connsiteY644" fmla="*/ 2659613 h 6412736"/>
              <a:gd name="connsiteX645" fmla="*/ 827466 w 2689189"/>
              <a:gd name="connsiteY645" fmla="*/ 2659613 h 6412736"/>
              <a:gd name="connsiteX646" fmla="*/ 827466 w 2689189"/>
              <a:gd name="connsiteY646" fmla="*/ 2689198 h 6412736"/>
              <a:gd name="connsiteX647" fmla="*/ 797881 w 2689189"/>
              <a:gd name="connsiteY647" fmla="*/ 2689198 h 6412736"/>
              <a:gd name="connsiteX648" fmla="*/ 531921 w 2689189"/>
              <a:gd name="connsiteY648" fmla="*/ 2659610 h 6412736"/>
              <a:gd name="connsiteX649" fmla="*/ 561507 w 2689189"/>
              <a:gd name="connsiteY649" fmla="*/ 2659610 h 6412736"/>
              <a:gd name="connsiteX650" fmla="*/ 561507 w 2689189"/>
              <a:gd name="connsiteY650" fmla="*/ 2689194 h 6412736"/>
              <a:gd name="connsiteX651" fmla="*/ 531921 w 2689189"/>
              <a:gd name="connsiteY651" fmla="*/ 2689194 h 6412736"/>
              <a:gd name="connsiteX652" fmla="*/ 265961 w 2689189"/>
              <a:gd name="connsiteY652" fmla="*/ 2659607 h 6412736"/>
              <a:gd name="connsiteX653" fmla="*/ 295546 w 2689189"/>
              <a:gd name="connsiteY653" fmla="*/ 2659607 h 6412736"/>
              <a:gd name="connsiteX654" fmla="*/ 295546 w 2689189"/>
              <a:gd name="connsiteY654" fmla="*/ 2689191 h 6412736"/>
              <a:gd name="connsiteX655" fmla="*/ 265961 w 2689189"/>
              <a:gd name="connsiteY655" fmla="*/ 2689191 h 6412736"/>
              <a:gd name="connsiteX656" fmla="*/ 0 w 2689189"/>
              <a:gd name="connsiteY656" fmla="*/ 2659603 h 6412736"/>
              <a:gd name="connsiteX657" fmla="*/ 29585 w 2689189"/>
              <a:gd name="connsiteY657" fmla="*/ 2659603 h 6412736"/>
              <a:gd name="connsiteX658" fmla="*/ 29585 w 2689189"/>
              <a:gd name="connsiteY658" fmla="*/ 2689188 h 6412736"/>
              <a:gd name="connsiteX659" fmla="*/ 0 w 2689189"/>
              <a:gd name="connsiteY659" fmla="*/ 2689188 h 6412736"/>
              <a:gd name="connsiteX660" fmla="*/ 2659604 w 2689189"/>
              <a:gd name="connsiteY660" fmla="*/ 2393677 h 6412736"/>
              <a:gd name="connsiteX661" fmla="*/ 2689189 w 2689189"/>
              <a:gd name="connsiteY661" fmla="*/ 2393677 h 6412736"/>
              <a:gd name="connsiteX662" fmla="*/ 2689189 w 2689189"/>
              <a:gd name="connsiteY662" fmla="*/ 2423276 h 6412736"/>
              <a:gd name="connsiteX663" fmla="*/ 2659604 w 2689189"/>
              <a:gd name="connsiteY663" fmla="*/ 2423276 h 6412736"/>
              <a:gd name="connsiteX664" fmla="*/ 2393644 w 2689189"/>
              <a:gd name="connsiteY664" fmla="*/ 2393674 h 6412736"/>
              <a:gd name="connsiteX665" fmla="*/ 2423230 w 2689189"/>
              <a:gd name="connsiteY665" fmla="*/ 2393674 h 6412736"/>
              <a:gd name="connsiteX666" fmla="*/ 2423230 w 2689189"/>
              <a:gd name="connsiteY666" fmla="*/ 2423273 h 6412736"/>
              <a:gd name="connsiteX667" fmla="*/ 2393644 w 2689189"/>
              <a:gd name="connsiteY667" fmla="*/ 2423273 h 6412736"/>
              <a:gd name="connsiteX668" fmla="*/ 2127683 w 2689189"/>
              <a:gd name="connsiteY668" fmla="*/ 2393671 h 6412736"/>
              <a:gd name="connsiteX669" fmla="*/ 2157268 w 2689189"/>
              <a:gd name="connsiteY669" fmla="*/ 2393671 h 6412736"/>
              <a:gd name="connsiteX670" fmla="*/ 2157268 w 2689189"/>
              <a:gd name="connsiteY670" fmla="*/ 2423267 h 6412736"/>
              <a:gd name="connsiteX671" fmla="*/ 2127683 w 2689189"/>
              <a:gd name="connsiteY671" fmla="*/ 2423267 h 6412736"/>
              <a:gd name="connsiteX672" fmla="*/ 1861723 w 2689189"/>
              <a:gd name="connsiteY672" fmla="*/ 2393668 h 6412736"/>
              <a:gd name="connsiteX673" fmla="*/ 1891309 w 2689189"/>
              <a:gd name="connsiteY673" fmla="*/ 2393668 h 6412736"/>
              <a:gd name="connsiteX674" fmla="*/ 1891309 w 2689189"/>
              <a:gd name="connsiteY674" fmla="*/ 2423263 h 6412736"/>
              <a:gd name="connsiteX675" fmla="*/ 1861723 w 2689189"/>
              <a:gd name="connsiteY675" fmla="*/ 2423263 h 6412736"/>
              <a:gd name="connsiteX676" fmla="*/ 1595763 w 2689189"/>
              <a:gd name="connsiteY676" fmla="*/ 2393665 h 6412736"/>
              <a:gd name="connsiteX677" fmla="*/ 1625348 w 2689189"/>
              <a:gd name="connsiteY677" fmla="*/ 2393665 h 6412736"/>
              <a:gd name="connsiteX678" fmla="*/ 1625348 w 2689189"/>
              <a:gd name="connsiteY678" fmla="*/ 2423258 h 6412736"/>
              <a:gd name="connsiteX679" fmla="*/ 1595763 w 2689189"/>
              <a:gd name="connsiteY679" fmla="*/ 2423258 h 6412736"/>
              <a:gd name="connsiteX680" fmla="*/ 1329802 w 2689189"/>
              <a:gd name="connsiteY680" fmla="*/ 2393662 h 6412736"/>
              <a:gd name="connsiteX681" fmla="*/ 1359387 w 2689189"/>
              <a:gd name="connsiteY681" fmla="*/ 2393662 h 6412736"/>
              <a:gd name="connsiteX682" fmla="*/ 1359387 w 2689189"/>
              <a:gd name="connsiteY682" fmla="*/ 2423252 h 6412736"/>
              <a:gd name="connsiteX683" fmla="*/ 1329802 w 2689189"/>
              <a:gd name="connsiteY683" fmla="*/ 2423252 h 6412736"/>
              <a:gd name="connsiteX684" fmla="*/ 1063842 w 2689189"/>
              <a:gd name="connsiteY684" fmla="*/ 2393659 h 6412736"/>
              <a:gd name="connsiteX685" fmla="*/ 1093428 w 2689189"/>
              <a:gd name="connsiteY685" fmla="*/ 2393659 h 6412736"/>
              <a:gd name="connsiteX686" fmla="*/ 1093428 w 2689189"/>
              <a:gd name="connsiteY686" fmla="*/ 2423248 h 6412736"/>
              <a:gd name="connsiteX687" fmla="*/ 1063842 w 2689189"/>
              <a:gd name="connsiteY687" fmla="*/ 2423248 h 6412736"/>
              <a:gd name="connsiteX688" fmla="*/ 797881 w 2689189"/>
              <a:gd name="connsiteY688" fmla="*/ 2393654 h 6412736"/>
              <a:gd name="connsiteX689" fmla="*/ 827466 w 2689189"/>
              <a:gd name="connsiteY689" fmla="*/ 2393654 h 6412736"/>
              <a:gd name="connsiteX690" fmla="*/ 827466 w 2689189"/>
              <a:gd name="connsiteY690" fmla="*/ 2423242 h 6412736"/>
              <a:gd name="connsiteX691" fmla="*/ 797881 w 2689189"/>
              <a:gd name="connsiteY691" fmla="*/ 2423242 h 6412736"/>
              <a:gd name="connsiteX692" fmla="*/ 531921 w 2689189"/>
              <a:gd name="connsiteY692" fmla="*/ 2393649 h 6412736"/>
              <a:gd name="connsiteX693" fmla="*/ 561507 w 2689189"/>
              <a:gd name="connsiteY693" fmla="*/ 2393649 h 6412736"/>
              <a:gd name="connsiteX694" fmla="*/ 561507 w 2689189"/>
              <a:gd name="connsiteY694" fmla="*/ 2423238 h 6412736"/>
              <a:gd name="connsiteX695" fmla="*/ 531921 w 2689189"/>
              <a:gd name="connsiteY695" fmla="*/ 2423238 h 6412736"/>
              <a:gd name="connsiteX696" fmla="*/ 265961 w 2689189"/>
              <a:gd name="connsiteY696" fmla="*/ 2393646 h 6412736"/>
              <a:gd name="connsiteX697" fmla="*/ 295546 w 2689189"/>
              <a:gd name="connsiteY697" fmla="*/ 2393646 h 6412736"/>
              <a:gd name="connsiteX698" fmla="*/ 295546 w 2689189"/>
              <a:gd name="connsiteY698" fmla="*/ 2423233 h 6412736"/>
              <a:gd name="connsiteX699" fmla="*/ 265961 w 2689189"/>
              <a:gd name="connsiteY699" fmla="*/ 2423233 h 6412736"/>
              <a:gd name="connsiteX700" fmla="*/ 0 w 2689189"/>
              <a:gd name="connsiteY700" fmla="*/ 2393643 h 6412736"/>
              <a:gd name="connsiteX701" fmla="*/ 29585 w 2689189"/>
              <a:gd name="connsiteY701" fmla="*/ 2393643 h 6412736"/>
              <a:gd name="connsiteX702" fmla="*/ 29585 w 2689189"/>
              <a:gd name="connsiteY702" fmla="*/ 2423227 h 6412736"/>
              <a:gd name="connsiteX703" fmla="*/ 0 w 2689189"/>
              <a:gd name="connsiteY703" fmla="*/ 2423227 h 6412736"/>
              <a:gd name="connsiteX704" fmla="*/ 2659604 w 2689189"/>
              <a:gd name="connsiteY704" fmla="*/ 2127710 h 6412736"/>
              <a:gd name="connsiteX705" fmla="*/ 2689189 w 2689189"/>
              <a:gd name="connsiteY705" fmla="*/ 2127710 h 6412736"/>
              <a:gd name="connsiteX706" fmla="*/ 2689189 w 2689189"/>
              <a:gd name="connsiteY706" fmla="*/ 2157299 h 6412736"/>
              <a:gd name="connsiteX707" fmla="*/ 2659604 w 2689189"/>
              <a:gd name="connsiteY707" fmla="*/ 2157299 h 6412736"/>
              <a:gd name="connsiteX708" fmla="*/ 2393644 w 2689189"/>
              <a:gd name="connsiteY708" fmla="*/ 2127709 h 6412736"/>
              <a:gd name="connsiteX709" fmla="*/ 2423230 w 2689189"/>
              <a:gd name="connsiteY709" fmla="*/ 2127709 h 6412736"/>
              <a:gd name="connsiteX710" fmla="*/ 2423230 w 2689189"/>
              <a:gd name="connsiteY710" fmla="*/ 2157298 h 6412736"/>
              <a:gd name="connsiteX711" fmla="*/ 2393644 w 2689189"/>
              <a:gd name="connsiteY711" fmla="*/ 2157298 h 6412736"/>
              <a:gd name="connsiteX712" fmla="*/ 2127683 w 2689189"/>
              <a:gd name="connsiteY712" fmla="*/ 2127705 h 6412736"/>
              <a:gd name="connsiteX713" fmla="*/ 2157268 w 2689189"/>
              <a:gd name="connsiteY713" fmla="*/ 2127705 h 6412736"/>
              <a:gd name="connsiteX714" fmla="*/ 2157268 w 2689189"/>
              <a:gd name="connsiteY714" fmla="*/ 2157294 h 6412736"/>
              <a:gd name="connsiteX715" fmla="*/ 2127683 w 2689189"/>
              <a:gd name="connsiteY715" fmla="*/ 2157294 h 6412736"/>
              <a:gd name="connsiteX716" fmla="*/ 1861723 w 2689189"/>
              <a:gd name="connsiteY716" fmla="*/ 2127702 h 6412736"/>
              <a:gd name="connsiteX717" fmla="*/ 1891309 w 2689189"/>
              <a:gd name="connsiteY717" fmla="*/ 2127702 h 6412736"/>
              <a:gd name="connsiteX718" fmla="*/ 1891309 w 2689189"/>
              <a:gd name="connsiteY718" fmla="*/ 2157291 h 6412736"/>
              <a:gd name="connsiteX719" fmla="*/ 1861723 w 2689189"/>
              <a:gd name="connsiteY719" fmla="*/ 2157291 h 6412736"/>
              <a:gd name="connsiteX720" fmla="*/ 1595763 w 2689189"/>
              <a:gd name="connsiteY720" fmla="*/ 2127699 h 6412736"/>
              <a:gd name="connsiteX721" fmla="*/ 1625348 w 2689189"/>
              <a:gd name="connsiteY721" fmla="*/ 2127699 h 6412736"/>
              <a:gd name="connsiteX722" fmla="*/ 1625348 w 2689189"/>
              <a:gd name="connsiteY722" fmla="*/ 2157288 h 6412736"/>
              <a:gd name="connsiteX723" fmla="*/ 1595763 w 2689189"/>
              <a:gd name="connsiteY723" fmla="*/ 2157288 h 6412736"/>
              <a:gd name="connsiteX724" fmla="*/ 1329802 w 2689189"/>
              <a:gd name="connsiteY724" fmla="*/ 2127696 h 6412736"/>
              <a:gd name="connsiteX725" fmla="*/ 1359387 w 2689189"/>
              <a:gd name="connsiteY725" fmla="*/ 2127696 h 6412736"/>
              <a:gd name="connsiteX726" fmla="*/ 1359387 w 2689189"/>
              <a:gd name="connsiteY726" fmla="*/ 2157284 h 6412736"/>
              <a:gd name="connsiteX727" fmla="*/ 1329802 w 2689189"/>
              <a:gd name="connsiteY727" fmla="*/ 2157284 h 6412736"/>
              <a:gd name="connsiteX728" fmla="*/ 1063842 w 2689189"/>
              <a:gd name="connsiteY728" fmla="*/ 2127692 h 6412736"/>
              <a:gd name="connsiteX729" fmla="*/ 1093428 w 2689189"/>
              <a:gd name="connsiteY729" fmla="*/ 2127692 h 6412736"/>
              <a:gd name="connsiteX730" fmla="*/ 1093428 w 2689189"/>
              <a:gd name="connsiteY730" fmla="*/ 2157281 h 6412736"/>
              <a:gd name="connsiteX731" fmla="*/ 1063842 w 2689189"/>
              <a:gd name="connsiteY731" fmla="*/ 2157281 h 6412736"/>
              <a:gd name="connsiteX732" fmla="*/ 797881 w 2689189"/>
              <a:gd name="connsiteY732" fmla="*/ 2127689 h 6412736"/>
              <a:gd name="connsiteX733" fmla="*/ 827466 w 2689189"/>
              <a:gd name="connsiteY733" fmla="*/ 2127689 h 6412736"/>
              <a:gd name="connsiteX734" fmla="*/ 827466 w 2689189"/>
              <a:gd name="connsiteY734" fmla="*/ 2157278 h 6412736"/>
              <a:gd name="connsiteX735" fmla="*/ 797881 w 2689189"/>
              <a:gd name="connsiteY735" fmla="*/ 2157278 h 6412736"/>
              <a:gd name="connsiteX736" fmla="*/ 531921 w 2689189"/>
              <a:gd name="connsiteY736" fmla="*/ 2127687 h 6412736"/>
              <a:gd name="connsiteX737" fmla="*/ 561507 w 2689189"/>
              <a:gd name="connsiteY737" fmla="*/ 2127687 h 6412736"/>
              <a:gd name="connsiteX738" fmla="*/ 561507 w 2689189"/>
              <a:gd name="connsiteY738" fmla="*/ 2157274 h 6412736"/>
              <a:gd name="connsiteX739" fmla="*/ 531921 w 2689189"/>
              <a:gd name="connsiteY739" fmla="*/ 2157274 h 6412736"/>
              <a:gd name="connsiteX740" fmla="*/ 265961 w 2689189"/>
              <a:gd name="connsiteY740" fmla="*/ 2127684 h 6412736"/>
              <a:gd name="connsiteX741" fmla="*/ 295546 w 2689189"/>
              <a:gd name="connsiteY741" fmla="*/ 2127684 h 6412736"/>
              <a:gd name="connsiteX742" fmla="*/ 295546 w 2689189"/>
              <a:gd name="connsiteY742" fmla="*/ 2157271 h 6412736"/>
              <a:gd name="connsiteX743" fmla="*/ 265961 w 2689189"/>
              <a:gd name="connsiteY743" fmla="*/ 2157271 h 6412736"/>
              <a:gd name="connsiteX744" fmla="*/ 0 w 2689189"/>
              <a:gd name="connsiteY744" fmla="*/ 2127682 h 6412736"/>
              <a:gd name="connsiteX745" fmla="*/ 29585 w 2689189"/>
              <a:gd name="connsiteY745" fmla="*/ 2127682 h 6412736"/>
              <a:gd name="connsiteX746" fmla="*/ 29585 w 2689189"/>
              <a:gd name="connsiteY746" fmla="*/ 2157268 h 6412736"/>
              <a:gd name="connsiteX747" fmla="*/ 0 w 2689189"/>
              <a:gd name="connsiteY747" fmla="*/ 2157268 h 6412736"/>
              <a:gd name="connsiteX748" fmla="*/ 2659604 w 2689189"/>
              <a:gd name="connsiteY748" fmla="*/ 1861747 h 6412736"/>
              <a:gd name="connsiteX749" fmla="*/ 2689189 w 2689189"/>
              <a:gd name="connsiteY749" fmla="*/ 1861747 h 6412736"/>
              <a:gd name="connsiteX750" fmla="*/ 2689189 w 2689189"/>
              <a:gd name="connsiteY750" fmla="*/ 1891324 h 6412736"/>
              <a:gd name="connsiteX751" fmla="*/ 2659604 w 2689189"/>
              <a:gd name="connsiteY751" fmla="*/ 1891324 h 6412736"/>
              <a:gd name="connsiteX752" fmla="*/ 2393644 w 2689189"/>
              <a:gd name="connsiteY752" fmla="*/ 1861744 h 6412736"/>
              <a:gd name="connsiteX753" fmla="*/ 2423230 w 2689189"/>
              <a:gd name="connsiteY753" fmla="*/ 1861744 h 6412736"/>
              <a:gd name="connsiteX754" fmla="*/ 2423230 w 2689189"/>
              <a:gd name="connsiteY754" fmla="*/ 1891322 h 6412736"/>
              <a:gd name="connsiteX755" fmla="*/ 2393644 w 2689189"/>
              <a:gd name="connsiteY755" fmla="*/ 1891322 h 6412736"/>
              <a:gd name="connsiteX756" fmla="*/ 2127683 w 2689189"/>
              <a:gd name="connsiteY756" fmla="*/ 1861742 h 6412736"/>
              <a:gd name="connsiteX757" fmla="*/ 2157268 w 2689189"/>
              <a:gd name="connsiteY757" fmla="*/ 1861742 h 6412736"/>
              <a:gd name="connsiteX758" fmla="*/ 2157268 w 2689189"/>
              <a:gd name="connsiteY758" fmla="*/ 1891320 h 6412736"/>
              <a:gd name="connsiteX759" fmla="*/ 2127683 w 2689189"/>
              <a:gd name="connsiteY759" fmla="*/ 1891320 h 6412736"/>
              <a:gd name="connsiteX760" fmla="*/ 1861723 w 2689189"/>
              <a:gd name="connsiteY760" fmla="*/ 1861739 h 6412736"/>
              <a:gd name="connsiteX761" fmla="*/ 1891309 w 2689189"/>
              <a:gd name="connsiteY761" fmla="*/ 1861739 h 6412736"/>
              <a:gd name="connsiteX762" fmla="*/ 1891309 w 2689189"/>
              <a:gd name="connsiteY762" fmla="*/ 1891319 h 6412736"/>
              <a:gd name="connsiteX763" fmla="*/ 1861723 w 2689189"/>
              <a:gd name="connsiteY763" fmla="*/ 1891319 h 6412736"/>
              <a:gd name="connsiteX764" fmla="*/ 1595763 w 2689189"/>
              <a:gd name="connsiteY764" fmla="*/ 1861737 h 6412736"/>
              <a:gd name="connsiteX765" fmla="*/ 1625348 w 2689189"/>
              <a:gd name="connsiteY765" fmla="*/ 1861737 h 6412736"/>
              <a:gd name="connsiteX766" fmla="*/ 1625348 w 2689189"/>
              <a:gd name="connsiteY766" fmla="*/ 1891317 h 6412736"/>
              <a:gd name="connsiteX767" fmla="*/ 1595763 w 2689189"/>
              <a:gd name="connsiteY767" fmla="*/ 1891317 h 6412736"/>
              <a:gd name="connsiteX768" fmla="*/ 1329802 w 2689189"/>
              <a:gd name="connsiteY768" fmla="*/ 1861734 h 6412736"/>
              <a:gd name="connsiteX769" fmla="*/ 1359387 w 2689189"/>
              <a:gd name="connsiteY769" fmla="*/ 1861734 h 6412736"/>
              <a:gd name="connsiteX770" fmla="*/ 1359387 w 2689189"/>
              <a:gd name="connsiteY770" fmla="*/ 1891315 h 6412736"/>
              <a:gd name="connsiteX771" fmla="*/ 1329802 w 2689189"/>
              <a:gd name="connsiteY771" fmla="*/ 1891315 h 6412736"/>
              <a:gd name="connsiteX772" fmla="*/ 1063842 w 2689189"/>
              <a:gd name="connsiteY772" fmla="*/ 1861732 h 6412736"/>
              <a:gd name="connsiteX773" fmla="*/ 1093428 w 2689189"/>
              <a:gd name="connsiteY773" fmla="*/ 1861732 h 6412736"/>
              <a:gd name="connsiteX774" fmla="*/ 1093428 w 2689189"/>
              <a:gd name="connsiteY774" fmla="*/ 1891314 h 6412736"/>
              <a:gd name="connsiteX775" fmla="*/ 1063842 w 2689189"/>
              <a:gd name="connsiteY775" fmla="*/ 1891314 h 6412736"/>
              <a:gd name="connsiteX776" fmla="*/ 797881 w 2689189"/>
              <a:gd name="connsiteY776" fmla="*/ 1861729 h 6412736"/>
              <a:gd name="connsiteX777" fmla="*/ 827466 w 2689189"/>
              <a:gd name="connsiteY777" fmla="*/ 1861729 h 6412736"/>
              <a:gd name="connsiteX778" fmla="*/ 827466 w 2689189"/>
              <a:gd name="connsiteY778" fmla="*/ 1891312 h 6412736"/>
              <a:gd name="connsiteX779" fmla="*/ 797881 w 2689189"/>
              <a:gd name="connsiteY779" fmla="*/ 1891312 h 6412736"/>
              <a:gd name="connsiteX780" fmla="*/ 531921 w 2689189"/>
              <a:gd name="connsiteY780" fmla="*/ 1861727 h 6412736"/>
              <a:gd name="connsiteX781" fmla="*/ 561507 w 2689189"/>
              <a:gd name="connsiteY781" fmla="*/ 1861727 h 6412736"/>
              <a:gd name="connsiteX782" fmla="*/ 561507 w 2689189"/>
              <a:gd name="connsiteY782" fmla="*/ 1891310 h 6412736"/>
              <a:gd name="connsiteX783" fmla="*/ 531921 w 2689189"/>
              <a:gd name="connsiteY783" fmla="*/ 1891310 h 6412736"/>
              <a:gd name="connsiteX784" fmla="*/ 265961 w 2689189"/>
              <a:gd name="connsiteY784" fmla="*/ 1861724 h 6412736"/>
              <a:gd name="connsiteX785" fmla="*/ 295546 w 2689189"/>
              <a:gd name="connsiteY785" fmla="*/ 1861724 h 6412736"/>
              <a:gd name="connsiteX786" fmla="*/ 295546 w 2689189"/>
              <a:gd name="connsiteY786" fmla="*/ 1891309 h 6412736"/>
              <a:gd name="connsiteX787" fmla="*/ 265961 w 2689189"/>
              <a:gd name="connsiteY787" fmla="*/ 1891309 h 6412736"/>
              <a:gd name="connsiteX788" fmla="*/ 0 w 2689189"/>
              <a:gd name="connsiteY788" fmla="*/ 1861722 h 6412736"/>
              <a:gd name="connsiteX789" fmla="*/ 29585 w 2689189"/>
              <a:gd name="connsiteY789" fmla="*/ 1861722 h 6412736"/>
              <a:gd name="connsiteX790" fmla="*/ 29585 w 2689189"/>
              <a:gd name="connsiteY790" fmla="*/ 1891307 h 6412736"/>
              <a:gd name="connsiteX791" fmla="*/ 0 w 2689189"/>
              <a:gd name="connsiteY791" fmla="*/ 1891307 h 6412736"/>
              <a:gd name="connsiteX792" fmla="*/ 2659604 w 2689189"/>
              <a:gd name="connsiteY792" fmla="*/ 1595785 h 6412736"/>
              <a:gd name="connsiteX793" fmla="*/ 2689189 w 2689189"/>
              <a:gd name="connsiteY793" fmla="*/ 1595785 h 6412736"/>
              <a:gd name="connsiteX794" fmla="*/ 2689189 w 2689189"/>
              <a:gd name="connsiteY794" fmla="*/ 1625371 h 6412736"/>
              <a:gd name="connsiteX795" fmla="*/ 2659604 w 2689189"/>
              <a:gd name="connsiteY795" fmla="*/ 1625371 h 6412736"/>
              <a:gd name="connsiteX796" fmla="*/ 2393644 w 2689189"/>
              <a:gd name="connsiteY796" fmla="*/ 1595782 h 6412736"/>
              <a:gd name="connsiteX797" fmla="*/ 2423230 w 2689189"/>
              <a:gd name="connsiteY797" fmla="*/ 1595782 h 6412736"/>
              <a:gd name="connsiteX798" fmla="*/ 2423230 w 2689189"/>
              <a:gd name="connsiteY798" fmla="*/ 1625368 h 6412736"/>
              <a:gd name="connsiteX799" fmla="*/ 2393644 w 2689189"/>
              <a:gd name="connsiteY799" fmla="*/ 1625368 h 6412736"/>
              <a:gd name="connsiteX800" fmla="*/ 2127683 w 2689189"/>
              <a:gd name="connsiteY800" fmla="*/ 1595780 h 6412736"/>
              <a:gd name="connsiteX801" fmla="*/ 2157268 w 2689189"/>
              <a:gd name="connsiteY801" fmla="*/ 1595780 h 6412736"/>
              <a:gd name="connsiteX802" fmla="*/ 2157268 w 2689189"/>
              <a:gd name="connsiteY802" fmla="*/ 1625366 h 6412736"/>
              <a:gd name="connsiteX803" fmla="*/ 2127683 w 2689189"/>
              <a:gd name="connsiteY803" fmla="*/ 1625366 h 6412736"/>
              <a:gd name="connsiteX804" fmla="*/ 1861723 w 2689189"/>
              <a:gd name="connsiteY804" fmla="*/ 1595777 h 6412736"/>
              <a:gd name="connsiteX805" fmla="*/ 1891309 w 2689189"/>
              <a:gd name="connsiteY805" fmla="*/ 1595777 h 6412736"/>
              <a:gd name="connsiteX806" fmla="*/ 1891309 w 2689189"/>
              <a:gd name="connsiteY806" fmla="*/ 1625363 h 6412736"/>
              <a:gd name="connsiteX807" fmla="*/ 1861723 w 2689189"/>
              <a:gd name="connsiteY807" fmla="*/ 1625363 h 6412736"/>
              <a:gd name="connsiteX808" fmla="*/ 1595763 w 2689189"/>
              <a:gd name="connsiteY808" fmla="*/ 1595775 h 6412736"/>
              <a:gd name="connsiteX809" fmla="*/ 1625348 w 2689189"/>
              <a:gd name="connsiteY809" fmla="*/ 1595775 h 6412736"/>
              <a:gd name="connsiteX810" fmla="*/ 1625348 w 2689189"/>
              <a:gd name="connsiteY810" fmla="*/ 1625360 h 6412736"/>
              <a:gd name="connsiteX811" fmla="*/ 1595763 w 2689189"/>
              <a:gd name="connsiteY811" fmla="*/ 1625360 h 6412736"/>
              <a:gd name="connsiteX812" fmla="*/ 1329802 w 2689189"/>
              <a:gd name="connsiteY812" fmla="*/ 1595773 h 6412736"/>
              <a:gd name="connsiteX813" fmla="*/ 1359387 w 2689189"/>
              <a:gd name="connsiteY813" fmla="*/ 1595773 h 6412736"/>
              <a:gd name="connsiteX814" fmla="*/ 1359387 w 2689189"/>
              <a:gd name="connsiteY814" fmla="*/ 1625358 h 6412736"/>
              <a:gd name="connsiteX815" fmla="*/ 1329802 w 2689189"/>
              <a:gd name="connsiteY815" fmla="*/ 1625358 h 6412736"/>
              <a:gd name="connsiteX816" fmla="*/ 1063842 w 2689189"/>
              <a:gd name="connsiteY816" fmla="*/ 1595770 h 6412736"/>
              <a:gd name="connsiteX817" fmla="*/ 1093428 w 2689189"/>
              <a:gd name="connsiteY817" fmla="*/ 1595770 h 6412736"/>
              <a:gd name="connsiteX818" fmla="*/ 1093428 w 2689189"/>
              <a:gd name="connsiteY818" fmla="*/ 1625355 h 6412736"/>
              <a:gd name="connsiteX819" fmla="*/ 1063842 w 2689189"/>
              <a:gd name="connsiteY819" fmla="*/ 1625355 h 6412736"/>
              <a:gd name="connsiteX820" fmla="*/ 797881 w 2689189"/>
              <a:gd name="connsiteY820" fmla="*/ 1595768 h 6412736"/>
              <a:gd name="connsiteX821" fmla="*/ 827466 w 2689189"/>
              <a:gd name="connsiteY821" fmla="*/ 1595768 h 6412736"/>
              <a:gd name="connsiteX822" fmla="*/ 827466 w 2689189"/>
              <a:gd name="connsiteY822" fmla="*/ 1625353 h 6412736"/>
              <a:gd name="connsiteX823" fmla="*/ 797881 w 2689189"/>
              <a:gd name="connsiteY823" fmla="*/ 1625353 h 6412736"/>
              <a:gd name="connsiteX824" fmla="*/ 531921 w 2689189"/>
              <a:gd name="connsiteY824" fmla="*/ 1595766 h 6412736"/>
              <a:gd name="connsiteX825" fmla="*/ 561507 w 2689189"/>
              <a:gd name="connsiteY825" fmla="*/ 1595766 h 6412736"/>
              <a:gd name="connsiteX826" fmla="*/ 561507 w 2689189"/>
              <a:gd name="connsiteY826" fmla="*/ 1625351 h 6412736"/>
              <a:gd name="connsiteX827" fmla="*/ 531921 w 2689189"/>
              <a:gd name="connsiteY827" fmla="*/ 1625351 h 6412736"/>
              <a:gd name="connsiteX828" fmla="*/ 265961 w 2689189"/>
              <a:gd name="connsiteY828" fmla="*/ 1595763 h 6412736"/>
              <a:gd name="connsiteX829" fmla="*/ 295546 w 2689189"/>
              <a:gd name="connsiteY829" fmla="*/ 1595763 h 6412736"/>
              <a:gd name="connsiteX830" fmla="*/ 295546 w 2689189"/>
              <a:gd name="connsiteY830" fmla="*/ 1625348 h 6412736"/>
              <a:gd name="connsiteX831" fmla="*/ 265961 w 2689189"/>
              <a:gd name="connsiteY831" fmla="*/ 1625348 h 6412736"/>
              <a:gd name="connsiteX832" fmla="*/ 0 w 2689189"/>
              <a:gd name="connsiteY832" fmla="*/ 1595761 h 6412736"/>
              <a:gd name="connsiteX833" fmla="*/ 29585 w 2689189"/>
              <a:gd name="connsiteY833" fmla="*/ 1595761 h 6412736"/>
              <a:gd name="connsiteX834" fmla="*/ 29585 w 2689189"/>
              <a:gd name="connsiteY834" fmla="*/ 1625346 h 6412736"/>
              <a:gd name="connsiteX835" fmla="*/ 0 w 2689189"/>
              <a:gd name="connsiteY835" fmla="*/ 1625346 h 6412736"/>
              <a:gd name="connsiteX836" fmla="*/ 2659604 w 2689189"/>
              <a:gd name="connsiteY836" fmla="*/ 1329827 h 6412736"/>
              <a:gd name="connsiteX837" fmla="*/ 2689189 w 2689189"/>
              <a:gd name="connsiteY837" fmla="*/ 1329827 h 6412736"/>
              <a:gd name="connsiteX838" fmla="*/ 2689189 w 2689189"/>
              <a:gd name="connsiteY838" fmla="*/ 1359412 h 6412736"/>
              <a:gd name="connsiteX839" fmla="*/ 2659604 w 2689189"/>
              <a:gd name="connsiteY839" fmla="*/ 1359412 h 6412736"/>
              <a:gd name="connsiteX840" fmla="*/ 2393644 w 2689189"/>
              <a:gd name="connsiteY840" fmla="*/ 1329825 h 6412736"/>
              <a:gd name="connsiteX841" fmla="*/ 2423230 w 2689189"/>
              <a:gd name="connsiteY841" fmla="*/ 1329825 h 6412736"/>
              <a:gd name="connsiteX842" fmla="*/ 2423230 w 2689189"/>
              <a:gd name="connsiteY842" fmla="*/ 1359409 h 6412736"/>
              <a:gd name="connsiteX843" fmla="*/ 2393644 w 2689189"/>
              <a:gd name="connsiteY843" fmla="*/ 1359409 h 6412736"/>
              <a:gd name="connsiteX844" fmla="*/ 2127683 w 2689189"/>
              <a:gd name="connsiteY844" fmla="*/ 1329822 h 6412736"/>
              <a:gd name="connsiteX845" fmla="*/ 2157268 w 2689189"/>
              <a:gd name="connsiteY845" fmla="*/ 1329822 h 6412736"/>
              <a:gd name="connsiteX846" fmla="*/ 2157268 w 2689189"/>
              <a:gd name="connsiteY846" fmla="*/ 1359407 h 6412736"/>
              <a:gd name="connsiteX847" fmla="*/ 2127683 w 2689189"/>
              <a:gd name="connsiteY847" fmla="*/ 1359407 h 6412736"/>
              <a:gd name="connsiteX848" fmla="*/ 1861723 w 2689189"/>
              <a:gd name="connsiteY848" fmla="*/ 1329819 h 6412736"/>
              <a:gd name="connsiteX849" fmla="*/ 1891309 w 2689189"/>
              <a:gd name="connsiteY849" fmla="*/ 1329819 h 6412736"/>
              <a:gd name="connsiteX850" fmla="*/ 1891309 w 2689189"/>
              <a:gd name="connsiteY850" fmla="*/ 1359404 h 6412736"/>
              <a:gd name="connsiteX851" fmla="*/ 1861723 w 2689189"/>
              <a:gd name="connsiteY851" fmla="*/ 1359404 h 6412736"/>
              <a:gd name="connsiteX852" fmla="*/ 1595763 w 2689189"/>
              <a:gd name="connsiteY852" fmla="*/ 1329817 h 6412736"/>
              <a:gd name="connsiteX853" fmla="*/ 1625348 w 2689189"/>
              <a:gd name="connsiteY853" fmla="*/ 1329817 h 6412736"/>
              <a:gd name="connsiteX854" fmla="*/ 1625348 w 2689189"/>
              <a:gd name="connsiteY854" fmla="*/ 1359401 h 6412736"/>
              <a:gd name="connsiteX855" fmla="*/ 1595763 w 2689189"/>
              <a:gd name="connsiteY855" fmla="*/ 1359401 h 6412736"/>
              <a:gd name="connsiteX856" fmla="*/ 1329802 w 2689189"/>
              <a:gd name="connsiteY856" fmla="*/ 1329814 h 6412736"/>
              <a:gd name="connsiteX857" fmla="*/ 1359387 w 2689189"/>
              <a:gd name="connsiteY857" fmla="*/ 1329814 h 6412736"/>
              <a:gd name="connsiteX858" fmla="*/ 1359387 w 2689189"/>
              <a:gd name="connsiteY858" fmla="*/ 1359399 h 6412736"/>
              <a:gd name="connsiteX859" fmla="*/ 1329802 w 2689189"/>
              <a:gd name="connsiteY859" fmla="*/ 1359399 h 6412736"/>
              <a:gd name="connsiteX860" fmla="*/ 1063842 w 2689189"/>
              <a:gd name="connsiteY860" fmla="*/ 1329811 h 6412736"/>
              <a:gd name="connsiteX861" fmla="*/ 1093428 w 2689189"/>
              <a:gd name="connsiteY861" fmla="*/ 1329811 h 6412736"/>
              <a:gd name="connsiteX862" fmla="*/ 1093428 w 2689189"/>
              <a:gd name="connsiteY862" fmla="*/ 1359396 h 6412736"/>
              <a:gd name="connsiteX863" fmla="*/ 1063842 w 2689189"/>
              <a:gd name="connsiteY863" fmla="*/ 1359396 h 6412736"/>
              <a:gd name="connsiteX864" fmla="*/ 797881 w 2689189"/>
              <a:gd name="connsiteY864" fmla="*/ 1329809 h 6412736"/>
              <a:gd name="connsiteX865" fmla="*/ 827466 w 2689189"/>
              <a:gd name="connsiteY865" fmla="*/ 1329809 h 6412736"/>
              <a:gd name="connsiteX866" fmla="*/ 827466 w 2689189"/>
              <a:gd name="connsiteY866" fmla="*/ 1359394 h 6412736"/>
              <a:gd name="connsiteX867" fmla="*/ 797881 w 2689189"/>
              <a:gd name="connsiteY867" fmla="*/ 1359394 h 6412736"/>
              <a:gd name="connsiteX868" fmla="*/ 531921 w 2689189"/>
              <a:gd name="connsiteY868" fmla="*/ 1329806 h 6412736"/>
              <a:gd name="connsiteX869" fmla="*/ 561507 w 2689189"/>
              <a:gd name="connsiteY869" fmla="*/ 1329806 h 6412736"/>
              <a:gd name="connsiteX870" fmla="*/ 561507 w 2689189"/>
              <a:gd name="connsiteY870" fmla="*/ 1359391 h 6412736"/>
              <a:gd name="connsiteX871" fmla="*/ 531921 w 2689189"/>
              <a:gd name="connsiteY871" fmla="*/ 1359391 h 6412736"/>
              <a:gd name="connsiteX872" fmla="*/ 265961 w 2689189"/>
              <a:gd name="connsiteY872" fmla="*/ 1329803 h 6412736"/>
              <a:gd name="connsiteX873" fmla="*/ 295546 w 2689189"/>
              <a:gd name="connsiteY873" fmla="*/ 1329803 h 6412736"/>
              <a:gd name="connsiteX874" fmla="*/ 295546 w 2689189"/>
              <a:gd name="connsiteY874" fmla="*/ 1359388 h 6412736"/>
              <a:gd name="connsiteX875" fmla="*/ 265961 w 2689189"/>
              <a:gd name="connsiteY875" fmla="*/ 1359388 h 6412736"/>
              <a:gd name="connsiteX876" fmla="*/ 0 w 2689189"/>
              <a:gd name="connsiteY876" fmla="*/ 1329801 h 6412736"/>
              <a:gd name="connsiteX877" fmla="*/ 29585 w 2689189"/>
              <a:gd name="connsiteY877" fmla="*/ 1329801 h 6412736"/>
              <a:gd name="connsiteX878" fmla="*/ 29585 w 2689189"/>
              <a:gd name="connsiteY878" fmla="*/ 1359386 h 6412736"/>
              <a:gd name="connsiteX879" fmla="*/ 0 w 2689189"/>
              <a:gd name="connsiteY879" fmla="*/ 1359386 h 6412736"/>
              <a:gd name="connsiteX880" fmla="*/ 2659604 w 2689189"/>
              <a:gd name="connsiteY880" fmla="*/ 1063871 h 6412736"/>
              <a:gd name="connsiteX881" fmla="*/ 2689189 w 2689189"/>
              <a:gd name="connsiteY881" fmla="*/ 1063871 h 6412736"/>
              <a:gd name="connsiteX882" fmla="*/ 2689189 w 2689189"/>
              <a:gd name="connsiteY882" fmla="*/ 1093457 h 6412736"/>
              <a:gd name="connsiteX883" fmla="*/ 2659604 w 2689189"/>
              <a:gd name="connsiteY883" fmla="*/ 1093457 h 6412736"/>
              <a:gd name="connsiteX884" fmla="*/ 2393644 w 2689189"/>
              <a:gd name="connsiteY884" fmla="*/ 1063868 h 6412736"/>
              <a:gd name="connsiteX885" fmla="*/ 2423230 w 2689189"/>
              <a:gd name="connsiteY885" fmla="*/ 1063868 h 6412736"/>
              <a:gd name="connsiteX886" fmla="*/ 2423230 w 2689189"/>
              <a:gd name="connsiteY886" fmla="*/ 1093454 h 6412736"/>
              <a:gd name="connsiteX887" fmla="*/ 2393644 w 2689189"/>
              <a:gd name="connsiteY887" fmla="*/ 1093454 h 6412736"/>
              <a:gd name="connsiteX888" fmla="*/ 2127683 w 2689189"/>
              <a:gd name="connsiteY888" fmla="*/ 1063865 h 6412736"/>
              <a:gd name="connsiteX889" fmla="*/ 2157268 w 2689189"/>
              <a:gd name="connsiteY889" fmla="*/ 1063865 h 6412736"/>
              <a:gd name="connsiteX890" fmla="*/ 2157268 w 2689189"/>
              <a:gd name="connsiteY890" fmla="*/ 1093451 h 6412736"/>
              <a:gd name="connsiteX891" fmla="*/ 2127683 w 2689189"/>
              <a:gd name="connsiteY891" fmla="*/ 1093451 h 6412736"/>
              <a:gd name="connsiteX892" fmla="*/ 1861723 w 2689189"/>
              <a:gd name="connsiteY892" fmla="*/ 1063862 h 6412736"/>
              <a:gd name="connsiteX893" fmla="*/ 1891309 w 2689189"/>
              <a:gd name="connsiteY893" fmla="*/ 1063862 h 6412736"/>
              <a:gd name="connsiteX894" fmla="*/ 1891309 w 2689189"/>
              <a:gd name="connsiteY894" fmla="*/ 1093448 h 6412736"/>
              <a:gd name="connsiteX895" fmla="*/ 1861723 w 2689189"/>
              <a:gd name="connsiteY895" fmla="*/ 1093448 h 6412736"/>
              <a:gd name="connsiteX896" fmla="*/ 1595763 w 2689189"/>
              <a:gd name="connsiteY896" fmla="*/ 1063859 h 6412736"/>
              <a:gd name="connsiteX897" fmla="*/ 1625348 w 2689189"/>
              <a:gd name="connsiteY897" fmla="*/ 1063859 h 6412736"/>
              <a:gd name="connsiteX898" fmla="*/ 1625348 w 2689189"/>
              <a:gd name="connsiteY898" fmla="*/ 1093445 h 6412736"/>
              <a:gd name="connsiteX899" fmla="*/ 1595763 w 2689189"/>
              <a:gd name="connsiteY899" fmla="*/ 1093445 h 6412736"/>
              <a:gd name="connsiteX900" fmla="*/ 1329802 w 2689189"/>
              <a:gd name="connsiteY900" fmla="*/ 1063856 h 6412736"/>
              <a:gd name="connsiteX901" fmla="*/ 1359387 w 2689189"/>
              <a:gd name="connsiteY901" fmla="*/ 1063856 h 6412736"/>
              <a:gd name="connsiteX902" fmla="*/ 1359387 w 2689189"/>
              <a:gd name="connsiteY902" fmla="*/ 1093442 h 6412736"/>
              <a:gd name="connsiteX903" fmla="*/ 1329802 w 2689189"/>
              <a:gd name="connsiteY903" fmla="*/ 1093442 h 6412736"/>
              <a:gd name="connsiteX904" fmla="*/ 1063842 w 2689189"/>
              <a:gd name="connsiteY904" fmla="*/ 1063853 h 6412736"/>
              <a:gd name="connsiteX905" fmla="*/ 1093428 w 2689189"/>
              <a:gd name="connsiteY905" fmla="*/ 1063853 h 6412736"/>
              <a:gd name="connsiteX906" fmla="*/ 1093428 w 2689189"/>
              <a:gd name="connsiteY906" fmla="*/ 1093439 h 6412736"/>
              <a:gd name="connsiteX907" fmla="*/ 1063842 w 2689189"/>
              <a:gd name="connsiteY907" fmla="*/ 1093439 h 6412736"/>
              <a:gd name="connsiteX908" fmla="*/ 797881 w 2689189"/>
              <a:gd name="connsiteY908" fmla="*/ 1063850 h 6412736"/>
              <a:gd name="connsiteX909" fmla="*/ 827466 w 2689189"/>
              <a:gd name="connsiteY909" fmla="*/ 1063850 h 6412736"/>
              <a:gd name="connsiteX910" fmla="*/ 827466 w 2689189"/>
              <a:gd name="connsiteY910" fmla="*/ 1093436 h 6412736"/>
              <a:gd name="connsiteX911" fmla="*/ 797881 w 2689189"/>
              <a:gd name="connsiteY911" fmla="*/ 1093436 h 6412736"/>
              <a:gd name="connsiteX912" fmla="*/ 531921 w 2689189"/>
              <a:gd name="connsiteY912" fmla="*/ 1063847 h 6412736"/>
              <a:gd name="connsiteX913" fmla="*/ 561507 w 2689189"/>
              <a:gd name="connsiteY913" fmla="*/ 1063847 h 6412736"/>
              <a:gd name="connsiteX914" fmla="*/ 561507 w 2689189"/>
              <a:gd name="connsiteY914" fmla="*/ 1093433 h 6412736"/>
              <a:gd name="connsiteX915" fmla="*/ 531921 w 2689189"/>
              <a:gd name="connsiteY915" fmla="*/ 1093433 h 6412736"/>
              <a:gd name="connsiteX916" fmla="*/ 265961 w 2689189"/>
              <a:gd name="connsiteY916" fmla="*/ 1063844 h 6412736"/>
              <a:gd name="connsiteX917" fmla="*/ 295546 w 2689189"/>
              <a:gd name="connsiteY917" fmla="*/ 1063844 h 6412736"/>
              <a:gd name="connsiteX918" fmla="*/ 295546 w 2689189"/>
              <a:gd name="connsiteY918" fmla="*/ 1093430 h 6412736"/>
              <a:gd name="connsiteX919" fmla="*/ 265961 w 2689189"/>
              <a:gd name="connsiteY919" fmla="*/ 1093430 h 6412736"/>
              <a:gd name="connsiteX920" fmla="*/ 0 w 2689189"/>
              <a:gd name="connsiteY920" fmla="*/ 1063841 h 6412736"/>
              <a:gd name="connsiteX921" fmla="*/ 29585 w 2689189"/>
              <a:gd name="connsiteY921" fmla="*/ 1063841 h 6412736"/>
              <a:gd name="connsiteX922" fmla="*/ 29585 w 2689189"/>
              <a:gd name="connsiteY922" fmla="*/ 1093427 h 6412736"/>
              <a:gd name="connsiteX923" fmla="*/ 0 w 2689189"/>
              <a:gd name="connsiteY923" fmla="*/ 1093427 h 6412736"/>
              <a:gd name="connsiteX924" fmla="*/ 2659604 w 2689189"/>
              <a:gd name="connsiteY924" fmla="*/ 797900 h 6412736"/>
              <a:gd name="connsiteX925" fmla="*/ 2689189 w 2689189"/>
              <a:gd name="connsiteY925" fmla="*/ 797900 h 6412736"/>
              <a:gd name="connsiteX926" fmla="*/ 2689189 w 2689189"/>
              <a:gd name="connsiteY926" fmla="*/ 827486 h 6412736"/>
              <a:gd name="connsiteX927" fmla="*/ 2659604 w 2689189"/>
              <a:gd name="connsiteY927" fmla="*/ 827486 h 6412736"/>
              <a:gd name="connsiteX928" fmla="*/ 2393644 w 2689189"/>
              <a:gd name="connsiteY928" fmla="*/ 797898 h 6412736"/>
              <a:gd name="connsiteX929" fmla="*/ 2423230 w 2689189"/>
              <a:gd name="connsiteY929" fmla="*/ 797898 h 6412736"/>
              <a:gd name="connsiteX930" fmla="*/ 2423230 w 2689189"/>
              <a:gd name="connsiteY930" fmla="*/ 827484 h 6412736"/>
              <a:gd name="connsiteX931" fmla="*/ 2393644 w 2689189"/>
              <a:gd name="connsiteY931" fmla="*/ 827484 h 6412736"/>
              <a:gd name="connsiteX932" fmla="*/ 2127683 w 2689189"/>
              <a:gd name="connsiteY932" fmla="*/ 797895 h 6412736"/>
              <a:gd name="connsiteX933" fmla="*/ 2157268 w 2689189"/>
              <a:gd name="connsiteY933" fmla="*/ 797895 h 6412736"/>
              <a:gd name="connsiteX934" fmla="*/ 2157268 w 2689189"/>
              <a:gd name="connsiteY934" fmla="*/ 827481 h 6412736"/>
              <a:gd name="connsiteX935" fmla="*/ 2127683 w 2689189"/>
              <a:gd name="connsiteY935" fmla="*/ 827481 h 6412736"/>
              <a:gd name="connsiteX936" fmla="*/ 1861723 w 2689189"/>
              <a:gd name="connsiteY936" fmla="*/ 797893 h 6412736"/>
              <a:gd name="connsiteX937" fmla="*/ 1891309 w 2689189"/>
              <a:gd name="connsiteY937" fmla="*/ 797893 h 6412736"/>
              <a:gd name="connsiteX938" fmla="*/ 1891309 w 2689189"/>
              <a:gd name="connsiteY938" fmla="*/ 827479 h 6412736"/>
              <a:gd name="connsiteX939" fmla="*/ 1861723 w 2689189"/>
              <a:gd name="connsiteY939" fmla="*/ 827479 h 6412736"/>
              <a:gd name="connsiteX940" fmla="*/ 1595763 w 2689189"/>
              <a:gd name="connsiteY940" fmla="*/ 797891 h 6412736"/>
              <a:gd name="connsiteX941" fmla="*/ 1625348 w 2689189"/>
              <a:gd name="connsiteY941" fmla="*/ 797891 h 6412736"/>
              <a:gd name="connsiteX942" fmla="*/ 1625348 w 2689189"/>
              <a:gd name="connsiteY942" fmla="*/ 827477 h 6412736"/>
              <a:gd name="connsiteX943" fmla="*/ 1595763 w 2689189"/>
              <a:gd name="connsiteY943" fmla="*/ 827477 h 6412736"/>
              <a:gd name="connsiteX944" fmla="*/ 1329802 w 2689189"/>
              <a:gd name="connsiteY944" fmla="*/ 797889 h 6412736"/>
              <a:gd name="connsiteX945" fmla="*/ 1359387 w 2689189"/>
              <a:gd name="connsiteY945" fmla="*/ 797889 h 6412736"/>
              <a:gd name="connsiteX946" fmla="*/ 1359387 w 2689189"/>
              <a:gd name="connsiteY946" fmla="*/ 827475 h 6412736"/>
              <a:gd name="connsiteX947" fmla="*/ 1329802 w 2689189"/>
              <a:gd name="connsiteY947" fmla="*/ 827475 h 6412736"/>
              <a:gd name="connsiteX948" fmla="*/ 1063842 w 2689189"/>
              <a:gd name="connsiteY948" fmla="*/ 797887 h 6412736"/>
              <a:gd name="connsiteX949" fmla="*/ 1093428 w 2689189"/>
              <a:gd name="connsiteY949" fmla="*/ 797887 h 6412736"/>
              <a:gd name="connsiteX950" fmla="*/ 1093428 w 2689189"/>
              <a:gd name="connsiteY950" fmla="*/ 827473 h 6412736"/>
              <a:gd name="connsiteX951" fmla="*/ 1063842 w 2689189"/>
              <a:gd name="connsiteY951" fmla="*/ 827473 h 6412736"/>
              <a:gd name="connsiteX952" fmla="*/ 797881 w 2689189"/>
              <a:gd name="connsiteY952" fmla="*/ 797885 h 6412736"/>
              <a:gd name="connsiteX953" fmla="*/ 827466 w 2689189"/>
              <a:gd name="connsiteY953" fmla="*/ 797885 h 6412736"/>
              <a:gd name="connsiteX954" fmla="*/ 827466 w 2689189"/>
              <a:gd name="connsiteY954" fmla="*/ 827471 h 6412736"/>
              <a:gd name="connsiteX955" fmla="*/ 797881 w 2689189"/>
              <a:gd name="connsiteY955" fmla="*/ 827471 h 6412736"/>
              <a:gd name="connsiteX956" fmla="*/ 531921 w 2689189"/>
              <a:gd name="connsiteY956" fmla="*/ 797883 h 6412736"/>
              <a:gd name="connsiteX957" fmla="*/ 561507 w 2689189"/>
              <a:gd name="connsiteY957" fmla="*/ 797883 h 6412736"/>
              <a:gd name="connsiteX958" fmla="*/ 561507 w 2689189"/>
              <a:gd name="connsiteY958" fmla="*/ 827469 h 6412736"/>
              <a:gd name="connsiteX959" fmla="*/ 531921 w 2689189"/>
              <a:gd name="connsiteY959" fmla="*/ 827469 h 6412736"/>
              <a:gd name="connsiteX960" fmla="*/ 265961 w 2689189"/>
              <a:gd name="connsiteY960" fmla="*/ 797881 h 6412736"/>
              <a:gd name="connsiteX961" fmla="*/ 295546 w 2689189"/>
              <a:gd name="connsiteY961" fmla="*/ 797881 h 6412736"/>
              <a:gd name="connsiteX962" fmla="*/ 295546 w 2689189"/>
              <a:gd name="connsiteY962" fmla="*/ 827467 h 6412736"/>
              <a:gd name="connsiteX963" fmla="*/ 265961 w 2689189"/>
              <a:gd name="connsiteY963" fmla="*/ 827467 h 6412736"/>
              <a:gd name="connsiteX964" fmla="*/ 0 w 2689189"/>
              <a:gd name="connsiteY964" fmla="*/ 797879 h 6412736"/>
              <a:gd name="connsiteX965" fmla="*/ 29585 w 2689189"/>
              <a:gd name="connsiteY965" fmla="*/ 797879 h 6412736"/>
              <a:gd name="connsiteX966" fmla="*/ 29585 w 2689189"/>
              <a:gd name="connsiteY966" fmla="*/ 827465 h 6412736"/>
              <a:gd name="connsiteX967" fmla="*/ 0 w 2689189"/>
              <a:gd name="connsiteY967" fmla="*/ 827465 h 6412736"/>
              <a:gd name="connsiteX968" fmla="*/ 2659604 w 2689189"/>
              <a:gd name="connsiteY968" fmla="*/ 531940 h 6412736"/>
              <a:gd name="connsiteX969" fmla="*/ 2689189 w 2689189"/>
              <a:gd name="connsiteY969" fmla="*/ 531940 h 6412736"/>
              <a:gd name="connsiteX970" fmla="*/ 2689189 w 2689189"/>
              <a:gd name="connsiteY970" fmla="*/ 561525 h 6412736"/>
              <a:gd name="connsiteX971" fmla="*/ 2659604 w 2689189"/>
              <a:gd name="connsiteY971" fmla="*/ 561525 h 6412736"/>
              <a:gd name="connsiteX972" fmla="*/ 2393644 w 2689189"/>
              <a:gd name="connsiteY972" fmla="*/ 531938 h 6412736"/>
              <a:gd name="connsiteX973" fmla="*/ 2423230 w 2689189"/>
              <a:gd name="connsiteY973" fmla="*/ 531938 h 6412736"/>
              <a:gd name="connsiteX974" fmla="*/ 2423230 w 2689189"/>
              <a:gd name="connsiteY974" fmla="*/ 561523 h 6412736"/>
              <a:gd name="connsiteX975" fmla="*/ 2393644 w 2689189"/>
              <a:gd name="connsiteY975" fmla="*/ 561523 h 6412736"/>
              <a:gd name="connsiteX976" fmla="*/ 2127683 w 2689189"/>
              <a:gd name="connsiteY976" fmla="*/ 531936 h 6412736"/>
              <a:gd name="connsiteX977" fmla="*/ 2157268 w 2689189"/>
              <a:gd name="connsiteY977" fmla="*/ 531936 h 6412736"/>
              <a:gd name="connsiteX978" fmla="*/ 2157268 w 2689189"/>
              <a:gd name="connsiteY978" fmla="*/ 561521 h 6412736"/>
              <a:gd name="connsiteX979" fmla="*/ 2127683 w 2689189"/>
              <a:gd name="connsiteY979" fmla="*/ 561521 h 6412736"/>
              <a:gd name="connsiteX980" fmla="*/ 1861723 w 2689189"/>
              <a:gd name="connsiteY980" fmla="*/ 531934 h 6412736"/>
              <a:gd name="connsiteX981" fmla="*/ 1891309 w 2689189"/>
              <a:gd name="connsiteY981" fmla="*/ 531934 h 6412736"/>
              <a:gd name="connsiteX982" fmla="*/ 1891309 w 2689189"/>
              <a:gd name="connsiteY982" fmla="*/ 561519 h 6412736"/>
              <a:gd name="connsiteX983" fmla="*/ 1861723 w 2689189"/>
              <a:gd name="connsiteY983" fmla="*/ 561519 h 6412736"/>
              <a:gd name="connsiteX984" fmla="*/ 1595763 w 2689189"/>
              <a:gd name="connsiteY984" fmla="*/ 531932 h 6412736"/>
              <a:gd name="connsiteX985" fmla="*/ 1625348 w 2689189"/>
              <a:gd name="connsiteY985" fmla="*/ 531932 h 6412736"/>
              <a:gd name="connsiteX986" fmla="*/ 1625348 w 2689189"/>
              <a:gd name="connsiteY986" fmla="*/ 561517 h 6412736"/>
              <a:gd name="connsiteX987" fmla="*/ 1595763 w 2689189"/>
              <a:gd name="connsiteY987" fmla="*/ 561517 h 6412736"/>
              <a:gd name="connsiteX988" fmla="*/ 1329802 w 2689189"/>
              <a:gd name="connsiteY988" fmla="*/ 531930 h 6412736"/>
              <a:gd name="connsiteX989" fmla="*/ 1359387 w 2689189"/>
              <a:gd name="connsiteY989" fmla="*/ 531930 h 6412736"/>
              <a:gd name="connsiteX990" fmla="*/ 1359387 w 2689189"/>
              <a:gd name="connsiteY990" fmla="*/ 561515 h 6412736"/>
              <a:gd name="connsiteX991" fmla="*/ 1329802 w 2689189"/>
              <a:gd name="connsiteY991" fmla="*/ 561515 h 6412736"/>
              <a:gd name="connsiteX992" fmla="*/ 1063842 w 2689189"/>
              <a:gd name="connsiteY992" fmla="*/ 531928 h 6412736"/>
              <a:gd name="connsiteX993" fmla="*/ 1093428 w 2689189"/>
              <a:gd name="connsiteY993" fmla="*/ 531928 h 6412736"/>
              <a:gd name="connsiteX994" fmla="*/ 1093428 w 2689189"/>
              <a:gd name="connsiteY994" fmla="*/ 561513 h 6412736"/>
              <a:gd name="connsiteX995" fmla="*/ 1063842 w 2689189"/>
              <a:gd name="connsiteY995" fmla="*/ 561513 h 6412736"/>
              <a:gd name="connsiteX996" fmla="*/ 797881 w 2689189"/>
              <a:gd name="connsiteY996" fmla="*/ 531925 h 6412736"/>
              <a:gd name="connsiteX997" fmla="*/ 827466 w 2689189"/>
              <a:gd name="connsiteY997" fmla="*/ 531925 h 6412736"/>
              <a:gd name="connsiteX998" fmla="*/ 827466 w 2689189"/>
              <a:gd name="connsiteY998" fmla="*/ 561511 h 6412736"/>
              <a:gd name="connsiteX999" fmla="*/ 797881 w 2689189"/>
              <a:gd name="connsiteY999" fmla="*/ 561511 h 6412736"/>
              <a:gd name="connsiteX1000" fmla="*/ 531921 w 2689189"/>
              <a:gd name="connsiteY1000" fmla="*/ 531923 h 6412736"/>
              <a:gd name="connsiteX1001" fmla="*/ 561507 w 2689189"/>
              <a:gd name="connsiteY1001" fmla="*/ 531923 h 6412736"/>
              <a:gd name="connsiteX1002" fmla="*/ 561507 w 2689189"/>
              <a:gd name="connsiteY1002" fmla="*/ 561508 h 6412736"/>
              <a:gd name="connsiteX1003" fmla="*/ 531921 w 2689189"/>
              <a:gd name="connsiteY1003" fmla="*/ 561508 h 6412736"/>
              <a:gd name="connsiteX1004" fmla="*/ 265961 w 2689189"/>
              <a:gd name="connsiteY1004" fmla="*/ 531921 h 6412736"/>
              <a:gd name="connsiteX1005" fmla="*/ 295546 w 2689189"/>
              <a:gd name="connsiteY1005" fmla="*/ 531921 h 6412736"/>
              <a:gd name="connsiteX1006" fmla="*/ 295546 w 2689189"/>
              <a:gd name="connsiteY1006" fmla="*/ 561506 h 6412736"/>
              <a:gd name="connsiteX1007" fmla="*/ 265961 w 2689189"/>
              <a:gd name="connsiteY1007" fmla="*/ 561506 h 6412736"/>
              <a:gd name="connsiteX1008" fmla="*/ 0 w 2689189"/>
              <a:gd name="connsiteY1008" fmla="*/ 531919 h 6412736"/>
              <a:gd name="connsiteX1009" fmla="*/ 29585 w 2689189"/>
              <a:gd name="connsiteY1009" fmla="*/ 531919 h 6412736"/>
              <a:gd name="connsiteX1010" fmla="*/ 29585 w 2689189"/>
              <a:gd name="connsiteY1010" fmla="*/ 561504 h 6412736"/>
              <a:gd name="connsiteX1011" fmla="*/ 0 w 2689189"/>
              <a:gd name="connsiteY1011" fmla="*/ 561504 h 6412736"/>
              <a:gd name="connsiteX1012" fmla="*/ 2659604 w 2689189"/>
              <a:gd name="connsiteY1012" fmla="*/ 265980 h 6412736"/>
              <a:gd name="connsiteX1013" fmla="*/ 2689189 w 2689189"/>
              <a:gd name="connsiteY1013" fmla="*/ 265980 h 6412736"/>
              <a:gd name="connsiteX1014" fmla="*/ 2689189 w 2689189"/>
              <a:gd name="connsiteY1014" fmla="*/ 295566 h 6412736"/>
              <a:gd name="connsiteX1015" fmla="*/ 2659604 w 2689189"/>
              <a:gd name="connsiteY1015" fmla="*/ 295566 h 6412736"/>
              <a:gd name="connsiteX1016" fmla="*/ 2393644 w 2689189"/>
              <a:gd name="connsiteY1016" fmla="*/ 265978 h 6412736"/>
              <a:gd name="connsiteX1017" fmla="*/ 2423230 w 2689189"/>
              <a:gd name="connsiteY1017" fmla="*/ 265978 h 6412736"/>
              <a:gd name="connsiteX1018" fmla="*/ 2423230 w 2689189"/>
              <a:gd name="connsiteY1018" fmla="*/ 295564 h 6412736"/>
              <a:gd name="connsiteX1019" fmla="*/ 2393644 w 2689189"/>
              <a:gd name="connsiteY1019" fmla="*/ 295564 h 6412736"/>
              <a:gd name="connsiteX1020" fmla="*/ 2127683 w 2689189"/>
              <a:gd name="connsiteY1020" fmla="*/ 265976 h 6412736"/>
              <a:gd name="connsiteX1021" fmla="*/ 2157268 w 2689189"/>
              <a:gd name="connsiteY1021" fmla="*/ 265976 h 6412736"/>
              <a:gd name="connsiteX1022" fmla="*/ 2157268 w 2689189"/>
              <a:gd name="connsiteY1022" fmla="*/ 295562 h 6412736"/>
              <a:gd name="connsiteX1023" fmla="*/ 2127683 w 2689189"/>
              <a:gd name="connsiteY1023" fmla="*/ 295562 h 6412736"/>
              <a:gd name="connsiteX1024" fmla="*/ 1861723 w 2689189"/>
              <a:gd name="connsiteY1024" fmla="*/ 265973 h 6412736"/>
              <a:gd name="connsiteX1025" fmla="*/ 1891309 w 2689189"/>
              <a:gd name="connsiteY1025" fmla="*/ 265973 h 6412736"/>
              <a:gd name="connsiteX1026" fmla="*/ 1891309 w 2689189"/>
              <a:gd name="connsiteY1026" fmla="*/ 295560 h 6412736"/>
              <a:gd name="connsiteX1027" fmla="*/ 1861723 w 2689189"/>
              <a:gd name="connsiteY1027" fmla="*/ 295560 h 6412736"/>
              <a:gd name="connsiteX1028" fmla="*/ 1595763 w 2689189"/>
              <a:gd name="connsiteY1028" fmla="*/ 265971 h 6412736"/>
              <a:gd name="connsiteX1029" fmla="*/ 1625348 w 2689189"/>
              <a:gd name="connsiteY1029" fmla="*/ 265971 h 6412736"/>
              <a:gd name="connsiteX1030" fmla="*/ 1625348 w 2689189"/>
              <a:gd name="connsiteY1030" fmla="*/ 295557 h 6412736"/>
              <a:gd name="connsiteX1031" fmla="*/ 1595763 w 2689189"/>
              <a:gd name="connsiteY1031" fmla="*/ 295557 h 6412736"/>
              <a:gd name="connsiteX1032" fmla="*/ 1329802 w 2689189"/>
              <a:gd name="connsiteY1032" fmla="*/ 265969 h 6412736"/>
              <a:gd name="connsiteX1033" fmla="*/ 1359387 w 2689189"/>
              <a:gd name="connsiteY1033" fmla="*/ 265969 h 6412736"/>
              <a:gd name="connsiteX1034" fmla="*/ 1359387 w 2689189"/>
              <a:gd name="connsiteY1034" fmla="*/ 295555 h 6412736"/>
              <a:gd name="connsiteX1035" fmla="*/ 1329802 w 2689189"/>
              <a:gd name="connsiteY1035" fmla="*/ 295555 h 6412736"/>
              <a:gd name="connsiteX1036" fmla="*/ 1063842 w 2689189"/>
              <a:gd name="connsiteY1036" fmla="*/ 265967 h 6412736"/>
              <a:gd name="connsiteX1037" fmla="*/ 1093428 w 2689189"/>
              <a:gd name="connsiteY1037" fmla="*/ 265967 h 6412736"/>
              <a:gd name="connsiteX1038" fmla="*/ 1093428 w 2689189"/>
              <a:gd name="connsiteY1038" fmla="*/ 295553 h 6412736"/>
              <a:gd name="connsiteX1039" fmla="*/ 1063842 w 2689189"/>
              <a:gd name="connsiteY1039" fmla="*/ 295553 h 6412736"/>
              <a:gd name="connsiteX1040" fmla="*/ 797881 w 2689189"/>
              <a:gd name="connsiteY1040" fmla="*/ 265965 h 6412736"/>
              <a:gd name="connsiteX1041" fmla="*/ 827466 w 2689189"/>
              <a:gd name="connsiteY1041" fmla="*/ 265965 h 6412736"/>
              <a:gd name="connsiteX1042" fmla="*/ 827466 w 2689189"/>
              <a:gd name="connsiteY1042" fmla="*/ 295551 h 6412736"/>
              <a:gd name="connsiteX1043" fmla="*/ 797881 w 2689189"/>
              <a:gd name="connsiteY1043" fmla="*/ 295551 h 6412736"/>
              <a:gd name="connsiteX1044" fmla="*/ 531921 w 2689189"/>
              <a:gd name="connsiteY1044" fmla="*/ 265963 h 6412736"/>
              <a:gd name="connsiteX1045" fmla="*/ 561507 w 2689189"/>
              <a:gd name="connsiteY1045" fmla="*/ 265963 h 6412736"/>
              <a:gd name="connsiteX1046" fmla="*/ 561507 w 2689189"/>
              <a:gd name="connsiteY1046" fmla="*/ 295549 h 6412736"/>
              <a:gd name="connsiteX1047" fmla="*/ 531921 w 2689189"/>
              <a:gd name="connsiteY1047" fmla="*/ 295549 h 6412736"/>
              <a:gd name="connsiteX1048" fmla="*/ 265961 w 2689189"/>
              <a:gd name="connsiteY1048" fmla="*/ 265960 h 6412736"/>
              <a:gd name="connsiteX1049" fmla="*/ 295546 w 2689189"/>
              <a:gd name="connsiteY1049" fmla="*/ 265960 h 6412736"/>
              <a:gd name="connsiteX1050" fmla="*/ 295546 w 2689189"/>
              <a:gd name="connsiteY1050" fmla="*/ 295546 h 6412736"/>
              <a:gd name="connsiteX1051" fmla="*/ 265961 w 2689189"/>
              <a:gd name="connsiteY1051" fmla="*/ 295546 h 6412736"/>
              <a:gd name="connsiteX1052" fmla="*/ 0 w 2689189"/>
              <a:gd name="connsiteY1052" fmla="*/ 265958 h 6412736"/>
              <a:gd name="connsiteX1053" fmla="*/ 29585 w 2689189"/>
              <a:gd name="connsiteY1053" fmla="*/ 265958 h 6412736"/>
              <a:gd name="connsiteX1054" fmla="*/ 29585 w 2689189"/>
              <a:gd name="connsiteY1054" fmla="*/ 295544 h 6412736"/>
              <a:gd name="connsiteX1055" fmla="*/ 0 w 2689189"/>
              <a:gd name="connsiteY1055" fmla="*/ 295544 h 6412736"/>
              <a:gd name="connsiteX1056" fmla="*/ 0 w 2689189"/>
              <a:gd name="connsiteY1056" fmla="*/ 23 h 6412736"/>
              <a:gd name="connsiteX1057" fmla="*/ 29585 w 2689189"/>
              <a:gd name="connsiteY1057" fmla="*/ 23 h 6412736"/>
              <a:gd name="connsiteX1058" fmla="*/ 29585 w 2689189"/>
              <a:gd name="connsiteY1058" fmla="*/ 29609 h 6412736"/>
              <a:gd name="connsiteX1059" fmla="*/ 0 w 2689189"/>
              <a:gd name="connsiteY1059" fmla="*/ 29609 h 6412736"/>
              <a:gd name="connsiteX1060" fmla="*/ 2659604 w 2689189"/>
              <a:gd name="connsiteY1060" fmla="*/ 21 h 6412736"/>
              <a:gd name="connsiteX1061" fmla="*/ 2689189 w 2689189"/>
              <a:gd name="connsiteY1061" fmla="*/ 21 h 6412736"/>
              <a:gd name="connsiteX1062" fmla="*/ 2689189 w 2689189"/>
              <a:gd name="connsiteY1062" fmla="*/ 29607 h 6412736"/>
              <a:gd name="connsiteX1063" fmla="*/ 2659604 w 2689189"/>
              <a:gd name="connsiteY1063" fmla="*/ 29607 h 6412736"/>
              <a:gd name="connsiteX1064" fmla="*/ 2393644 w 2689189"/>
              <a:gd name="connsiteY1064" fmla="*/ 19 h 6412736"/>
              <a:gd name="connsiteX1065" fmla="*/ 2423230 w 2689189"/>
              <a:gd name="connsiteY1065" fmla="*/ 19 h 6412736"/>
              <a:gd name="connsiteX1066" fmla="*/ 2423230 w 2689189"/>
              <a:gd name="connsiteY1066" fmla="*/ 29605 h 6412736"/>
              <a:gd name="connsiteX1067" fmla="*/ 2393644 w 2689189"/>
              <a:gd name="connsiteY1067" fmla="*/ 29605 h 6412736"/>
              <a:gd name="connsiteX1068" fmla="*/ 2127683 w 2689189"/>
              <a:gd name="connsiteY1068" fmla="*/ 16 h 6412736"/>
              <a:gd name="connsiteX1069" fmla="*/ 2157268 w 2689189"/>
              <a:gd name="connsiteY1069" fmla="*/ 16 h 6412736"/>
              <a:gd name="connsiteX1070" fmla="*/ 2157268 w 2689189"/>
              <a:gd name="connsiteY1070" fmla="*/ 29602 h 6412736"/>
              <a:gd name="connsiteX1071" fmla="*/ 2127683 w 2689189"/>
              <a:gd name="connsiteY1071" fmla="*/ 29602 h 6412736"/>
              <a:gd name="connsiteX1072" fmla="*/ 1861723 w 2689189"/>
              <a:gd name="connsiteY1072" fmla="*/ 14 h 6412736"/>
              <a:gd name="connsiteX1073" fmla="*/ 1891309 w 2689189"/>
              <a:gd name="connsiteY1073" fmla="*/ 14 h 6412736"/>
              <a:gd name="connsiteX1074" fmla="*/ 1891309 w 2689189"/>
              <a:gd name="connsiteY1074" fmla="*/ 29600 h 6412736"/>
              <a:gd name="connsiteX1075" fmla="*/ 1861723 w 2689189"/>
              <a:gd name="connsiteY1075" fmla="*/ 29600 h 6412736"/>
              <a:gd name="connsiteX1076" fmla="*/ 1595763 w 2689189"/>
              <a:gd name="connsiteY1076" fmla="*/ 12 h 6412736"/>
              <a:gd name="connsiteX1077" fmla="*/ 1625348 w 2689189"/>
              <a:gd name="connsiteY1077" fmla="*/ 12 h 6412736"/>
              <a:gd name="connsiteX1078" fmla="*/ 1625348 w 2689189"/>
              <a:gd name="connsiteY1078" fmla="*/ 29598 h 6412736"/>
              <a:gd name="connsiteX1079" fmla="*/ 1595763 w 2689189"/>
              <a:gd name="connsiteY1079" fmla="*/ 29598 h 6412736"/>
              <a:gd name="connsiteX1080" fmla="*/ 1329802 w 2689189"/>
              <a:gd name="connsiteY1080" fmla="*/ 9 h 6412736"/>
              <a:gd name="connsiteX1081" fmla="*/ 1359387 w 2689189"/>
              <a:gd name="connsiteY1081" fmla="*/ 9 h 6412736"/>
              <a:gd name="connsiteX1082" fmla="*/ 1359387 w 2689189"/>
              <a:gd name="connsiteY1082" fmla="*/ 29595 h 6412736"/>
              <a:gd name="connsiteX1083" fmla="*/ 1329802 w 2689189"/>
              <a:gd name="connsiteY1083" fmla="*/ 29595 h 6412736"/>
              <a:gd name="connsiteX1084" fmla="*/ 1063842 w 2689189"/>
              <a:gd name="connsiteY1084" fmla="*/ 7 h 6412736"/>
              <a:gd name="connsiteX1085" fmla="*/ 1093428 w 2689189"/>
              <a:gd name="connsiteY1085" fmla="*/ 7 h 6412736"/>
              <a:gd name="connsiteX1086" fmla="*/ 1093428 w 2689189"/>
              <a:gd name="connsiteY1086" fmla="*/ 29593 h 6412736"/>
              <a:gd name="connsiteX1087" fmla="*/ 1063842 w 2689189"/>
              <a:gd name="connsiteY1087" fmla="*/ 29593 h 6412736"/>
              <a:gd name="connsiteX1088" fmla="*/ 797881 w 2689189"/>
              <a:gd name="connsiteY1088" fmla="*/ 5 h 6412736"/>
              <a:gd name="connsiteX1089" fmla="*/ 827466 w 2689189"/>
              <a:gd name="connsiteY1089" fmla="*/ 5 h 6412736"/>
              <a:gd name="connsiteX1090" fmla="*/ 827466 w 2689189"/>
              <a:gd name="connsiteY1090" fmla="*/ 29591 h 6412736"/>
              <a:gd name="connsiteX1091" fmla="*/ 797881 w 2689189"/>
              <a:gd name="connsiteY1091" fmla="*/ 29591 h 6412736"/>
              <a:gd name="connsiteX1092" fmla="*/ 531921 w 2689189"/>
              <a:gd name="connsiteY1092" fmla="*/ 3 h 6412736"/>
              <a:gd name="connsiteX1093" fmla="*/ 561507 w 2689189"/>
              <a:gd name="connsiteY1093" fmla="*/ 3 h 6412736"/>
              <a:gd name="connsiteX1094" fmla="*/ 561507 w 2689189"/>
              <a:gd name="connsiteY1094" fmla="*/ 29589 h 6412736"/>
              <a:gd name="connsiteX1095" fmla="*/ 531921 w 2689189"/>
              <a:gd name="connsiteY1095" fmla="*/ 29589 h 6412736"/>
              <a:gd name="connsiteX1096" fmla="*/ 265961 w 2689189"/>
              <a:gd name="connsiteY1096" fmla="*/ 0 h 6412736"/>
              <a:gd name="connsiteX1097" fmla="*/ 295546 w 2689189"/>
              <a:gd name="connsiteY1097" fmla="*/ 0 h 6412736"/>
              <a:gd name="connsiteX1098" fmla="*/ 295546 w 2689189"/>
              <a:gd name="connsiteY1098" fmla="*/ 29586 h 6412736"/>
              <a:gd name="connsiteX1099" fmla="*/ 265961 w 2689189"/>
              <a:gd name="connsiteY1099" fmla="*/ 29586 h 6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Lst>
            <a:rect l="l" t="t" r="r" b="b"/>
            <a:pathLst>
              <a:path w="2689189" h="6412736">
                <a:moveTo>
                  <a:pt x="2659604" y="6383150"/>
                </a:moveTo>
                <a:lnTo>
                  <a:pt x="2689189" y="6383150"/>
                </a:lnTo>
                <a:lnTo>
                  <a:pt x="2689189" y="6412736"/>
                </a:lnTo>
                <a:lnTo>
                  <a:pt x="2659604" y="6412736"/>
                </a:lnTo>
                <a:close/>
                <a:moveTo>
                  <a:pt x="2393644" y="6383150"/>
                </a:moveTo>
                <a:lnTo>
                  <a:pt x="2423230" y="6383150"/>
                </a:lnTo>
                <a:lnTo>
                  <a:pt x="2423230" y="6412736"/>
                </a:lnTo>
                <a:lnTo>
                  <a:pt x="2393644" y="6412736"/>
                </a:lnTo>
                <a:close/>
                <a:moveTo>
                  <a:pt x="2127683" y="6383150"/>
                </a:moveTo>
                <a:lnTo>
                  <a:pt x="2157268" y="6383150"/>
                </a:lnTo>
                <a:lnTo>
                  <a:pt x="2157268" y="6412736"/>
                </a:lnTo>
                <a:lnTo>
                  <a:pt x="2127683" y="6412736"/>
                </a:lnTo>
                <a:close/>
                <a:moveTo>
                  <a:pt x="1861723" y="6383150"/>
                </a:moveTo>
                <a:lnTo>
                  <a:pt x="1891309" y="6383150"/>
                </a:lnTo>
                <a:lnTo>
                  <a:pt x="1891309" y="6412736"/>
                </a:lnTo>
                <a:lnTo>
                  <a:pt x="1861723" y="6412736"/>
                </a:lnTo>
                <a:close/>
                <a:moveTo>
                  <a:pt x="1595763" y="6383150"/>
                </a:moveTo>
                <a:lnTo>
                  <a:pt x="1625348" y="6383150"/>
                </a:lnTo>
                <a:lnTo>
                  <a:pt x="1625348" y="6412736"/>
                </a:lnTo>
                <a:lnTo>
                  <a:pt x="1595763" y="6412736"/>
                </a:lnTo>
                <a:close/>
                <a:moveTo>
                  <a:pt x="1329802" y="6383150"/>
                </a:moveTo>
                <a:lnTo>
                  <a:pt x="1359387" y="6383150"/>
                </a:lnTo>
                <a:lnTo>
                  <a:pt x="1359387" y="6412736"/>
                </a:lnTo>
                <a:lnTo>
                  <a:pt x="1329802" y="6412736"/>
                </a:lnTo>
                <a:close/>
                <a:moveTo>
                  <a:pt x="1063842" y="6383150"/>
                </a:moveTo>
                <a:lnTo>
                  <a:pt x="1093428" y="6383150"/>
                </a:lnTo>
                <a:lnTo>
                  <a:pt x="1093428" y="6412736"/>
                </a:lnTo>
                <a:lnTo>
                  <a:pt x="1063842" y="6412736"/>
                </a:lnTo>
                <a:close/>
                <a:moveTo>
                  <a:pt x="797881" y="6383150"/>
                </a:moveTo>
                <a:lnTo>
                  <a:pt x="827466" y="6383150"/>
                </a:lnTo>
                <a:lnTo>
                  <a:pt x="827466" y="6412736"/>
                </a:lnTo>
                <a:lnTo>
                  <a:pt x="797881" y="6412736"/>
                </a:lnTo>
                <a:close/>
                <a:moveTo>
                  <a:pt x="531921" y="6383150"/>
                </a:moveTo>
                <a:lnTo>
                  <a:pt x="561507" y="6383150"/>
                </a:lnTo>
                <a:lnTo>
                  <a:pt x="561507" y="6412736"/>
                </a:lnTo>
                <a:lnTo>
                  <a:pt x="531921" y="6412736"/>
                </a:lnTo>
                <a:close/>
                <a:moveTo>
                  <a:pt x="265961" y="6383150"/>
                </a:moveTo>
                <a:lnTo>
                  <a:pt x="295546" y="6383150"/>
                </a:lnTo>
                <a:lnTo>
                  <a:pt x="295546" y="6412736"/>
                </a:lnTo>
                <a:lnTo>
                  <a:pt x="265961" y="6412736"/>
                </a:lnTo>
                <a:close/>
                <a:moveTo>
                  <a:pt x="0" y="6383150"/>
                </a:moveTo>
                <a:lnTo>
                  <a:pt x="29585" y="6383150"/>
                </a:lnTo>
                <a:lnTo>
                  <a:pt x="29585" y="6412736"/>
                </a:lnTo>
                <a:lnTo>
                  <a:pt x="0" y="6412736"/>
                </a:lnTo>
                <a:close/>
                <a:moveTo>
                  <a:pt x="2659604" y="6117190"/>
                </a:moveTo>
                <a:lnTo>
                  <a:pt x="2689189" y="6117190"/>
                </a:lnTo>
                <a:lnTo>
                  <a:pt x="2689189" y="6146775"/>
                </a:lnTo>
                <a:lnTo>
                  <a:pt x="2659604" y="6146775"/>
                </a:lnTo>
                <a:close/>
                <a:moveTo>
                  <a:pt x="2393644" y="6117190"/>
                </a:moveTo>
                <a:lnTo>
                  <a:pt x="2423230" y="6117190"/>
                </a:lnTo>
                <a:lnTo>
                  <a:pt x="2423230" y="6146775"/>
                </a:lnTo>
                <a:lnTo>
                  <a:pt x="2393644" y="6146775"/>
                </a:lnTo>
                <a:close/>
                <a:moveTo>
                  <a:pt x="2127683" y="6117190"/>
                </a:moveTo>
                <a:lnTo>
                  <a:pt x="2157268" y="6117190"/>
                </a:lnTo>
                <a:lnTo>
                  <a:pt x="2157268" y="6146775"/>
                </a:lnTo>
                <a:lnTo>
                  <a:pt x="2127683" y="6146775"/>
                </a:lnTo>
                <a:close/>
                <a:moveTo>
                  <a:pt x="1861723" y="6117190"/>
                </a:moveTo>
                <a:lnTo>
                  <a:pt x="1891309" y="6117190"/>
                </a:lnTo>
                <a:lnTo>
                  <a:pt x="1891309" y="6146775"/>
                </a:lnTo>
                <a:lnTo>
                  <a:pt x="1861723" y="6146775"/>
                </a:lnTo>
                <a:close/>
                <a:moveTo>
                  <a:pt x="1595763" y="6117190"/>
                </a:moveTo>
                <a:lnTo>
                  <a:pt x="1625348" y="6117190"/>
                </a:lnTo>
                <a:lnTo>
                  <a:pt x="1625348" y="6146775"/>
                </a:lnTo>
                <a:lnTo>
                  <a:pt x="1595763" y="6146775"/>
                </a:lnTo>
                <a:close/>
                <a:moveTo>
                  <a:pt x="1329802" y="6117190"/>
                </a:moveTo>
                <a:lnTo>
                  <a:pt x="1359387" y="6117190"/>
                </a:lnTo>
                <a:lnTo>
                  <a:pt x="1359387" y="6146775"/>
                </a:lnTo>
                <a:lnTo>
                  <a:pt x="1329802" y="6146775"/>
                </a:lnTo>
                <a:close/>
                <a:moveTo>
                  <a:pt x="1063842" y="6117190"/>
                </a:moveTo>
                <a:lnTo>
                  <a:pt x="1093428" y="6117190"/>
                </a:lnTo>
                <a:lnTo>
                  <a:pt x="1093428" y="6146775"/>
                </a:lnTo>
                <a:lnTo>
                  <a:pt x="1063842" y="6146775"/>
                </a:lnTo>
                <a:close/>
                <a:moveTo>
                  <a:pt x="797881" y="6117190"/>
                </a:moveTo>
                <a:lnTo>
                  <a:pt x="827466" y="6117190"/>
                </a:lnTo>
                <a:lnTo>
                  <a:pt x="827466" y="6146775"/>
                </a:lnTo>
                <a:lnTo>
                  <a:pt x="797881" y="6146775"/>
                </a:lnTo>
                <a:close/>
                <a:moveTo>
                  <a:pt x="531921" y="6117190"/>
                </a:moveTo>
                <a:lnTo>
                  <a:pt x="561507" y="6117190"/>
                </a:lnTo>
                <a:lnTo>
                  <a:pt x="561507" y="6146775"/>
                </a:lnTo>
                <a:lnTo>
                  <a:pt x="531921" y="6146775"/>
                </a:lnTo>
                <a:close/>
                <a:moveTo>
                  <a:pt x="265961" y="6117190"/>
                </a:moveTo>
                <a:lnTo>
                  <a:pt x="295546" y="6117190"/>
                </a:lnTo>
                <a:lnTo>
                  <a:pt x="295546" y="6146775"/>
                </a:lnTo>
                <a:lnTo>
                  <a:pt x="265961" y="6146775"/>
                </a:lnTo>
                <a:close/>
                <a:moveTo>
                  <a:pt x="0" y="6117190"/>
                </a:moveTo>
                <a:lnTo>
                  <a:pt x="29585" y="6117190"/>
                </a:lnTo>
                <a:lnTo>
                  <a:pt x="29585" y="6146775"/>
                </a:lnTo>
                <a:lnTo>
                  <a:pt x="0" y="6146775"/>
                </a:lnTo>
                <a:close/>
                <a:moveTo>
                  <a:pt x="2659604" y="5851229"/>
                </a:moveTo>
                <a:lnTo>
                  <a:pt x="2689189" y="5851229"/>
                </a:lnTo>
                <a:lnTo>
                  <a:pt x="2689189" y="5880814"/>
                </a:lnTo>
                <a:lnTo>
                  <a:pt x="2659604" y="5880814"/>
                </a:lnTo>
                <a:close/>
                <a:moveTo>
                  <a:pt x="2393644" y="5851229"/>
                </a:moveTo>
                <a:lnTo>
                  <a:pt x="2423230" y="5851229"/>
                </a:lnTo>
                <a:lnTo>
                  <a:pt x="2423230" y="5880814"/>
                </a:lnTo>
                <a:lnTo>
                  <a:pt x="2393644" y="5880814"/>
                </a:lnTo>
                <a:close/>
                <a:moveTo>
                  <a:pt x="2127683" y="5851229"/>
                </a:moveTo>
                <a:lnTo>
                  <a:pt x="2157268" y="5851229"/>
                </a:lnTo>
                <a:lnTo>
                  <a:pt x="2157268" y="5880814"/>
                </a:lnTo>
                <a:lnTo>
                  <a:pt x="2127683" y="5880814"/>
                </a:lnTo>
                <a:close/>
                <a:moveTo>
                  <a:pt x="1861723" y="5851229"/>
                </a:moveTo>
                <a:lnTo>
                  <a:pt x="1891309" y="5851229"/>
                </a:lnTo>
                <a:lnTo>
                  <a:pt x="1891309" y="5880814"/>
                </a:lnTo>
                <a:lnTo>
                  <a:pt x="1861723" y="5880814"/>
                </a:lnTo>
                <a:close/>
                <a:moveTo>
                  <a:pt x="1595763" y="5851229"/>
                </a:moveTo>
                <a:lnTo>
                  <a:pt x="1625348" y="5851229"/>
                </a:lnTo>
                <a:lnTo>
                  <a:pt x="1625348" y="5880814"/>
                </a:lnTo>
                <a:lnTo>
                  <a:pt x="1595763" y="5880814"/>
                </a:lnTo>
                <a:close/>
                <a:moveTo>
                  <a:pt x="1329802" y="5851229"/>
                </a:moveTo>
                <a:lnTo>
                  <a:pt x="1359387" y="5851229"/>
                </a:lnTo>
                <a:lnTo>
                  <a:pt x="1359387" y="5880814"/>
                </a:lnTo>
                <a:lnTo>
                  <a:pt x="1329802" y="5880814"/>
                </a:lnTo>
                <a:close/>
                <a:moveTo>
                  <a:pt x="1063842" y="5851229"/>
                </a:moveTo>
                <a:lnTo>
                  <a:pt x="1093428" y="5851229"/>
                </a:lnTo>
                <a:lnTo>
                  <a:pt x="1093428" y="5880814"/>
                </a:lnTo>
                <a:lnTo>
                  <a:pt x="1063842" y="5880814"/>
                </a:lnTo>
                <a:close/>
                <a:moveTo>
                  <a:pt x="797881" y="5851229"/>
                </a:moveTo>
                <a:lnTo>
                  <a:pt x="827466" y="5851229"/>
                </a:lnTo>
                <a:lnTo>
                  <a:pt x="827466" y="5880814"/>
                </a:lnTo>
                <a:lnTo>
                  <a:pt x="797881" y="5880814"/>
                </a:lnTo>
                <a:close/>
                <a:moveTo>
                  <a:pt x="531921" y="5851229"/>
                </a:moveTo>
                <a:lnTo>
                  <a:pt x="561507" y="5851229"/>
                </a:lnTo>
                <a:lnTo>
                  <a:pt x="561507" y="5880814"/>
                </a:lnTo>
                <a:lnTo>
                  <a:pt x="531921" y="5880814"/>
                </a:lnTo>
                <a:close/>
                <a:moveTo>
                  <a:pt x="265961" y="5851229"/>
                </a:moveTo>
                <a:lnTo>
                  <a:pt x="295546" y="5851229"/>
                </a:lnTo>
                <a:lnTo>
                  <a:pt x="295546" y="5880814"/>
                </a:lnTo>
                <a:lnTo>
                  <a:pt x="265961" y="5880814"/>
                </a:lnTo>
                <a:close/>
                <a:moveTo>
                  <a:pt x="0" y="5851229"/>
                </a:moveTo>
                <a:lnTo>
                  <a:pt x="29585" y="5851229"/>
                </a:lnTo>
                <a:lnTo>
                  <a:pt x="29585" y="5880814"/>
                </a:lnTo>
                <a:lnTo>
                  <a:pt x="0" y="5880814"/>
                </a:lnTo>
                <a:close/>
                <a:moveTo>
                  <a:pt x="2659604" y="5585269"/>
                </a:moveTo>
                <a:lnTo>
                  <a:pt x="2689189" y="5585269"/>
                </a:lnTo>
                <a:lnTo>
                  <a:pt x="2689189" y="5614854"/>
                </a:lnTo>
                <a:lnTo>
                  <a:pt x="2659604" y="5614854"/>
                </a:lnTo>
                <a:close/>
                <a:moveTo>
                  <a:pt x="2393644" y="5585269"/>
                </a:moveTo>
                <a:lnTo>
                  <a:pt x="2423230" y="5585269"/>
                </a:lnTo>
                <a:lnTo>
                  <a:pt x="2423230" y="5614854"/>
                </a:lnTo>
                <a:lnTo>
                  <a:pt x="2393644" y="5614854"/>
                </a:lnTo>
                <a:close/>
                <a:moveTo>
                  <a:pt x="2127683" y="5585269"/>
                </a:moveTo>
                <a:lnTo>
                  <a:pt x="2157268" y="5585269"/>
                </a:lnTo>
                <a:lnTo>
                  <a:pt x="2157268" y="5614854"/>
                </a:lnTo>
                <a:lnTo>
                  <a:pt x="2127683" y="5614854"/>
                </a:lnTo>
                <a:close/>
                <a:moveTo>
                  <a:pt x="1861723" y="5585269"/>
                </a:moveTo>
                <a:lnTo>
                  <a:pt x="1891309" y="5585269"/>
                </a:lnTo>
                <a:lnTo>
                  <a:pt x="1891309" y="5614854"/>
                </a:lnTo>
                <a:lnTo>
                  <a:pt x="1861723" y="5614854"/>
                </a:lnTo>
                <a:close/>
                <a:moveTo>
                  <a:pt x="1595763" y="5585269"/>
                </a:moveTo>
                <a:lnTo>
                  <a:pt x="1625348" y="5585269"/>
                </a:lnTo>
                <a:lnTo>
                  <a:pt x="1625348" y="5614854"/>
                </a:lnTo>
                <a:lnTo>
                  <a:pt x="1595763" y="5614854"/>
                </a:lnTo>
                <a:close/>
                <a:moveTo>
                  <a:pt x="1329802" y="5585269"/>
                </a:moveTo>
                <a:lnTo>
                  <a:pt x="1359387" y="5585269"/>
                </a:lnTo>
                <a:lnTo>
                  <a:pt x="1359387" y="5614854"/>
                </a:lnTo>
                <a:lnTo>
                  <a:pt x="1329802" y="5614854"/>
                </a:lnTo>
                <a:close/>
                <a:moveTo>
                  <a:pt x="1063842" y="5585269"/>
                </a:moveTo>
                <a:lnTo>
                  <a:pt x="1093428" y="5585269"/>
                </a:lnTo>
                <a:lnTo>
                  <a:pt x="1093428" y="5614854"/>
                </a:lnTo>
                <a:lnTo>
                  <a:pt x="1063842" y="5614854"/>
                </a:lnTo>
                <a:close/>
                <a:moveTo>
                  <a:pt x="797881" y="5585269"/>
                </a:moveTo>
                <a:lnTo>
                  <a:pt x="827466" y="5585269"/>
                </a:lnTo>
                <a:lnTo>
                  <a:pt x="827466" y="5614854"/>
                </a:lnTo>
                <a:lnTo>
                  <a:pt x="797881" y="5614854"/>
                </a:lnTo>
                <a:close/>
                <a:moveTo>
                  <a:pt x="531921" y="5585269"/>
                </a:moveTo>
                <a:lnTo>
                  <a:pt x="561507" y="5585269"/>
                </a:lnTo>
                <a:lnTo>
                  <a:pt x="561507" y="5614854"/>
                </a:lnTo>
                <a:lnTo>
                  <a:pt x="531921" y="5614854"/>
                </a:lnTo>
                <a:close/>
                <a:moveTo>
                  <a:pt x="265961" y="5585269"/>
                </a:moveTo>
                <a:lnTo>
                  <a:pt x="295546" y="5585269"/>
                </a:lnTo>
                <a:lnTo>
                  <a:pt x="295546" y="5614854"/>
                </a:lnTo>
                <a:lnTo>
                  <a:pt x="265961" y="5614854"/>
                </a:lnTo>
                <a:close/>
                <a:moveTo>
                  <a:pt x="0" y="5585269"/>
                </a:moveTo>
                <a:lnTo>
                  <a:pt x="29585" y="5585269"/>
                </a:lnTo>
                <a:lnTo>
                  <a:pt x="29585" y="5614854"/>
                </a:lnTo>
                <a:lnTo>
                  <a:pt x="0" y="5614854"/>
                </a:lnTo>
                <a:close/>
                <a:moveTo>
                  <a:pt x="2659604" y="5319309"/>
                </a:moveTo>
                <a:lnTo>
                  <a:pt x="2689189" y="5319309"/>
                </a:lnTo>
                <a:lnTo>
                  <a:pt x="2689189" y="5348895"/>
                </a:lnTo>
                <a:lnTo>
                  <a:pt x="2659604" y="5348895"/>
                </a:lnTo>
                <a:close/>
                <a:moveTo>
                  <a:pt x="2393644" y="5319309"/>
                </a:moveTo>
                <a:lnTo>
                  <a:pt x="2423230" y="5319309"/>
                </a:lnTo>
                <a:lnTo>
                  <a:pt x="2423230" y="5348895"/>
                </a:lnTo>
                <a:lnTo>
                  <a:pt x="2393644" y="5348895"/>
                </a:lnTo>
                <a:close/>
                <a:moveTo>
                  <a:pt x="2127683" y="5319309"/>
                </a:moveTo>
                <a:lnTo>
                  <a:pt x="2157268" y="5319309"/>
                </a:lnTo>
                <a:lnTo>
                  <a:pt x="2157268" y="5348895"/>
                </a:lnTo>
                <a:lnTo>
                  <a:pt x="2127683" y="5348895"/>
                </a:lnTo>
                <a:close/>
                <a:moveTo>
                  <a:pt x="1861723" y="5319309"/>
                </a:moveTo>
                <a:lnTo>
                  <a:pt x="1891309" y="5319309"/>
                </a:lnTo>
                <a:lnTo>
                  <a:pt x="1891309" y="5348895"/>
                </a:lnTo>
                <a:lnTo>
                  <a:pt x="1861723" y="5348895"/>
                </a:lnTo>
                <a:close/>
                <a:moveTo>
                  <a:pt x="1595763" y="5319309"/>
                </a:moveTo>
                <a:lnTo>
                  <a:pt x="1625348" y="5319309"/>
                </a:lnTo>
                <a:lnTo>
                  <a:pt x="1625348" y="5348895"/>
                </a:lnTo>
                <a:lnTo>
                  <a:pt x="1595763" y="5348895"/>
                </a:lnTo>
                <a:close/>
                <a:moveTo>
                  <a:pt x="1329802" y="5319309"/>
                </a:moveTo>
                <a:lnTo>
                  <a:pt x="1359387" y="5319309"/>
                </a:lnTo>
                <a:lnTo>
                  <a:pt x="1359387" y="5348895"/>
                </a:lnTo>
                <a:lnTo>
                  <a:pt x="1329802" y="5348895"/>
                </a:lnTo>
                <a:close/>
                <a:moveTo>
                  <a:pt x="1063842" y="5319309"/>
                </a:moveTo>
                <a:lnTo>
                  <a:pt x="1093428" y="5319309"/>
                </a:lnTo>
                <a:lnTo>
                  <a:pt x="1093428" y="5348895"/>
                </a:lnTo>
                <a:lnTo>
                  <a:pt x="1063842" y="5348895"/>
                </a:lnTo>
                <a:close/>
                <a:moveTo>
                  <a:pt x="797881" y="5319309"/>
                </a:moveTo>
                <a:lnTo>
                  <a:pt x="827466" y="5319309"/>
                </a:lnTo>
                <a:lnTo>
                  <a:pt x="827466" y="5348895"/>
                </a:lnTo>
                <a:lnTo>
                  <a:pt x="797881" y="5348895"/>
                </a:lnTo>
                <a:close/>
                <a:moveTo>
                  <a:pt x="531921" y="5319309"/>
                </a:moveTo>
                <a:lnTo>
                  <a:pt x="561507" y="5319309"/>
                </a:lnTo>
                <a:lnTo>
                  <a:pt x="561507" y="5348895"/>
                </a:lnTo>
                <a:lnTo>
                  <a:pt x="531921" y="5348895"/>
                </a:lnTo>
                <a:close/>
                <a:moveTo>
                  <a:pt x="265961" y="5319309"/>
                </a:moveTo>
                <a:lnTo>
                  <a:pt x="295546" y="5319309"/>
                </a:lnTo>
                <a:lnTo>
                  <a:pt x="295546" y="5348895"/>
                </a:lnTo>
                <a:lnTo>
                  <a:pt x="265961" y="5348895"/>
                </a:lnTo>
                <a:close/>
                <a:moveTo>
                  <a:pt x="0" y="5319309"/>
                </a:moveTo>
                <a:lnTo>
                  <a:pt x="29585" y="5319309"/>
                </a:lnTo>
                <a:lnTo>
                  <a:pt x="29585" y="5348895"/>
                </a:lnTo>
                <a:lnTo>
                  <a:pt x="0" y="5348895"/>
                </a:lnTo>
                <a:close/>
                <a:moveTo>
                  <a:pt x="2659604" y="5053348"/>
                </a:moveTo>
                <a:lnTo>
                  <a:pt x="2689189" y="5053348"/>
                </a:lnTo>
                <a:lnTo>
                  <a:pt x="2689189" y="5082933"/>
                </a:lnTo>
                <a:lnTo>
                  <a:pt x="2659604" y="5082933"/>
                </a:lnTo>
                <a:close/>
                <a:moveTo>
                  <a:pt x="2393644" y="5053348"/>
                </a:moveTo>
                <a:lnTo>
                  <a:pt x="2423230" y="5053348"/>
                </a:lnTo>
                <a:lnTo>
                  <a:pt x="2423230" y="5082933"/>
                </a:lnTo>
                <a:lnTo>
                  <a:pt x="2393644" y="5082933"/>
                </a:lnTo>
                <a:close/>
                <a:moveTo>
                  <a:pt x="2127683" y="5053348"/>
                </a:moveTo>
                <a:lnTo>
                  <a:pt x="2157268" y="5053348"/>
                </a:lnTo>
                <a:lnTo>
                  <a:pt x="2157268" y="5082933"/>
                </a:lnTo>
                <a:lnTo>
                  <a:pt x="2127683" y="5082933"/>
                </a:lnTo>
                <a:close/>
                <a:moveTo>
                  <a:pt x="1861723" y="5053348"/>
                </a:moveTo>
                <a:lnTo>
                  <a:pt x="1891309" y="5053348"/>
                </a:lnTo>
                <a:lnTo>
                  <a:pt x="1891309" y="5082933"/>
                </a:lnTo>
                <a:lnTo>
                  <a:pt x="1861723" y="5082933"/>
                </a:lnTo>
                <a:close/>
                <a:moveTo>
                  <a:pt x="1595763" y="5053348"/>
                </a:moveTo>
                <a:lnTo>
                  <a:pt x="1625348" y="5053348"/>
                </a:lnTo>
                <a:lnTo>
                  <a:pt x="1625348" y="5082933"/>
                </a:lnTo>
                <a:lnTo>
                  <a:pt x="1595763" y="5082933"/>
                </a:lnTo>
                <a:close/>
                <a:moveTo>
                  <a:pt x="1329802" y="5053348"/>
                </a:moveTo>
                <a:lnTo>
                  <a:pt x="1359387" y="5053348"/>
                </a:lnTo>
                <a:lnTo>
                  <a:pt x="1359387" y="5082933"/>
                </a:lnTo>
                <a:lnTo>
                  <a:pt x="1329802" y="5082933"/>
                </a:lnTo>
                <a:close/>
                <a:moveTo>
                  <a:pt x="1063842" y="5053348"/>
                </a:moveTo>
                <a:lnTo>
                  <a:pt x="1093428" y="5053348"/>
                </a:lnTo>
                <a:lnTo>
                  <a:pt x="1093428" y="5082933"/>
                </a:lnTo>
                <a:lnTo>
                  <a:pt x="1063842" y="5082933"/>
                </a:lnTo>
                <a:close/>
                <a:moveTo>
                  <a:pt x="797881" y="5053348"/>
                </a:moveTo>
                <a:lnTo>
                  <a:pt x="827466" y="5053348"/>
                </a:lnTo>
                <a:lnTo>
                  <a:pt x="827466" y="5082933"/>
                </a:lnTo>
                <a:lnTo>
                  <a:pt x="797881" y="5082933"/>
                </a:lnTo>
                <a:close/>
                <a:moveTo>
                  <a:pt x="531921" y="5053348"/>
                </a:moveTo>
                <a:lnTo>
                  <a:pt x="561507" y="5053348"/>
                </a:lnTo>
                <a:lnTo>
                  <a:pt x="561507" y="5082933"/>
                </a:lnTo>
                <a:lnTo>
                  <a:pt x="531921" y="5082933"/>
                </a:lnTo>
                <a:close/>
                <a:moveTo>
                  <a:pt x="265961" y="5053348"/>
                </a:moveTo>
                <a:lnTo>
                  <a:pt x="295546" y="5053348"/>
                </a:lnTo>
                <a:lnTo>
                  <a:pt x="295546" y="5082933"/>
                </a:lnTo>
                <a:lnTo>
                  <a:pt x="265961" y="5082933"/>
                </a:lnTo>
                <a:close/>
                <a:moveTo>
                  <a:pt x="0" y="5053348"/>
                </a:moveTo>
                <a:lnTo>
                  <a:pt x="29585" y="5053348"/>
                </a:lnTo>
                <a:lnTo>
                  <a:pt x="29585" y="5082933"/>
                </a:lnTo>
                <a:lnTo>
                  <a:pt x="0" y="5082933"/>
                </a:lnTo>
                <a:close/>
                <a:moveTo>
                  <a:pt x="2659604" y="4787388"/>
                </a:moveTo>
                <a:lnTo>
                  <a:pt x="2689189" y="4787388"/>
                </a:lnTo>
                <a:lnTo>
                  <a:pt x="2689189" y="4816974"/>
                </a:lnTo>
                <a:lnTo>
                  <a:pt x="2659604" y="4816974"/>
                </a:lnTo>
                <a:close/>
                <a:moveTo>
                  <a:pt x="2393644" y="4787388"/>
                </a:moveTo>
                <a:lnTo>
                  <a:pt x="2423230" y="4787388"/>
                </a:lnTo>
                <a:lnTo>
                  <a:pt x="2423230" y="4816974"/>
                </a:lnTo>
                <a:lnTo>
                  <a:pt x="2393644" y="4816974"/>
                </a:lnTo>
                <a:close/>
                <a:moveTo>
                  <a:pt x="2127683" y="4787388"/>
                </a:moveTo>
                <a:lnTo>
                  <a:pt x="2157268" y="4787388"/>
                </a:lnTo>
                <a:lnTo>
                  <a:pt x="2157268" y="4816974"/>
                </a:lnTo>
                <a:lnTo>
                  <a:pt x="2127683" y="4816974"/>
                </a:lnTo>
                <a:close/>
                <a:moveTo>
                  <a:pt x="1861723" y="4787388"/>
                </a:moveTo>
                <a:lnTo>
                  <a:pt x="1891309" y="4787388"/>
                </a:lnTo>
                <a:lnTo>
                  <a:pt x="1891309" y="4816974"/>
                </a:lnTo>
                <a:lnTo>
                  <a:pt x="1861723" y="4816974"/>
                </a:lnTo>
                <a:close/>
                <a:moveTo>
                  <a:pt x="1595763" y="4787388"/>
                </a:moveTo>
                <a:lnTo>
                  <a:pt x="1625348" y="4787388"/>
                </a:lnTo>
                <a:lnTo>
                  <a:pt x="1625348" y="4816974"/>
                </a:lnTo>
                <a:lnTo>
                  <a:pt x="1595763" y="4816974"/>
                </a:lnTo>
                <a:close/>
                <a:moveTo>
                  <a:pt x="1329802" y="4787388"/>
                </a:moveTo>
                <a:lnTo>
                  <a:pt x="1359387" y="4787388"/>
                </a:lnTo>
                <a:lnTo>
                  <a:pt x="1359387" y="4816974"/>
                </a:lnTo>
                <a:lnTo>
                  <a:pt x="1329802" y="4816974"/>
                </a:lnTo>
                <a:close/>
                <a:moveTo>
                  <a:pt x="1063842" y="4787388"/>
                </a:moveTo>
                <a:lnTo>
                  <a:pt x="1093428" y="4787388"/>
                </a:lnTo>
                <a:lnTo>
                  <a:pt x="1093428" y="4816974"/>
                </a:lnTo>
                <a:lnTo>
                  <a:pt x="1063842" y="4816974"/>
                </a:lnTo>
                <a:close/>
                <a:moveTo>
                  <a:pt x="797881" y="4787388"/>
                </a:moveTo>
                <a:lnTo>
                  <a:pt x="827466" y="4787388"/>
                </a:lnTo>
                <a:lnTo>
                  <a:pt x="827466" y="4816974"/>
                </a:lnTo>
                <a:lnTo>
                  <a:pt x="797881" y="4816974"/>
                </a:lnTo>
                <a:close/>
                <a:moveTo>
                  <a:pt x="531921" y="4787388"/>
                </a:moveTo>
                <a:lnTo>
                  <a:pt x="561507" y="4787388"/>
                </a:lnTo>
                <a:lnTo>
                  <a:pt x="561507" y="4816974"/>
                </a:lnTo>
                <a:lnTo>
                  <a:pt x="531921" y="4816974"/>
                </a:lnTo>
                <a:close/>
                <a:moveTo>
                  <a:pt x="265961" y="4787388"/>
                </a:moveTo>
                <a:lnTo>
                  <a:pt x="295546" y="4787388"/>
                </a:lnTo>
                <a:lnTo>
                  <a:pt x="295546" y="4816974"/>
                </a:lnTo>
                <a:lnTo>
                  <a:pt x="265961" y="4816974"/>
                </a:lnTo>
                <a:close/>
                <a:moveTo>
                  <a:pt x="0" y="4787388"/>
                </a:moveTo>
                <a:lnTo>
                  <a:pt x="29585" y="4787388"/>
                </a:lnTo>
                <a:lnTo>
                  <a:pt x="29585" y="4816974"/>
                </a:lnTo>
                <a:lnTo>
                  <a:pt x="0" y="4816974"/>
                </a:lnTo>
                <a:close/>
                <a:moveTo>
                  <a:pt x="2659604" y="4521428"/>
                </a:moveTo>
                <a:lnTo>
                  <a:pt x="2689189" y="4521428"/>
                </a:lnTo>
                <a:lnTo>
                  <a:pt x="2689189" y="4551013"/>
                </a:lnTo>
                <a:lnTo>
                  <a:pt x="2659604" y="4551013"/>
                </a:lnTo>
                <a:close/>
                <a:moveTo>
                  <a:pt x="2393644" y="4521428"/>
                </a:moveTo>
                <a:lnTo>
                  <a:pt x="2423230" y="4521428"/>
                </a:lnTo>
                <a:lnTo>
                  <a:pt x="2423230" y="4551013"/>
                </a:lnTo>
                <a:lnTo>
                  <a:pt x="2393644" y="4551013"/>
                </a:lnTo>
                <a:close/>
                <a:moveTo>
                  <a:pt x="2127683" y="4521428"/>
                </a:moveTo>
                <a:lnTo>
                  <a:pt x="2157268" y="4521428"/>
                </a:lnTo>
                <a:lnTo>
                  <a:pt x="2157268" y="4551013"/>
                </a:lnTo>
                <a:lnTo>
                  <a:pt x="2127683" y="4551013"/>
                </a:lnTo>
                <a:close/>
                <a:moveTo>
                  <a:pt x="1861723" y="4521428"/>
                </a:moveTo>
                <a:lnTo>
                  <a:pt x="1891309" y="4521428"/>
                </a:lnTo>
                <a:lnTo>
                  <a:pt x="1891309" y="4551013"/>
                </a:lnTo>
                <a:lnTo>
                  <a:pt x="1861723" y="4551013"/>
                </a:lnTo>
                <a:close/>
                <a:moveTo>
                  <a:pt x="1595763" y="4521428"/>
                </a:moveTo>
                <a:lnTo>
                  <a:pt x="1625348" y="4521428"/>
                </a:lnTo>
                <a:lnTo>
                  <a:pt x="1625348" y="4551013"/>
                </a:lnTo>
                <a:lnTo>
                  <a:pt x="1595763" y="4551013"/>
                </a:lnTo>
                <a:close/>
                <a:moveTo>
                  <a:pt x="1329802" y="4521428"/>
                </a:moveTo>
                <a:lnTo>
                  <a:pt x="1359387" y="4521428"/>
                </a:lnTo>
                <a:lnTo>
                  <a:pt x="1359387" y="4551013"/>
                </a:lnTo>
                <a:lnTo>
                  <a:pt x="1329802" y="4551013"/>
                </a:lnTo>
                <a:close/>
                <a:moveTo>
                  <a:pt x="1063842" y="4521428"/>
                </a:moveTo>
                <a:lnTo>
                  <a:pt x="1093428" y="4521428"/>
                </a:lnTo>
                <a:lnTo>
                  <a:pt x="1093428" y="4551013"/>
                </a:lnTo>
                <a:lnTo>
                  <a:pt x="1063842" y="4551013"/>
                </a:lnTo>
                <a:close/>
                <a:moveTo>
                  <a:pt x="797881" y="4521428"/>
                </a:moveTo>
                <a:lnTo>
                  <a:pt x="827466" y="4521428"/>
                </a:lnTo>
                <a:lnTo>
                  <a:pt x="827466" y="4551013"/>
                </a:lnTo>
                <a:lnTo>
                  <a:pt x="797881" y="4551013"/>
                </a:lnTo>
                <a:close/>
                <a:moveTo>
                  <a:pt x="531921" y="4521428"/>
                </a:moveTo>
                <a:lnTo>
                  <a:pt x="561507" y="4521428"/>
                </a:lnTo>
                <a:lnTo>
                  <a:pt x="561507" y="4551013"/>
                </a:lnTo>
                <a:lnTo>
                  <a:pt x="531921" y="4551013"/>
                </a:lnTo>
                <a:close/>
                <a:moveTo>
                  <a:pt x="265961" y="4521428"/>
                </a:moveTo>
                <a:lnTo>
                  <a:pt x="295546" y="4521428"/>
                </a:lnTo>
                <a:lnTo>
                  <a:pt x="295546" y="4551013"/>
                </a:lnTo>
                <a:lnTo>
                  <a:pt x="265961" y="4551013"/>
                </a:lnTo>
                <a:close/>
                <a:moveTo>
                  <a:pt x="0" y="4521428"/>
                </a:moveTo>
                <a:lnTo>
                  <a:pt x="29585" y="4521428"/>
                </a:lnTo>
                <a:lnTo>
                  <a:pt x="29585" y="4551013"/>
                </a:lnTo>
                <a:lnTo>
                  <a:pt x="0" y="4551013"/>
                </a:lnTo>
                <a:close/>
                <a:moveTo>
                  <a:pt x="2659604" y="4255467"/>
                </a:moveTo>
                <a:lnTo>
                  <a:pt x="2689189" y="4255467"/>
                </a:lnTo>
                <a:lnTo>
                  <a:pt x="2689189" y="4285052"/>
                </a:lnTo>
                <a:lnTo>
                  <a:pt x="2659604" y="4285052"/>
                </a:lnTo>
                <a:close/>
                <a:moveTo>
                  <a:pt x="2393644" y="4255467"/>
                </a:moveTo>
                <a:lnTo>
                  <a:pt x="2423230" y="4255467"/>
                </a:lnTo>
                <a:lnTo>
                  <a:pt x="2423230" y="4285052"/>
                </a:lnTo>
                <a:lnTo>
                  <a:pt x="2393644" y="4285052"/>
                </a:lnTo>
                <a:close/>
                <a:moveTo>
                  <a:pt x="2127683" y="4255467"/>
                </a:moveTo>
                <a:lnTo>
                  <a:pt x="2157268" y="4255467"/>
                </a:lnTo>
                <a:lnTo>
                  <a:pt x="2157268" y="4285052"/>
                </a:lnTo>
                <a:lnTo>
                  <a:pt x="2127683" y="4285052"/>
                </a:lnTo>
                <a:close/>
                <a:moveTo>
                  <a:pt x="1861723" y="4255467"/>
                </a:moveTo>
                <a:lnTo>
                  <a:pt x="1891309" y="4255467"/>
                </a:lnTo>
                <a:lnTo>
                  <a:pt x="1891309" y="4285052"/>
                </a:lnTo>
                <a:lnTo>
                  <a:pt x="1861723" y="4285052"/>
                </a:lnTo>
                <a:close/>
                <a:moveTo>
                  <a:pt x="1595763" y="4255467"/>
                </a:moveTo>
                <a:lnTo>
                  <a:pt x="1625348" y="4255467"/>
                </a:lnTo>
                <a:lnTo>
                  <a:pt x="1625348" y="4285052"/>
                </a:lnTo>
                <a:lnTo>
                  <a:pt x="1595763" y="4285052"/>
                </a:lnTo>
                <a:close/>
                <a:moveTo>
                  <a:pt x="1329802" y="4255467"/>
                </a:moveTo>
                <a:lnTo>
                  <a:pt x="1359387" y="4255467"/>
                </a:lnTo>
                <a:lnTo>
                  <a:pt x="1359387" y="4285052"/>
                </a:lnTo>
                <a:lnTo>
                  <a:pt x="1329802" y="4285052"/>
                </a:lnTo>
                <a:close/>
                <a:moveTo>
                  <a:pt x="1063842" y="4255467"/>
                </a:moveTo>
                <a:lnTo>
                  <a:pt x="1093428" y="4255467"/>
                </a:lnTo>
                <a:lnTo>
                  <a:pt x="1093428" y="4285052"/>
                </a:lnTo>
                <a:lnTo>
                  <a:pt x="1063842" y="4285052"/>
                </a:lnTo>
                <a:close/>
                <a:moveTo>
                  <a:pt x="797881" y="4255467"/>
                </a:moveTo>
                <a:lnTo>
                  <a:pt x="827466" y="4255467"/>
                </a:lnTo>
                <a:lnTo>
                  <a:pt x="827466" y="4285052"/>
                </a:lnTo>
                <a:lnTo>
                  <a:pt x="797881" y="4285052"/>
                </a:lnTo>
                <a:close/>
                <a:moveTo>
                  <a:pt x="531921" y="4255467"/>
                </a:moveTo>
                <a:lnTo>
                  <a:pt x="561507" y="4255467"/>
                </a:lnTo>
                <a:lnTo>
                  <a:pt x="561507" y="4285052"/>
                </a:lnTo>
                <a:lnTo>
                  <a:pt x="531921" y="4285052"/>
                </a:lnTo>
                <a:close/>
                <a:moveTo>
                  <a:pt x="265961" y="4255467"/>
                </a:moveTo>
                <a:lnTo>
                  <a:pt x="295546" y="4255467"/>
                </a:lnTo>
                <a:lnTo>
                  <a:pt x="295546" y="4285052"/>
                </a:lnTo>
                <a:lnTo>
                  <a:pt x="265961" y="4285052"/>
                </a:lnTo>
                <a:close/>
                <a:moveTo>
                  <a:pt x="0" y="4255467"/>
                </a:moveTo>
                <a:lnTo>
                  <a:pt x="29585" y="4255467"/>
                </a:lnTo>
                <a:lnTo>
                  <a:pt x="29585" y="4285052"/>
                </a:lnTo>
                <a:lnTo>
                  <a:pt x="0" y="4285052"/>
                </a:lnTo>
                <a:close/>
                <a:moveTo>
                  <a:pt x="2659604" y="3989507"/>
                </a:moveTo>
                <a:lnTo>
                  <a:pt x="2689189" y="3989507"/>
                </a:lnTo>
                <a:lnTo>
                  <a:pt x="2689189" y="4019093"/>
                </a:lnTo>
                <a:lnTo>
                  <a:pt x="2659604" y="4019093"/>
                </a:lnTo>
                <a:close/>
                <a:moveTo>
                  <a:pt x="2393644" y="3989507"/>
                </a:moveTo>
                <a:lnTo>
                  <a:pt x="2423230" y="3989507"/>
                </a:lnTo>
                <a:lnTo>
                  <a:pt x="2423230" y="4019093"/>
                </a:lnTo>
                <a:lnTo>
                  <a:pt x="2393644" y="4019093"/>
                </a:lnTo>
                <a:close/>
                <a:moveTo>
                  <a:pt x="2127683" y="3989507"/>
                </a:moveTo>
                <a:lnTo>
                  <a:pt x="2157268" y="3989507"/>
                </a:lnTo>
                <a:lnTo>
                  <a:pt x="2157268" y="4019093"/>
                </a:lnTo>
                <a:lnTo>
                  <a:pt x="2127683" y="4019093"/>
                </a:lnTo>
                <a:close/>
                <a:moveTo>
                  <a:pt x="1861723" y="3989507"/>
                </a:moveTo>
                <a:lnTo>
                  <a:pt x="1891309" y="3989507"/>
                </a:lnTo>
                <a:lnTo>
                  <a:pt x="1891309" y="4019093"/>
                </a:lnTo>
                <a:lnTo>
                  <a:pt x="1861723" y="4019093"/>
                </a:lnTo>
                <a:close/>
                <a:moveTo>
                  <a:pt x="1595763" y="3989507"/>
                </a:moveTo>
                <a:lnTo>
                  <a:pt x="1625348" y="3989507"/>
                </a:lnTo>
                <a:lnTo>
                  <a:pt x="1625348" y="4019093"/>
                </a:lnTo>
                <a:lnTo>
                  <a:pt x="1595763" y="4019093"/>
                </a:lnTo>
                <a:close/>
                <a:moveTo>
                  <a:pt x="1329802" y="3989507"/>
                </a:moveTo>
                <a:lnTo>
                  <a:pt x="1359387" y="3989507"/>
                </a:lnTo>
                <a:lnTo>
                  <a:pt x="1359387" y="4019093"/>
                </a:lnTo>
                <a:lnTo>
                  <a:pt x="1329802" y="4019093"/>
                </a:lnTo>
                <a:close/>
                <a:moveTo>
                  <a:pt x="1063842" y="3989507"/>
                </a:moveTo>
                <a:lnTo>
                  <a:pt x="1093428" y="3989507"/>
                </a:lnTo>
                <a:lnTo>
                  <a:pt x="1093428" y="4019093"/>
                </a:lnTo>
                <a:lnTo>
                  <a:pt x="1063842" y="4019093"/>
                </a:lnTo>
                <a:close/>
                <a:moveTo>
                  <a:pt x="797881" y="3989507"/>
                </a:moveTo>
                <a:lnTo>
                  <a:pt x="827466" y="3989507"/>
                </a:lnTo>
                <a:lnTo>
                  <a:pt x="827466" y="4019093"/>
                </a:lnTo>
                <a:lnTo>
                  <a:pt x="797881" y="4019093"/>
                </a:lnTo>
                <a:close/>
                <a:moveTo>
                  <a:pt x="531921" y="3989507"/>
                </a:moveTo>
                <a:lnTo>
                  <a:pt x="561507" y="3989507"/>
                </a:lnTo>
                <a:lnTo>
                  <a:pt x="561507" y="4019093"/>
                </a:lnTo>
                <a:lnTo>
                  <a:pt x="531921" y="4019093"/>
                </a:lnTo>
                <a:close/>
                <a:moveTo>
                  <a:pt x="265961" y="3989507"/>
                </a:moveTo>
                <a:lnTo>
                  <a:pt x="295546" y="3989507"/>
                </a:lnTo>
                <a:lnTo>
                  <a:pt x="295546" y="4019093"/>
                </a:lnTo>
                <a:lnTo>
                  <a:pt x="265961" y="4019093"/>
                </a:lnTo>
                <a:close/>
                <a:moveTo>
                  <a:pt x="0" y="3989507"/>
                </a:moveTo>
                <a:lnTo>
                  <a:pt x="29585" y="3989507"/>
                </a:lnTo>
                <a:lnTo>
                  <a:pt x="29585" y="4019093"/>
                </a:lnTo>
                <a:lnTo>
                  <a:pt x="0" y="4019093"/>
                </a:lnTo>
                <a:close/>
                <a:moveTo>
                  <a:pt x="2659604" y="3723546"/>
                </a:moveTo>
                <a:lnTo>
                  <a:pt x="2689189" y="3723546"/>
                </a:lnTo>
                <a:lnTo>
                  <a:pt x="2689189" y="3753131"/>
                </a:lnTo>
                <a:lnTo>
                  <a:pt x="2659604" y="3753131"/>
                </a:lnTo>
                <a:close/>
                <a:moveTo>
                  <a:pt x="2393644" y="3723546"/>
                </a:moveTo>
                <a:lnTo>
                  <a:pt x="2423230" y="3723546"/>
                </a:lnTo>
                <a:lnTo>
                  <a:pt x="2423230" y="3753131"/>
                </a:lnTo>
                <a:lnTo>
                  <a:pt x="2393644" y="3753131"/>
                </a:lnTo>
                <a:close/>
                <a:moveTo>
                  <a:pt x="2127683" y="3723546"/>
                </a:moveTo>
                <a:lnTo>
                  <a:pt x="2157268" y="3723546"/>
                </a:lnTo>
                <a:lnTo>
                  <a:pt x="2157268" y="3753131"/>
                </a:lnTo>
                <a:lnTo>
                  <a:pt x="2127683" y="3753131"/>
                </a:lnTo>
                <a:close/>
                <a:moveTo>
                  <a:pt x="1861723" y="3723546"/>
                </a:moveTo>
                <a:lnTo>
                  <a:pt x="1891309" y="3723546"/>
                </a:lnTo>
                <a:lnTo>
                  <a:pt x="1891309" y="3753131"/>
                </a:lnTo>
                <a:lnTo>
                  <a:pt x="1861723" y="3753131"/>
                </a:lnTo>
                <a:close/>
                <a:moveTo>
                  <a:pt x="1595763" y="3723546"/>
                </a:moveTo>
                <a:lnTo>
                  <a:pt x="1625348" y="3723546"/>
                </a:lnTo>
                <a:lnTo>
                  <a:pt x="1625348" y="3753131"/>
                </a:lnTo>
                <a:lnTo>
                  <a:pt x="1595763" y="3753131"/>
                </a:lnTo>
                <a:close/>
                <a:moveTo>
                  <a:pt x="1329802" y="3723546"/>
                </a:moveTo>
                <a:lnTo>
                  <a:pt x="1359387" y="3723546"/>
                </a:lnTo>
                <a:lnTo>
                  <a:pt x="1359387" y="3753131"/>
                </a:lnTo>
                <a:lnTo>
                  <a:pt x="1329802" y="3753131"/>
                </a:lnTo>
                <a:close/>
                <a:moveTo>
                  <a:pt x="1063842" y="3723546"/>
                </a:moveTo>
                <a:lnTo>
                  <a:pt x="1093428" y="3723546"/>
                </a:lnTo>
                <a:lnTo>
                  <a:pt x="1093428" y="3753131"/>
                </a:lnTo>
                <a:lnTo>
                  <a:pt x="1063842" y="3753131"/>
                </a:lnTo>
                <a:close/>
                <a:moveTo>
                  <a:pt x="797881" y="3723546"/>
                </a:moveTo>
                <a:lnTo>
                  <a:pt x="827466" y="3723546"/>
                </a:lnTo>
                <a:lnTo>
                  <a:pt x="827466" y="3753131"/>
                </a:lnTo>
                <a:lnTo>
                  <a:pt x="797881" y="3753131"/>
                </a:lnTo>
                <a:close/>
                <a:moveTo>
                  <a:pt x="531921" y="3723546"/>
                </a:moveTo>
                <a:lnTo>
                  <a:pt x="561507" y="3723546"/>
                </a:lnTo>
                <a:lnTo>
                  <a:pt x="561507" y="3753131"/>
                </a:lnTo>
                <a:lnTo>
                  <a:pt x="531921" y="3753131"/>
                </a:lnTo>
                <a:close/>
                <a:moveTo>
                  <a:pt x="265961" y="3723546"/>
                </a:moveTo>
                <a:lnTo>
                  <a:pt x="295546" y="3723546"/>
                </a:lnTo>
                <a:lnTo>
                  <a:pt x="295546" y="3753131"/>
                </a:lnTo>
                <a:lnTo>
                  <a:pt x="265961" y="3753131"/>
                </a:lnTo>
                <a:close/>
                <a:moveTo>
                  <a:pt x="0" y="3723546"/>
                </a:moveTo>
                <a:lnTo>
                  <a:pt x="29585" y="3723546"/>
                </a:lnTo>
                <a:lnTo>
                  <a:pt x="29585" y="3753131"/>
                </a:lnTo>
                <a:lnTo>
                  <a:pt x="0" y="3753131"/>
                </a:lnTo>
                <a:close/>
                <a:moveTo>
                  <a:pt x="2659604" y="3457586"/>
                </a:moveTo>
                <a:lnTo>
                  <a:pt x="2689189" y="3457586"/>
                </a:lnTo>
                <a:lnTo>
                  <a:pt x="2689189" y="3487172"/>
                </a:lnTo>
                <a:lnTo>
                  <a:pt x="2659604" y="3487172"/>
                </a:lnTo>
                <a:close/>
                <a:moveTo>
                  <a:pt x="2393644" y="3457586"/>
                </a:moveTo>
                <a:lnTo>
                  <a:pt x="2423230" y="3457586"/>
                </a:lnTo>
                <a:lnTo>
                  <a:pt x="2423230" y="3487172"/>
                </a:lnTo>
                <a:lnTo>
                  <a:pt x="2393644" y="3487172"/>
                </a:lnTo>
                <a:close/>
                <a:moveTo>
                  <a:pt x="2127683" y="3457586"/>
                </a:moveTo>
                <a:lnTo>
                  <a:pt x="2157268" y="3457586"/>
                </a:lnTo>
                <a:lnTo>
                  <a:pt x="2157268" y="3487172"/>
                </a:lnTo>
                <a:lnTo>
                  <a:pt x="2127683" y="3487172"/>
                </a:lnTo>
                <a:close/>
                <a:moveTo>
                  <a:pt x="1861723" y="3457586"/>
                </a:moveTo>
                <a:lnTo>
                  <a:pt x="1891309" y="3457586"/>
                </a:lnTo>
                <a:lnTo>
                  <a:pt x="1891309" y="3487172"/>
                </a:lnTo>
                <a:lnTo>
                  <a:pt x="1861723" y="3487172"/>
                </a:lnTo>
                <a:close/>
                <a:moveTo>
                  <a:pt x="1595763" y="3457586"/>
                </a:moveTo>
                <a:lnTo>
                  <a:pt x="1625348" y="3457586"/>
                </a:lnTo>
                <a:lnTo>
                  <a:pt x="1625348" y="3487172"/>
                </a:lnTo>
                <a:lnTo>
                  <a:pt x="1595763" y="3487172"/>
                </a:lnTo>
                <a:close/>
                <a:moveTo>
                  <a:pt x="1329802" y="3457586"/>
                </a:moveTo>
                <a:lnTo>
                  <a:pt x="1359387" y="3457586"/>
                </a:lnTo>
                <a:lnTo>
                  <a:pt x="1359387" y="3487172"/>
                </a:lnTo>
                <a:lnTo>
                  <a:pt x="1329802" y="3487172"/>
                </a:lnTo>
                <a:close/>
                <a:moveTo>
                  <a:pt x="1063842" y="3457586"/>
                </a:moveTo>
                <a:lnTo>
                  <a:pt x="1093428" y="3457586"/>
                </a:lnTo>
                <a:lnTo>
                  <a:pt x="1093428" y="3487172"/>
                </a:lnTo>
                <a:lnTo>
                  <a:pt x="1063842" y="3487172"/>
                </a:lnTo>
                <a:close/>
                <a:moveTo>
                  <a:pt x="797881" y="3457586"/>
                </a:moveTo>
                <a:lnTo>
                  <a:pt x="827466" y="3457586"/>
                </a:lnTo>
                <a:lnTo>
                  <a:pt x="827466" y="3487172"/>
                </a:lnTo>
                <a:lnTo>
                  <a:pt x="797881" y="3487172"/>
                </a:lnTo>
                <a:close/>
                <a:moveTo>
                  <a:pt x="531921" y="3457586"/>
                </a:moveTo>
                <a:lnTo>
                  <a:pt x="561507" y="3457586"/>
                </a:lnTo>
                <a:lnTo>
                  <a:pt x="561507" y="3487172"/>
                </a:lnTo>
                <a:lnTo>
                  <a:pt x="531921" y="3487172"/>
                </a:lnTo>
                <a:close/>
                <a:moveTo>
                  <a:pt x="265961" y="3457586"/>
                </a:moveTo>
                <a:lnTo>
                  <a:pt x="295546" y="3457586"/>
                </a:lnTo>
                <a:lnTo>
                  <a:pt x="295546" y="3487172"/>
                </a:lnTo>
                <a:lnTo>
                  <a:pt x="265961" y="3487172"/>
                </a:lnTo>
                <a:close/>
                <a:moveTo>
                  <a:pt x="0" y="3457586"/>
                </a:moveTo>
                <a:lnTo>
                  <a:pt x="29585" y="3457586"/>
                </a:lnTo>
                <a:lnTo>
                  <a:pt x="29585" y="3487172"/>
                </a:lnTo>
                <a:lnTo>
                  <a:pt x="0" y="3487172"/>
                </a:lnTo>
                <a:close/>
                <a:moveTo>
                  <a:pt x="2659604" y="3191634"/>
                </a:moveTo>
                <a:lnTo>
                  <a:pt x="2689189" y="3191634"/>
                </a:lnTo>
                <a:lnTo>
                  <a:pt x="2689189" y="3221211"/>
                </a:lnTo>
                <a:lnTo>
                  <a:pt x="2659604" y="3221211"/>
                </a:lnTo>
                <a:close/>
                <a:moveTo>
                  <a:pt x="2393644" y="3191634"/>
                </a:moveTo>
                <a:lnTo>
                  <a:pt x="2423230" y="3191634"/>
                </a:lnTo>
                <a:lnTo>
                  <a:pt x="2423230" y="3221211"/>
                </a:lnTo>
                <a:lnTo>
                  <a:pt x="2393644" y="3221211"/>
                </a:lnTo>
                <a:close/>
                <a:moveTo>
                  <a:pt x="2127683" y="3191633"/>
                </a:moveTo>
                <a:lnTo>
                  <a:pt x="2157268" y="3191633"/>
                </a:lnTo>
                <a:lnTo>
                  <a:pt x="2157268" y="3221211"/>
                </a:lnTo>
                <a:lnTo>
                  <a:pt x="2127683" y="3221211"/>
                </a:lnTo>
                <a:close/>
                <a:moveTo>
                  <a:pt x="1861723" y="3191632"/>
                </a:moveTo>
                <a:lnTo>
                  <a:pt x="1891309" y="3191632"/>
                </a:lnTo>
                <a:lnTo>
                  <a:pt x="1891309" y="3221211"/>
                </a:lnTo>
                <a:lnTo>
                  <a:pt x="1861723" y="3221211"/>
                </a:lnTo>
                <a:close/>
                <a:moveTo>
                  <a:pt x="1595763" y="3191631"/>
                </a:moveTo>
                <a:lnTo>
                  <a:pt x="1625348" y="3191631"/>
                </a:lnTo>
                <a:lnTo>
                  <a:pt x="1625348" y="3221211"/>
                </a:lnTo>
                <a:lnTo>
                  <a:pt x="1595763" y="3221211"/>
                </a:lnTo>
                <a:close/>
                <a:moveTo>
                  <a:pt x="1329802" y="3191630"/>
                </a:moveTo>
                <a:lnTo>
                  <a:pt x="1359387" y="3191630"/>
                </a:lnTo>
                <a:lnTo>
                  <a:pt x="1359387" y="3221211"/>
                </a:lnTo>
                <a:lnTo>
                  <a:pt x="1329802" y="3221211"/>
                </a:lnTo>
                <a:close/>
                <a:moveTo>
                  <a:pt x="1063842" y="3191629"/>
                </a:moveTo>
                <a:lnTo>
                  <a:pt x="1093428" y="3191629"/>
                </a:lnTo>
                <a:lnTo>
                  <a:pt x="1093428" y="3221211"/>
                </a:lnTo>
                <a:lnTo>
                  <a:pt x="1063842" y="3221211"/>
                </a:lnTo>
                <a:close/>
                <a:moveTo>
                  <a:pt x="797881" y="3191628"/>
                </a:moveTo>
                <a:lnTo>
                  <a:pt x="827466" y="3191628"/>
                </a:lnTo>
                <a:lnTo>
                  <a:pt x="827466" y="3221211"/>
                </a:lnTo>
                <a:lnTo>
                  <a:pt x="797881" y="3221211"/>
                </a:lnTo>
                <a:close/>
                <a:moveTo>
                  <a:pt x="531921" y="3191628"/>
                </a:moveTo>
                <a:lnTo>
                  <a:pt x="561507" y="3191628"/>
                </a:lnTo>
                <a:lnTo>
                  <a:pt x="561507" y="3221211"/>
                </a:lnTo>
                <a:lnTo>
                  <a:pt x="531921" y="3221211"/>
                </a:lnTo>
                <a:close/>
                <a:moveTo>
                  <a:pt x="265961" y="3191627"/>
                </a:moveTo>
                <a:lnTo>
                  <a:pt x="295546" y="3191627"/>
                </a:lnTo>
                <a:lnTo>
                  <a:pt x="295546" y="3221211"/>
                </a:lnTo>
                <a:lnTo>
                  <a:pt x="265961" y="3221211"/>
                </a:lnTo>
                <a:close/>
                <a:moveTo>
                  <a:pt x="0" y="3191626"/>
                </a:moveTo>
                <a:lnTo>
                  <a:pt x="29585" y="3191626"/>
                </a:lnTo>
                <a:lnTo>
                  <a:pt x="29585" y="3221211"/>
                </a:lnTo>
                <a:lnTo>
                  <a:pt x="0" y="3221211"/>
                </a:lnTo>
                <a:close/>
                <a:moveTo>
                  <a:pt x="2659604" y="2925676"/>
                </a:moveTo>
                <a:lnTo>
                  <a:pt x="2689189" y="2925676"/>
                </a:lnTo>
                <a:lnTo>
                  <a:pt x="2689189" y="2955262"/>
                </a:lnTo>
                <a:lnTo>
                  <a:pt x="2659604" y="2955262"/>
                </a:lnTo>
                <a:close/>
                <a:moveTo>
                  <a:pt x="2393644" y="2925675"/>
                </a:moveTo>
                <a:lnTo>
                  <a:pt x="2423230" y="2925675"/>
                </a:lnTo>
                <a:lnTo>
                  <a:pt x="2423230" y="2955261"/>
                </a:lnTo>
                <a:lnTo>
                  <a:pt x="2393644" y="2955261"/>
                </a:lnTo>
                <a:close/>
                <a:moveTo>
                  <a:pt x="2127683" y="2925674"/>
                </a:moveTo>
                <a:lnTo>
                  <a:pt x="2157268" y="2925674"/>
                </a:lnTo>
                <a:lnTo>
                  <a:pt x="2157268" y="2955260"/>
                </a:lnTo>
                <a:lnTo>
                  <a:pt x="2127683" y="2955260"/>
                </a:lnTo>
                <a:close/>
                <a:moveTo>
                  <a:pt x="1861723" y="2925673"/>
                </a:moveTo>
                <a:lnTo>
                  <a:pt x="1891309" y="2925673"/>
                </a:lnTo>
                <a:lnTo>
                  <a:pt x="1891309" y="2955259"/>
                </a:lnTo>
                <a:lnTo>
                  <a:pt x="1861723" y="2955259"/>
                </a:lnTo>
                <a:close/>
                <a:moveTo>
                  <a:pt x="1595763" y="2925672"/>
                </a:moveTo>
                <a:lnTo>
                  <a:pt x="1625348" y="2925672"/>
                </a:lnTo>
                <a:lnTo>
                  <a:pt x="1625348" y="2955258"/>
                </a:lnTo>
                <a:lnTo>
                  <a:pt x="1595763" y="2955258"/>
                </a:lnTo>
                <a:close/>
                <a:moveTo>
                  <a:pt x="1329802" y="2925671"/>
                </a:moveTo>
                <a:lnTo>
                  <a:pt x="1359387" y="2925671"/>
                </a:lnTo>
                <a:lnTo>
                  <a:pt x="1359387" y="2955256"/>
                </a:lnTo>
                <a:lnTo>
                  <a:pt x="1329802" y="2955256"/>
                </a:lnTo>
                <a:close/>
                <a:moveTo>
                  <a:pt x="1063842" y="2925670"/>
                </a:moveTo>
                <a:lnTo>
                  <a:pt x="1093428" y="2925670"/>
                </a:lnTo>
                <a:lnTo>
                  <a:pt x="1093428" y="2955255"/>
                </a:lnTo>
                <a:lnTo>
                  <a:pt x="1063842" y="2955255"/>
                </a:lnTo>
                <a:close/>
                <a:moveTo>
                  <a:pt x="797881" y="2925668"/>
                </a:moveTo>
                <a:lnTo>
                  <a:pt x="827466" y="2925668"/>
                </a:lnTo>
                <a:lnTo>
                  <a:pt x="827466" y="2955254"/>
                </a:lnTo>
                <a:lnTo>
                  <a:pt x="797881" y="2955254"/>
                </a:lnTo>
                <a:close/>
                <a:moveTo>
                  <a:pt x="531921" y="2925667"/>
                </a:moveTo>
                <a:lnTo>
                  <a:pt x="561507" y="2925667"/>
                </a:lnTo>
                <a:lnTo>
                  <a:pt x="561507" y="2955253"/>
                </a:lnTo>
                <a:lnTo>
                  <a:pt x="531921" y="2955253"/>
                </a:lnTo>
                <a:close/>
                <a:moveTo>
                  <a:pt x="265961" y="2925666"/>
                </a:moveTo>
                <a:lnTo>
                  <a:pt x="295546" y="2925666"/>
                </a:lnTo>
                <a:lnTo>
                  <a:pt x="295546" y="2955252"/>
                </a:lnTo>
                <a:lnTo>
                  <a:pt x="265961" y="2955252"/>
                </a:lnTo>
                <a:close/>
                <a:moveTo>
                  <a:pt x="0" y="2925665"/>
                </a:moveTo>
                <a:lnTo>
                  <a:pt x="29585" y="2925665"/>
                </a:lnTo>
                <a:lnTo>
                  <a:pt x="29585" y="2955251"/>
                </a:lnTo>
                <a:lnTo>
                  <a:pt x="0" y="2955251"/>
                </a:lnTo>
                <a:close/>
                <a:moveTo>
                  <a:pt x="2659604" y="2659636"/>
                </a:moveTo>
                <a:lnTo>
                  <a:pt x="2689189" y="2659636"/>
                </a:lnTo>
                <a:lnTo>
                  <a:pt x="2689189" y="2689220"/>
                </a:lnTo>
                <a:lnTo>
                  <a:pt x="2659604" y="2689220"/>
                </a:lnTo>
                <a:close/>
                <a:moveTo>
                  <a:pt x="2393644" y="2659632"/>
                </a:moveTo>
                <a:lnTo>
                  <a:pt x="2423230" y="2659632"/>
                </a:lnTo>
                <a:lnTo>
                  <a:pt x="2423230" y="2689217"/>
                </a:lnTo>
                <a:lnTo>
                  <a:pt x="2393644" y="2689217"/>
                </a:lnTo>
                <a:close/>
                <a:moveTo>
                  <a:pt x="2127683" y="2659629"/>
                </a:moveTo>
                <a:lnTo>
                  <a:pt x="2157268" y="2659629"/>
                </a:lnTo>
                <a:lnTo>
                  <a:pt x="2157268" y="2689214"/>
                </a:lnTo>
                <a:lnTo>
                  <a:pt x="2127683" y="2689214"/>
                </a:lnTo>
                <a:close/>
                <a:moveTo>
                  <a:pt x="1861723" y="2659626"/>
                </a:moveTo>
                <a:lnTo>
                  <a:pt x="1891309" y="2659626"/>
                </a:lnTo>
                <a:lnTo>
                  <a:pt x="1891309" y="2689211"/>
                </a:lnTo>
                <a:lnTo>
                  <a:pt x="1861723" y="2689211"/>
                </a:lnTo>
                <a:close/>
                <a:moveTo>
                  <a:pt x="1595763" y="2659623"/>
                </a:moveTo>
                <a:lnTo>
                  <a:pt x="1625348" y="2659623"/>
                </a:lnTo>
                <a:lnTo>
                  <a:pt x="1625348" y="2689207"/>
                </a:lnTo>
                <a:lnTo>
                  <a:pt x="1595763" y="2689207"/>
                </a:lnTo>
                <a:close/>
                <a:moveTo>
                  <a:pt x="1329802" y="2659620"/>
                </a:moveTo>
                <a:lnTo>
                  <a:pt x="1359387" y="2659620"/>
                </a:lnTo>
                <a:lnTo>
                  <a:pt x="1359387" y="2689204"/>
                </a:lnTo>
                <a:lnTo>
                  <a:pt x="1329802" y="2689204"/>
                </a:lnTo>
                <a:close/>
                <a:moveTo>
                  <a:pt x="1063842" y="2659616"/>
                </a:moveTo>
                <a:lnTo>
                  <a:pt x="1093428" y="2659616"/>
                </a:lnTo>
                <a:lnTo>
                  <a:pt x="1093428" y="2689201"/>
                </a:lnTo>
                <a:lnTo>
                  <a:pt x="1063842" y="2689201"/>
                </a:lnTo>
                <a:close/>
                <a:moveTo>
                  <a:pt x="797881" y="2659613"/>
                </a:moveTo>
                <a:lnTo>
                  <a:pt x="827466" y="2659613"/>
                </a:lnTo>
                <a:lnTo>
                  <a:pt x="827466" y="2689198"/>
                </a:lnTo>
                <a:lnTo>
                  <a:pt x="797881" y="2689198"/>
                </a:lnTo>
                <a:close/>
                <a:moveTo>
                  <a:pt x="531921" y="2659610"/>
                </a:moveTo>
                <a:lnTo>
                  <a:pt x="561507" y="2659610"/>
                </a:lnTo>
                <a:lnTo>
                  <a:pt x="561507" y="2689194"/>
                </a:lnTo>
                <a:lnTo>
                  <a:pt x="531921" y="2689194"/>
                </a:lnTo>
                <a:close/>
                <a:moveTo>
                  <a:pt x="265961" y="2659607"/>
                </a:moveTo>
                <a:lnTo>
                  <a:pt x="295546" y="2659607"/>
                </a:lnTo>
                <a:lnTo>
                  <a:pt x="295546" y="2689191"/>
                </a:lnTo>
                <a:lnTo>
                  <a:pt x="265961" y="2689191"/>
                </a:lnTo>
                <a:close/>
                <a:moveTo>
                  <a:pt x="0" y="2659603"/>
                </a:moveTo>
                <a:lnTo>
                  <a:pt x="29585" y="2659603"/>
                </a:lnTo>
                <a:lnTo>
                  <a:pt x="29585" y="2689188"/>
                </a:lnTo>
                <a:lnTo>
                  <a:pt x="0" y="2689188"/>
                </a:lnTo>
                <a:close/>
                <a:moveTo>
                  <a:pt x="2659604" y="2393677"/>
                </a:moveTo>
                <a:lnTo>
                  <a:pt x="2689189" y="2393677"/>
                </a:lnTo>
                <a:lnTo>
                  <a:pt x="2689189" y="2423276"/>
                </a:lnTo>
                <a:lnTo>
                  <a:pt x="2659604" y="2423276"/>
                </a:lnTo>
                <a:close/>
                <a:moveTo>
                  <a:pt x="2393644" y="2393674"/>
                </a:moveTo>
                <a:lnTo>
                  <a:pt x="2423230" y="2393674"/>
                </a:lnTo>
                <a:lnTo>
                  <a:pt x="2423230" y="2423273"/>
                </a:lnTo>
                <a:lnTo>
                  <a:pt x="2393644" y="2423273"/>
                </a:lnTo>
                <a:close/>
                <a:moveTo>
                  <a:pt x="2127683" y="2393671"/>
                </a:moveTo>
                <a:lnTo>
                  <a:pt x="2157268" y="2393671"/>
                </a:lnTo>
                <a:lnTo>
                  <a:pt x="2157268" y="2423267"/>
                </a:lnTo>
                <a:lnTo>
                  <a:pt x="2127683" y="2423267"/>
                </a:lnTo>
                <a:close/>
                <a:moveTo>
                  <a:pt x="1861723" y="2393668"/>
                </a:moveTo>
                <a:lnTo>
                  <a:pt x="1891309" y="2393668"/>
                </a:lnTo>
                <a:lnTo>
                  <a:pt x="1891309" y="2423263"/>
                </a:lnTo>
                <a:lnTo>
                  <a:pt x="1861723" y="2423263"/>
                </a:lnTo>
                <a:close/>
                <a:moveTo>
                  <a:pt x="1595763" y="2393665"/>
                </a:moveTo>
                <a:lnTo>
                  <a:pt x="1625348" y="2393665"/>
                </a:lnTo>
                <a:lnTo>
                  <a:pt x="1625348" y="2423258"/>
                </a:lnTo>
                <a:lnTo>
                  <a:pt x="1595763" y="2423258"/>
                </a:lnTo>
                <a:close/>
                <a:moveTo>
                  <a:pt x="1329802" y="2393662"/>
                </a:moveTo>
                <a:lnTo>
                  <a:pt x="1359387" y="2393662"/>
                </a:lnTo>
                <a:lnTo>
                  <a:pt x="1359387" y="2423252"/>
                </a:lnTo>
                <a:lnTo>
                  <a:pt x="1329802" y="2423252"/>
                </a:lnTo>
                <a:close/>
                <a:moveTo>
                  <a:pt x="1063842" y="2393659"/>
                </a:moveTo>
                <a:lnTo>
                  <a:pt x="1093428" y="2393659"/>
                </a:lnTo>
                <a:lnTo>
                  <a:pt x="1093428" y="2423248"/>
                </a:lnTo>
                <a:lnTo>
                  <a:pt x="1063842" y="2423248"/>
                </a:lnTo>
                <a:close/>
                <a:moveTo>
                  <a:pt x="797881" y="2393654"/>
                </a:moveTo>
                <a:lnTo>
                  <a:pt x="827466" y="2393654"/>
                </a:lnTo>
                <a:lnTo>
                  <a:pt x="827466" y="2423242"/>
                </a:lnTo>
                <a:lnTo>
                  <a:pt x="797881" y="2423242"/>
                </a:lnTo>
                <a:close/>
                <a:moveTo>
                  <a:pt x="531921" y="2393649"/>
                </a:moveTo>
                <a:lnTo>
                  <a:pt x="561507" y="2393649"/>
                </a:lnTo>
                <a:lnTo>
                  <a:pt x="561507" y="2423238"/>
                </a:lnTo>
                <a:lnTo>
                  <a:pt x="531921" y="2423238"/>
                </a:lnTo>
                <a:close/>
                <a:moveTo>
                  <a:pt x="265961" y="2393646"/>
                </a:moveTo>
                <a:lnTo>
                  <a:pt x="295546" y="2393646"/>
                </a:lnTo>
                <a:lnTo>
                  <a:pt x="295546" y="2423233"/>
                </a:lnTo>
                <a:lnTo>
                  <a:pt x="265961" y="2423233"/>
                </a:lnTo>
                <a:close/>
                <a:moveTo>
                  <a:pt x="0" y="2393643"/>
                </a:moveTo>
                <a:lnTo>
                  <a:pt x="29585" y="2393643"/>
                </a:lnTo>
                <a:lnTo>
                  <a:pt x="29585" y="2423227"/>
                </a:lnTo>
                <a:lnTo>
                  <a:pt x="0" y="2423227"/>
                </a:lnTo>
                <a:close/>
                <a:moveTo>
                  <a:pt x="2659604" y="2127710"/>
                </a:moveTo>
                <a:lnTo>
                  <a:pt x="2689189" y="2127710"/>
                </a:lnTo>
                <a:lnTo>
                  <a:pt x="2689189" y="2157299"/>
                </a:lnTo>
                <a:lnTo>
                  <a:pt x="2659604" y="2157299"/>
                </a:lnTo>
                <a:close/>
                <a:moveTo>
                  <a:pt x="2393644" y="2127709"/>
                </a:moveTo>
                <a:lnTo>
                  <a:pt x="2423230" y="2127709"/>
                </a:lnTo>
                <a:lnTo>
                  <a:pt x="2423230" y="2157298"/>
                </a:lnTo>
                <a:lnTo>
                  <a:pt x="2393644" y="2157298"/>
                </a:lnTo>
                <a:close/>
                <a:moveTo>
                  <a:pt x="2127683" y="2127705"/>
                </a:moveTo>
                <a:lnTo>
                  <a:pt x="2157268" y="2127705"/>
                </a:lnTo>
                <a:lnTo>
                  <a:pt x="2157268" y="2157294"/>
                </a:lnTo>
                <a:lnTo>
                  <a:pt x="2127683" y="2157294"/>
                </a:lnTo>
                <a:close/>
                <a:moveTo>
                  <a:pt x="1861723" y="2127702"/>
                </a:moveTo>
                <a:lnTo>
                  <a:pt x="1891309" y="2127702"/>
                </a:lnTo>
                <a:lnTo>
                  <a:pt x="1891309" y="2157291"/>
                </a:lnTo>
                <a:lnTo>
                  <a:pt x="1861723" y="2157291"/>
                </a:lnTo>
                <a:close/>
                <a:moveTo>
                  <a:pt x="1595763" y="2127699"/>
                </a:moveTo>
                <a:lnTo>
                  <a:pt x="1625348" y="2127699"/>
                </a:lnTo>
                <a:lnTo>
                  <a:pt x="1625348" y="2157288"/>
                </a:lnTo>
                <a:lnTo>
                  <a:pt x="1595763" y="2157288"/>
                </a:lnTo>
                <a:close/>
                <a:moveTo>
                  <a:pt x="1329802" y="2127696"/>
                </a:moveTo>
                <a:lnTo>
                  <a:pt x="1359387" y="2127696"/>
                </a:lnTo>
                <a:lnTo>
                  <a:pt x="1359387" y="2157284"/>
                </a:lnTo>
                <a:lnTo>
                  <a:pt x="1329802" y="2157284"/>
                </a:lnTo>
                <a:close/>
                <a:moveTo>
                  <a:pt x="1063842" y="2127692"/>
                </a:moveTo>
                <a:lnTo>
                  <a:pt x="1093428" y="2127692"/>
                </a:lnTo>
                <a:lnTo>
                  <a:pt x="1093428" y="2157281"/>
                </a:lnTo>
                <a:lnTo>
                  <a:pt x="1063842" y="2157281"/>
                </a:lnTo>
                <a:close/>
                <a:moveTo>
                  <a:pt x="797881" y="2127689"/>
                </a:moveTo>
                <a:lnTo>
                  <a:pt x="827466" y="2127689"/>
                </a:lnTo>
                <a:lnTo>
                  <a:pt x="827466" y="2157278"/>
                </a:lnTo>
                <a:lnTo>
                  <a:pt x="797881" y="2157278"/>
                </a:lnTo>
                <a:close/>
                <a:moveTo>
                  <a:pt x="531921" y="2127687"/>
                </a:moveTo>
                <a:lnTo>
                  <a:pt x="561507" y="2127687"/>
                </a:lnTo>
                <a:lnTo>
                  <a:pt x="561507" y="2157274"/>
                </a:lnTo>
                <a:lnTo>
                  <a:pt x="531921" y="2157274"/>
                </a:lnTo>
                <a:close/>
                <a:moveTo>
                  <a:pt x="265961" y="2127684"/>
                </a:moveTo>
                <a:lnTo>
                  <a:pt x="295546" y="2127684"/>
                </a:lnTo>
                <a:lnTo>
                  <a:pt x="295546" y="2157271"/>
                </a:lnTo>
                <a:lnTo>
                  <a:pt x="265961" y="2157271"/>
                </a:lnTo>
                <a:close/>
                <a:moveTo>
                  <a:pt x="0" y="2127682"/>
                </a:moveTo>
                <a:lnTo>
                  <a:pt x="29585" y="2127682"/>
                </a:lnTo>
                <a:lnTo>
                  <a:pt x="29585" y="2157268"/>
                </a:lnTo>
                <a:lnTo>
                  <a:pt x="0" y="2157268"/>
                </a:lnTo>
                <a:close/>
                <a:moveTo>
                  <a:pt x="2659604" y="1861747"/>
                </a:moveTo>
                <a:lnTo>
                  <a:pt x="2689189" y="1861747"/>
                </a:lnTo>
                <a:lnTo>
                  <a:pt x="2689189" y="1891324"/>
                </a:lnTo>
                <a:lnTo>
                  <a:pt x="2659604" y="1891324"/>
                </a:lnTo>
                <a:close/>
                <a:moveTo>
                  <a:pt x="2393644" y="1861744"/>
                </a:moveTo>
                <a:lnTo>
                  <a:pt x="2423230" y="1861744"/>
                </a:lnTo>
                <a:lnTo>
                  <a:pt x="2423230" y="1891322"/>
                </a:lnTo>
                <a:lnTo>
                  <a:pt x="2393644" y="1891322"/>
                </a:lnTo>
                <a:close/>
                <a:moveTo>
                  <a:pt x="2127683" y="1861742"/>
                </a:moveTo>
                <a:lnTo>
                  <a:pt x="2157268" y="1861742"/>
                </a:lnTo>
                <a:lnTo>
                  <a:pt x="2157268" y="1891320"/>
                </a:lnTo>
                <a:lnTo>
                  <a:pt x="2127683" y="1891320"/>
                </a:lnTo>
                <a:close/>
                <a:moveTo>
                  <a:pt x="1861723" y="1861739"/>
                </a:moveTo>
                <a:lnTo>
                  <a:pt x="1891309" y="1861739"/>
                </a:lnTo>
                <a:lnTo>
                  <a:pt x="1891309" y="1891319"/>
                </a:lnTo>
                <a:lnTo>
                  <a:pt x="1861723" y="1891319"/>
                </a:lnTo>
                <a:close/>
                <a:moveTo>
                  <a:pt x="1595763" y="1861737"/>
                </a:moveTo>
                <a:lnTo>
                  <a:pt x="1625348" y="1861737"/>
                </a:lnTo>
                <a:lnTo>
                  <a:pt x="1625348" y="1891317"/>
                </a:lnTo>
                <a:lnTo>
                  <a:pt x="1595763" y="1891317"/>
                </a:lnTo>
                <a:close/>
                <a:moveTo>
                  <a:pt x="1329802" y="1861734"/>
                </a:moveTo>
                <a:lnTo>
                  <a:pt x="1359387" y="1861734"/>
                </a:lnTo>
                <a:lnTo>
                  <a:pt x="1359387" y="1891315"/>
                </a:lnTo>
                <a:lnTo>
                  <a:pt x="1329802" y="1891315"/>
                </a:lnTo>
                <a:close/>
                <a:moveTo>
                  <a:pt x="1063842" y="1861732"/>
                </a:moveTo>
                <a:lnTo>
                  <a:pt x="1093428" y="1861732"/>
                </a:lnTo>
                <a:lnTo>
                  <a:pt x="1093428" y="1891314"/>
                </a:lnTo>
                <a:lnTo>
                  <a:pt x="1063842" y="1891314"/>
                </a:lnTo>
                <a:close/>
                <a:moveTo>
                  <a:pt x="797881" y="1861729"/>
                </a:moveTo>
                <a:lnTo>
                  <a:pt x="827466" y="1861729"/>
                </a:lnTo>
                <a:lnTo>
                  <a:pt x="827466" y="1891312"/>
                </a:lnTo>
                <a:lnTo>
                  <a:pt x="797881" y="1891312"/>
                </a:lnTo>
                <a:close/>
                <a:moveTo>
                  <a:pt x="531921" y="1861727"/>
                </a:moveTo>
                <a:lnTo>
                  <a:pt x="561507" y="1861727"/>
                </a:lnTo>
                <a:lnTo>
                  <a:pt x="561507" y="1891310"/>
                </a:lnTo>
                <a:lnTo>
                  <a:pt x="531921" y="1891310"/>
                </a:lnTo>
                <a:close/>
                <a:moveTo>
                  <a:pt x="265961" y="1861724"/>
                </a:moveTo>
                <a:lnTo>
                  <a:pt x="295546" y="1861724"/>
                </a:lnTo>
                <a:lnTo>
                  <a:pt x="295546" y="1891309"/>
                </a:lnTo>
                <a:lnTo>
                  <a:pt x="265961" y="1891309"/>
                </a:lnTo>
                <a:close/>
                <a:moveTo>
                  <a:pt x="0" y="1861722"/>
                </a:moveTo>
                <a:lnTo>
                  <a:pt x="29585" y="1861722"/>
                </a:lnTo>
                <a:lnTo>
                  <a:pt x="29585" y="1891307"/>
                </a:lnTo>
                <a:lnTo>
                  <a:pt x="0" y="1891307"/>
                </a:lnTo>
                <a:close/>
                <a:moveTo>
                  <a:pt x="2659604" y="1595785"/>
                </a:moveTo>
                <a:lnTo>
                  <a:pt x="2689189" y="1595785"/>
                </a:lnTo>
                <a:lnTo>
                  <a:pt x="2689189" y="1625371"/>
                </a:lnTo>
                <a:lnTo>
                  <a:pt x="2659604" y="1625371"/>
                </a:lnTo>
                <a:close/>
                <a:moveTo>
                  <a:pt x="2393644" y="1595782"/>
                </a:moveTo>
                <a:lnTo>
                  <a:pt x="2423230" y="1595782"/>
                </a:lnTo>
                <a:lnTo>
                  <a:pt x="2423230" y="1625368"/>
                </a:lnTo>
                <a:lnTo>
                  <a:pt x="2393644" y="1625368"/>
                </a:lnTo>
                <a:close/>
                <a:moveTo>
                  <a:pt x="2127683" y="1595780"/>
                </a:moveTo>
                <a:lnTo>
                  <a:pt x="2157268" y="1595780"/>
                </a:lnTo>
                <a:lnTo>
                  <a:pt x="2157268" y="1625366"/>
                </a:lnTo>
                <a:lnTo>
                  <a:pt x="2127683" y="1625366"/>
                </a:lnTo>
                <a:close/>
                <a:moveTo>
                  <a:pt x="1861723" y="1595777"/>
                </a:moveTo>
                <a:lnTo>
                  <a:pt x="1891309" y="1595777"/>
                </a:lnTo>
                <a:lnTo>
                  <a:pt x="1891309" y="1625363"/>
                </a:lnTo>
                <a:lnTo>
                  <a:pt x="1861723" y="1625363"/>
                </a:lnTo>
                <a:close/>
                <a:moveTo>
                  <a:pt x="1595763" y="1595775"/>
                </a:moveTo>
                <a:lnTo>
                  <a:pt x="1625348" y="1595775"/>
                </a:lnTo>
                <a:lnTo>
                  <a:pt x="1625348" y="1625360"/>
                </a:lnTo>
                <a:lnTo>
                  <a:pt x="1595763" y="1625360"/>
                </a:lnTo>
                <a:close/>
                <a:moveTo>
                  <a:pt x="1329802" y="1595773"/>
                </a:moveTo>
                <a:lnTo>
                  <a:pt x="1359387" y="1595773"/>
                </a:lnTo>
                <a:lnTo>
                  <a:pt x="1359387" y="1625358"/>
                </a:lnTo>
                <a:lnTo>
                  <a:pt x="1329802" y="1625358"/>
                </a:lnTo>
                <a:close/>
                <a:moveTo>
                  <a:pt x="1063842" y="1595770"/>
                </a:moveTo>
                <a:lnTo>
                  <a:pt x="1093428" y="1595770"/>
                </a:lnTo>
                <a:lnTo>
                  <a:pt x="1093428" y="1625355"/>
                </a:lnTo>
                <a:lnTo>
                  <a:pt x="1063842" y="1625355"/>
                </a:lnTo>
                <a:close/>
                <a:moveTo>
                  <a:pt x="797881" y="1595768"/>
                </a:moveTo>
                <a:lnTo>
                  <a:pt x="827466" y="1595768"/>
                </a:lnTo>
                <a:lnTo>
                  <a:pt x="827466" y="1625353"/>
                </a:lnTo>
                <a:lnTo>
                  <a:pt x="797881" y="1625353"/>
                </a:lnTo>
                <a:close/>
                <a:moveTo>
                  <a:pt x="531921" y="1595766"/>
                </a:moveTo>
                <a:lnTo>
                  <a:pt x="561507" y="1595766"/>
                </a:lnTo>
                <a:lnTo>
                  <a:pt x="561507" y="1625351"/>
                </a:lnTo>
                <a:lnTo>
                  <a:pt x="531921" y="1625351"/>
                </a:lnTo>
                <a:close/>
                <a:moveTo>
                  <a:pt x="265961" y="1595763"/>
                </a:moveTo>
                <a:lnTo>
                  <a:pt x="295546" y="1595763"/>
                </a:lnTo>
                <a:lnTo>
                  <a:pt x="295546" y="1625348"/>
                </a:lnTo>
                <a:lnTo>
                  <a:pt x="265961" y="1625348"/>
                </a:lnTo>
                <a:close/>
                <a:moveTo>
                  <a:pt x="0" y="1595761"/>
                </a:moveTo>
                <a:lnTo>
                  <a:pt x="29585" y="1595761"/>
                </a:lnTo>
                <a:lnTo>
                  <a:pt x="29585" y="1625346"/>
                </a:lnTo>
                <a:lnTo>
                  <a:pt x="0" y="1625346"/>
                </a:lnTo>
                <a:close/>
                <a:moveTo>
                  <a:pt x="2659604" y="1329827"/>
                </a:moveTo>
                <a:lnTo>
                  <a:pt x="2689189" y="1329827"/>
                </a:lnTo>
                <a:lnTo>
                  <a:pt x="2689189" y="1359412"/>
                </a:lnTo>
                <a:lnTo>
                  <a:pt x="2659604" y="1359412"/>
                </a:lnTo>
                <a:close/>
                <a:moveTo>
                  <a:pt x="2393644" y="1329825"/>
                </a:moveTo>
                <a:lnTo>
                  <a:pt x="2423230" y="1329825"/>
                </a:lnTo>
                <a:lnTo>
                  <a:pt x="2423230" y="1359409"/>
                </a:lnTo>
                <a:lnTo>
                  <a:pt x="2393644" y="1359409"/>
                </a:lnTo>
                <a:close/>
                <a:moveTo>
                  <a:pt x="2127683" y="1329822"/>
                </a:moveTo>
                <a:lnTo>
                  <a:pt x="2157268" y="1329822"/>
                </a:lnTo>
                <a:lnTo>
                  <a:pt x="2157268" y="1359407"/>
                </a:lnTo>
                <a:lnTo>
                  <a:pt x="2127683" y="1359407"/>
                </a:lnTo>
                <a:close/>
                <a:moveTo>
                  <a:pt x="1861723" y="1329819"/>
                </a:moveTo>
                <a:lnTo>
                  <a:pt x="1891309" y="1329819"/>
                </a:lnTo>
                <a:lnTo>
                  <a:pt x="1891309" y="1359404"/>
                </a:lnTo>
                <a:lnTo>
                  <a:pt x="1861723" y="1359404"/>
                </a:lnTo>
                <a:close/>
                <a:moveTo>
                  <a:pt x="1595763" y="1329817"/>
                </a:moveTo>
                <a:lnTo>
                  <a:pt x="1625348" y="1329817"/>
                </a:lnTo>
                <a:lnTo>
                  <a:pt x="1625348" y="1359401"/>
                </a:lnTo>
                <a:lnTo>
                  <a:pt x="1595763" y="1359401"/>
                </a:lnTo>
                <a:close/>
                <a:moveTo>
                  <a:pt x="1329802" y="1329814"/>
                </a:moveTo>
                <a:lnTo>
                  <a:pt x="1359387" y="1329814"/>
                </a:lnTo>
                <a:lnTo>
                  <a:pt x="1359387" y="1359399"/>
                </a:lnTo>
                <a:lnTo>
                  <a:pt x="1329802" y="1359399"/>
                </a:lnTo>
                <a:close/>
                <a:moveTo>
                  <a:pt x="1063842" y="1329811"/>
                </a:moveTo>
                <a:lnTo>
                  <a:pt x="1093428" y="1329811"/>
                </a:lnTo>
                <a:lnTo>
                  <a:pt x="1093428" y="1359396"/>
                </a:lnTo>
                <a:lnTo>
                  <a:pt x="1063842" y="1359396"/>
                </a:lnTo>
                <a:close/>
                <a:moveTo>
                  <a:pt x="797881" y="1329809"/>
                </a:moveTo>
                <a:lnTo>
                  <a:pt x="827466" y="1329809"/>
                </a:lnTo>
                <a:lnTo>
                  <a:pt x="827466" y="1359394"/>
                </a:lnTo>
                <a:lnTo>
                  <a:pt x="797881" y="1359394"/>
                </a:lnTo>
                <a:close/>
                <a:moveTo>
                  <a:pt x="531921" y="1329806"/>
                </a:moveTo>
                <a:lnTo>
                  <a:pt x="561507" y="1329806"/>
                </a:lnTo>
                <a:lnTo>
                  <a:pt x="561507" y="1359391"/>
                </a:lnTo>
                <a:lnTo>
                  <a:pt x="531921" y="1359391"/>
                </a:lnTo>
                <a:close/>
                <a:moveTo>
                  <a:pt x="265961" y="1329803"/>
                </a:moveTo>
                <a:lnTo>
                  <a:pt x="295546" y="1329803"/>
                </a:lnTo>
                <a:lnTo>
                  <a:pt x="295546" y="1359388"/>
                </a:lnTo>
                <a:lnTo>
                  <a:pt x="265961" y="1359388"/>
                </a:lnTo>
                <a:close/>
                <a:moveTo>
                  <a:pt x="0" y="1329801"/>
                </a:moveTo>
                <a:lnTo>
                  <a:pt x="29585" y="1329801"/>
                </a:lnTo>
                <a:lnTo>
                  <a:pt x="29585" y="1359386"/>
                </a:lnTo>
                <a:lnTo>
                  <a:pt x="0" y="1359386"/>
                </a:lnTo>
                <a:close/>
                <a:moveTo>
                  <a:pt x="2659604" y="1063871"/>
                </a:moveTo>
                <a:lnTo>
                  <a:pt x="2689189" y="1063871"/>
                </a:lnTo>
                <a:lnTo>
                  <a:pt x="2689189" y="1093457"/>
                </a:lnTo>
                <a:lnTo>
                  <a:pt x="2659604" y="1093457"/>
                </a:lnTo>
                <a:close/>
                <a:moveTo>
                  <a:pt x="2393644" y="1063868"/>
                </a:moveTo>
                <a:lnTo>
                  <a:pt x="2423230" y="1063868"/>
                </a:lnTo>
                <a:lnTo>
                  <a:pt x="2423230" y="1093454"/>
                </a:lnTo>
                <a:lnTo>
                  <a:pt x="2393644" y="1093454"/>
                </a:lnTo>
                <a:close/>
                <a:moveTo>
                  <a:pt x="2127683" y="1063865"/>
                </a:moveTo>
                <a:lnTo>
                  <a:pt x="2157268" y="1063865"/>
                </a:lnTo>
                <a:lnTo>
                  <a:pt x="2157268" y="1093451"/>
                </a:lnTo>
                <a:lnTo>
                  <a:pt x="2127683" y="1093451"/>
                </a:lnTo>
                <a:close/>
                <a:moveTo>
                  <a:pt x="1861723" y="1063862"/>
                </a:moveTo>
                <a:lnTo>
                  <a:pt x="1891309" y="1063862"/>
                </a:lnTo>
                <a:lnTo>
                  <a:pt x="1891309" y="1093448"/>
                </a:lnTo>
                <a:lnTo>
                  <a:pt x="1861723" y="1093448"/>
                </a:lnTo>
                <a:close/>
                <a:moveTo>
                  <a:pt x="1595763" y="1063859"/>
                </a:moveTo>
                <a:lnTo>
                  <a:pt x="1625348" y="1063859"/>
                </a:lnTo>
                <a:lnTo>
                  <a:pt x="1625348" y="1093445"/>
                </a:lnTo>
                <a:lnTo>
                  <a:pt x="1595763" y="1093445"/>
                </a:lnTo>
                <a:close/>
                <a:moveTo>
                  <a:pt x="1329802" y="1063856"/>
                </a:moveTo>
                <a:lnTo>
                  <a:pt x="1359387" y="1063856"/>
                </a:lnTo>
                <a:lnTo>
                  <a:pt x="1359387" y="1093442"/>
                </a:lnTo>
                <a:lnTo>
                  <a:pt x="1329802" y="1093442"/>
                </a:lnTo>
                <a:close/>
                <a:moveTo>
                  <a:pt x="1063842" y="1063853"/>
                </a:moveTo>
                <a:lnTo>
                  <a:pt x="1093428" y="1063853"/>
                </a:lnTo>
                <a:lnTo>
                  <a:pt x="1093428" y="1093439"/>
                </a:lnTo>
                <a:lnTo>
                  <a:pt x="1063842" y="1093439"/>
                </a:lnTo>
                <a:close/>
                <a:moveTo>
                  <a:pt x="797881" y="1063850"/>
                </a:moveTo>
                <a:lnTo>
                  <a:pt x="827466" y="1063850"/>
                </a:lnTo>
                <a:lnTo>
                  <a:pt x="827466" y="1093436"/>
                </a:lnTo>
                <a:lnTo>
                  <a:pt x="797881" y="1093436"/>
                </a:lnTo>
                <a:close/>
                <a:moveTo>
                  <a:pt x="531921" y="1063847"/>
                </a:moveTo>
                <a:lnTo>
                  <a:pt x="561507" y="1063847"/>
                </a:lnTo>
                <a:lnTo>
                  <a:pt x="561507" y="1093433"/>
                </a:lnTo>
                <a:lnTo>
                  <a:pt x="531921" y="1093433"/>
                </a:lnTo>
                <a:close/>
                <a:moveTo>
                  <a:pt x="265961" y="1063844"/>
                </a:moveTo>
                <a:lnTo>
                  <a:pt x="295546" y="1063844"/>
                </a:lnTo>
                <a:lnTo>
                  <a:pt x="295546" y="1093430"/>
                </a:lnTo>
                <a:lnTo>
                  <a:pt x="265961" y="1093430"/>
                </a:lnTo>
                <a:close/>
                <a:moveTo>
                  <a:pt x="0" y="1063841"/>
                </a:moveTo>
                <a:lnTo>
                  <a:pt x="29585" y="1063841"/>
                </a:lnTo>
                <a:lnTo>
                  <a:pt x="29585" y="1093427"/>
                </a:lnTo>
                <a:lnTo>
                  <a:pt x="0" y="1093427"/>
                </a:lnTo>
                <a:close/>
                <a:moveTo>
                  <a:pt x="2659604" y="797900"/>
                </a:moveTo>
                <a:lnTo>
                  <a:pt x="2689189" y="797900"/>
                </a:lnTo>
                <a:lnTo>
                  <a:pt x="2689189" y="827486"/>
                </a:lnTo>
                <a:lnTo>
                  <a:pt x="2659604" y="827486"/>
                </a:lnTo>
                <a:close/>
                <a:moveTo>
                  <a:pt x="2393644" y="797898"/>
                </a:moveTo>
                <a:lnTo>
                  <a:pt x="2423230" y="797898"/>
                </a:lnTo>
                <a:lnTo>
                  <a:pt x="2423230" y="827484"/>
                </a:lnTo>
                <a:lnTo>
                  <a:pt x="2393644" y="827484"/>
                </a:lnTo>
                <a:close/>
                <a:moveTo>
                  <a:pt x="2127683" y="797895"/>
                </a:moveTo>
                <a:lnTo>
                  <a:pt x="2157268" y="797895"/>
                </a:lnTo>
                <a:lnTo>
                  <a:pt x="2157268" y="827481"/>
                </a:lnTo>
                <a:lnTo>
                  <a:pt x="2127683" y="827481"/>
                </a:lnTo>
                <a:close/>
                <a:moveTo>
                  <a:pt x="1861723" y="797893"/>
                </a:moveTo>
                <a:lnTo>
                  <a:pt x="1891309" y="797893"/>
                </a:lnTo>
                <a:lnTo>
                  <a:pt x="1891309" y="827479"/>
                </a:lnTo>
                <a:lnTo>
                  <a:pt x="1861723" y="827479"/>
                </a:lnTo>
                <a:close/>
                <a:moveTo>
                  <a:pt x="1595763" y="797891"/>
                </a:moveTo>
                <a:lnTo>
                  <a:pt x="1625348" y="797891"/>
                </a:lnTo>
                <a:lnTo>
                  <a:pt x="1625348" y="827477"/>
                </a:lnTo>
                <a:lnTo>
                  <a:pt x="1595763" y="827477"/>
                </a:lnTo>
                <a:close/>
                <a:moveTo>
                  <a:pt x="1329802" y="797889"/>
                </a:moveTo>
                <a:lnTo>
                  <a:pt x="1359387" y="797889"/>
                </a:lnTo>
                <a:lnTo>
                  <a:pt x="1359387" y="827475"/>
                </a:lnTo>
                <a:lnTo>
                  <a:pt x="1329802" y="827475"/>
                </a:lnTo>
                <a:close/>
                <a:moveTo>
                  <a:pt x="1063842" y="797887"/>
                </a:moveTo>
                <a:lnTo>
                  <a:pt x="1093428" y="797887"/>
                </a:lnTo>
                <a:lnTo>
                  <a:pt x="1093428" y="827473"/>
                </a:lnTo>
                <a:lnTo>
                  <a:pt x="1063842" y="827473"/>
                </a:lnTo>
                <a:close/>
                <a:moveTo>
                  <a:pt x="797881" y="797885"/>
                </a:moveTo>
                <a:lnTo>
                  <a:pt x="827466" y="797885"/>
                </a:lnTo>
                <a:lnTo>
                  <a:pt x="827466" y="827471"/>
                </a:lnTo>
                <a:lnTo>
                  <a:pt x="797881" y="827471"/>
                </a:lnTo>
                <a:close/>
                <a:moveTo>
                  <a:pt x="531921" y="797883"/>
                </a:moveTo>
                <a:lnTo>
                  <a:pt x="561507" y="797883"/>
                </a:lnTo>
                <a:lnTo>
                  <a:pt x="561507" y="827469"/>
                </a:lnTo>
                <a:lnTo>
                  <a:pt x="531921" y="827469"/>
                </a:lnTo>
                <a:close/>
                <a:moveTo>
                  <a:pt x="265961" y="797881"/>
                </a:moveTo>
                <a:lnTo>
                  <a:pt x="295546" y="797881"/>
                </a:lnTo>
                <a:lnTo>
                  <a:pt x="295546" y="827467"/>
                </a:lnTo>
                <a:lnTo>
                  <a:pt x="265961" y="827467"/>
                </a:lnTo>
                <a:close/>
                <a:moveTo>
                  <a:pt x="0" y="797879"/>
                </a:moveTo>
                <a:lnTo>
                  <a:pt x="29585" y="797879"/>
                </a:lnTo>
                <a:lnTo>
                  <a:pt x="29585" y="827465"/>
                </a:lnTo>
                <a:lnTo>
                  <a:pt x="0" y="827465"/>
                </a:lnTo>
                <a:close/>
                <a:moveTo>
                  <a:pt x="2659604" y="531940"/>
                </a:moveTo>
                <a:lnTo>
                  <a:pt x="2689189" y="531940"/>
                </a:lnTo>
                <a:lnTo>
                  <a:pt x="2689189" y="561525"/>
                </a:lnTo>
                <a:lnTo>
                  <a:pt x="2659604" y="561525"/>
                </a:lnTo>
                <a:close/>
                <a:moveTo>
                  <a:pt x="2393644" y="531938"/>
                </a:moveTo>
                <a:lnTo>
                  <a:pt x="2423230" y="531938"/>
                </a:lnTo>
                <a:lnTo>
                  <a:pt x="2423230" y="561523"/>
                </a:lnTo>
                <a:lnTo>
                  <a:pt x="2393644" y="561523"/>
                </a:lnTo>
                <a:close/>
                <a:moveTo>
                  <a:pt x="2127683" y="531936"/>
                </a:moveTo>
                <a:lnTo>
                  <a:pt x="2157268" y="531936"/>
                </a:lnTo>
                <a:lnTo>
                  <a:pt x="2157268" y="561521"/>
                </a:lnTo>
                <a:lnTo>
                  <a:pt x="2127683" y="561521"/>
                </a:lnTo>
                <a:close/>
                <a:moveTo>
                  <a:pt x="1861723" y="531934"/>
                </a:moveTo>
                <a:lnTo>
                  <a:pt x="1891309" y="531934"/>
                </a:lnTo>
                <a:lnTo>
                  <a:pt x="1891309" y="561519"/>
                </a:lnTo>
                <a:lnTo>
                  <a:pt x="1861723" y="561519"/>
                </a:lnTo>
                <a:close/>
                <a:moveTo>
                  <a:pt x="1595763" y="531932"/>
                </a:moveTo>
                <a:lnTo>
                  <a:pt x="1625348" y="531932"/>
                </a:lnTo>
                <a:lnTo>
                  <a:pt x="1625348" y="561517"/>
                </a:lnTo>
                <a:lnTo>
                  <a:pt x="1595763" y="561517"/>
                </a:lnTo>
                <a:close/>
                <a:moveTo>
                  <a:pt x="1329802" y="531930"/>
                </a:moveTo>
                <a:lnTo>
                  <a:pt x="1359387" y="531930"/>
                </a:lnTo>
                <a:lnTo>
                  <a:pt x="1359387" y="561515"/>
                </a:lnTo>
                <a:lnTo>
                  <a:pt x="1329802" y="561515"/>
                </a:lnTo>
                <a:close/>
                <a:moveTo>
                  <a:pt x="1063842" y="531928"/>
                </a:moveTo>
                <a:lnTo>
                  <a:pt x="1093428" y="531928"/>
                </a:lnTo>
                <a:lnTo>
                  <a:pt x="1093428" y="561513"/>
                </a:lnTo>
                <a:lnTo>
                  <a:pt x="1063842" y="561513"/>
                </a:lnTo>
                <a:close/>
                <a:moveTo>
                  <a:pt x="797881" y="531925"/>
                </a:moveTo>
                <a:lnTo>
                  <a:pt x="827466" y="531925"/>
                </a:lnTo>
                <a:lnTo>
                  <a:pt x="827466" y="561511"/>
                </a:lnTo>
                <a:lnTo>
                  <a:pt x="797881" y="561511"/>
                </a:lnTo>
                <a:close/>
                <a:moveTo>
                  <a:pt x="531921" y="531923"/>
                </a:moveTo>
                <a:lnTo>
                  <a:pt x="561507" y="531923"/>
                </a:lnTo>
                <a:lnTo>
                  <a:pt x="561507" y="561508"/>
                </a:lnTo>
                <a:lnTo>
                  <a:pt x="531921" y="561508"/>
                </a:lnTo>
                <a:close/>
                <a:moveTo>
                  <a:pt x="265961" y="531921"/>
                </a:moveTo>
                <a:lnTo>
                  <a:pt x="295546" y="531921"/>
                </a:lnTo>
                <a:lnTo>
                  <a:pt x="295546" y="561506"/>
                </a:lnTo>
                <a:lnTo>
                  <a:pt x="265961" y="561506"/>
                </a:lnTo>
                <a:close/>
                <a:moveTo>
                  <a:pt x="0" y="531919"/>
                </a:moveTo>
                <a:lnTo>
                  <a:pt x="29585" y="531919"/>
                </a:lnTo>
                <a:lnTo>
                  <a:pt x="29585" y="561504"/>
                </a:lnTo>
                <a:lnTo>
                  <a:pt x="0" y="561504"/>
                </a:lnTo>
                <a:close/>
                <a:moveTo>
                  <a:pt x="2659604" y="265980"/>
                </a:moveTo>
                <a:lnTo>
                  <a:pt x="2689189" y="265980"/>
                </a:lnTo>
                <a:lnTo>
                  <a:pt x="2689189" y="295566"/>
                </a:lnTo>
                <a:lnTo>
                  <a:pt x="2659604" y="295566"/>
                </a:lnTo>
                <a:close/>
                <a:moveTo>
                  <a:pt x="2393644" y="265978"/>
                </a:moveTo>
                <a:lnTo>
                  <a:pt x="2423230" y="265978"/>
                </a:lnTo>
                <a:lnTo>
                  <a:pt x="2423230" y="295564"/>
                </a:lnTo>
                <a:lnTo>
                  <a:pt x="2393644" y="295564"/>
                </a:lnTo>
                <a:close/>
                <a:moveTo>
                  <a:pt x="2127683" y="265976"/>
                </a:moveTo>
                <a:lnTo>
                  <a:pt x="2157268" y="265976"/>
                </a:lnTo>
                <a:lnTo>
                  <a:pt x="2157268" y="295562"/>
                </a:lnTo>
                <a:lnTo>
                  <a:pt x="2127683" y="295562"/>
                </a:lnTo>
                <a:close/>
                <a:moveTo>
                  <a:pt x="1861723" y="265973"/>
                </a:moveTo>
                <a:lnTo>
                  <a:pt x="1891309" y="265973"/>
                </a:lnTo>
                <a:lnTo>
                  <a:pt x="1891309" y="295560"/>
                </a:lnTo>
                <a:lnTo>
                  <a:pt x="1861723" y="295560"/>
                </a:lnTo>
                <a:close/>
                <a:moveTo>
                  <a:pt x="1595763" y="265971"/>
                </a:moveTo>
                <a:lnTo>
                  <a:pt x="1625348" y="265971"/>
                </a:lnTo>
                <a:lnTo>
                  <a:pt x="1625348" y="295557"/>
                </a:lnTo>
                <a:lnTo>
                  <a:pt x="1595763" y="295557"/>
                </a:lnTo>
                <a:close/>
                <a:moveTo>
                  <a:pt x="1329802" y="265969"/>
                </a:moveTo>
                <a:lnTo>
                  <a:pt x="1359387" y="265969"/>
                </a:lnTo>
                <a:lnTo>
                  <a:pt x="1359387" y="295555"/>
                </a:lnTo>
                <a:lnTo>
                  <a:pt x="1329802" y="295555"/>
                </a:lnTo>
                <a:close/>
                <a:moveTo>
                  <a:pt x="1063842" y="265967"/>
                </a:moveTo>
                <a:lnTo>
                  <a:pt x="1093428" y="265967"/>
                </a:lnTo>
                <a:lnTo>
                  <a:pt x="1093428" y="295553"/>
                </a:lnTo>
                <a:lnTo>
                  <a:pt x="1063842" y="295553"/>
                </a:lnTo>
                <a:close/>
                <a:moveTo>
                  <a:pt x="797881" y="265965"/>
                </a:moveTo>
                <a:lnTo>
                  <a:pt x="827466" y="265965"/>
                </a:lnTo>
                <a:lnTo>
                  <a:pt x="827466" y="295551"/>
                </a:lnTo>
                <a:lnTo>
                  <a:pt x="797881" y="295551"/>
                </a:lnTo>
                <a:close/>
                <a:moveTo>
                  <a:pt x="531921" y="265963"/>
                </a:moveTo>
                <a:lnTo>
                  <a:pt x="561507" y="265963"/>
                </a:lnTo>
                <a:lnTo>
                  <a:pt x="561507" y="295549"/>
                </a:lnTo>
                <a:lnTo>
                  <a:pt x="531921" y="295549"/>
                </a:lnTo>
                <a:close/>
                <a:moveTo>
                  <a:pt x="265961" y="265960"/>
                </a:moveTo>
                <a:lnTo>
                  <a:pt x="295546" y="265960"/>
                </a:lnTo>
                <a:lnTo>
                  <a:pt x="295546" y="295546"/>
                </a:lnTo>
                <a:lnTo>
                  <a:pt x="265961" y="295546"/>
                </a:lnTo>
                <a:close/>
                <a:moveTo>
                  <a:pt x="0" y="265958"/>
                </a:moveTo>
                <a:lnTo>
                  <a:pt x="29585" y="265958"/>
                </a:lnTo>
                <a:lnTo>
                  <a:pt x="29585" y="295544"/>
                </a:lnTo>
                <a:lnTo>
                  <a:pt x="0" y="295544"/>
                </a:lnTo>
                <a:close/>
                <a:moveTo>
                  <a:pt x="0" y="23"/>
                </a:moveTo>
                <a:lnTo>
                  <a:pt x="29585" y="23"/>
                </a:lnTo>
                <a:lnTo>
                  <a:pt x="29585" y="29609"/>
                </a:lnTo>
                <a:lnTo>
                  <a:pt x="0" y="29609"/>
                </a:lnTo>
                <a:close/>
                <a:moveTo>
                  <a:pt x="2659604" y="21"/>
                </a:moveTo>
                <a:lnTo>
                  <a:pt x="2689189" y="21"/>
                </a:lnTo>
                <a:lnTo>
                  <a:pt x="2689189" y="29607"/>
                </a:lnTo>
                <a:lnTo>
                  <a:pt x="2659604" y="29607"/>
                </a:lnTo>
                <a:close/>
                <a:moveTo>
                  <a:pt x="2393644" y="19"/>
                </a:moveTo>
                <a:lnTo>
                  <a:pt x="2423230" y="19"/>
                </a:lnTo>
                <a:lnTo>
                  <a:pt x="2423230" y="29605"/>
                </a:lnTo>
                <a:lnTo>
                  <a:pt x="2393644" y="29605"/>
                </a:lnTo>
                <a:close/>
                <a:moveTo>
                  <a:pt x="2127683" y="16"/>
                </a:moveTo>
                <a:lnTo>
                  <a:pt x="2157268" y="16"/>
                </a:lnTo>
                <a:lnTo>
                  <a:pt x="2157268" y="29602"/>
                </a:lnTo>
                <a:lnTo>
                  <a:pt x="2127683" y="29602"/>
                </a:lnTo>
                <a:close/>
                <a:moveTo>
                  <a:pt x="1861723" y="14"/>
                </a:moveTo>
                <a:lnTo>
                  <a:pt x="1891309" y="14"/>
                </a:lnTo>
                <a:lnTo>
                  <a:pt x="1891309" y="29600"/>
                </a:lnTo>
                <a:lnTo>
                  <a:pt x="1861723" y="29600"/>
                </a:lnTo>
                <a:close/>
                <a:moveTo>
                  <a:pt x="1595763" y="12"/>
                </a:moveTo>
                <a:lnTo>
                  <a:pt x="1625348" y="12"/>
                </a:lnTo>
                <a:lnTo>
                  <a:pt x="1625348" y="29598"/>
                </a:lnTo>
                <a:lnTo>
                  <a:pt x="1595763" y="29598"/>
                </a:lnTo>
                <a:close/>
                <a:moveTo>
                  <a:pt x="1329802" y="9"/>
                </a:moveTo>
                <a:lnTo>
                  <a:pt x="1359387" y="9"/>
                </a:lnTo>
                <a:lnTo>
                  <a:pt x="1359387" y="29595"/>
                </a:lnTo>
                <a:lnTo>
                  <a:pt x="1329802" y="29595"/>
                </a:lnTo>
                <a:close/>
                <a:moveTo>
                  <a:pt x="1063842" y="7"/>
                </a:moveTo>
                <a:lnTo>
                  <a:pt x="1093428" y="7"/>
                </a:lnTo>
                <a:lnTo>
                  <a:pt x="1093428" y="29593"/>
                </a:lnTo>
                <a:lnTo>
                  <a:pt x="1063842" y="29593"/>
                </a:lnTo>
                <a:close/>
                <a:moveTo>
                  <a:pt x="797881" y="5"/>
                </a:moveTo>
                <a:lnTo>
                  <a:pt x="827466" y="5"/>
                </a:lnTo>
                <a:lnTo>
                  <a:pt x="827466" y="29591"/>
                </a:lnTo>
                <a:lnTo>
                  <a:pt x="797881" y="29591"/>
                </a:lnTo>
                <a:close/>
                <a:moveTo>
                  <a:pt x="531921" y="3"/>
                </a:moveTo>
                <a:lnTo>
                  <a:pt x="561507" y="3"/>
                </a:lnTo>
                <a:lnTo>
                  <a:pt x="561507" y="29589"/>
                </a:lnTo>
                <a:lnTo>
                  <a:pt x="531921" y="29589"/>
                </a:lnTo>
                <a:close/>
                <a:moveTo>
                  <a:pt x="265961" y="0"/>
                </a:moveTo>
                <a:lnTo>
                  <a:pt x="295546" y="0"/>
                </a:lnTo>
                <a:lnTo>
                  <a:pt x="295546" y="29586"/>
                </a:lnTo>
                <a:lnTo>
                  <a:pt x="265961" y="29586"/>
                </a:lnTo>
                <a:close/>
              </a:path>
            </a:pathLst>
          </a:custGeom>
          <a:solidFill>
            <a:schemeClr val="tx2">
              <a:alpha val="20000"/>
            </a:schemeClr>
          </a:solidFill>
          <a:ln w="10294" cap="flat">
            <a:noFill/>
            <a:prstDash val="solid"/>
            <a:miter/>
          </a:ln>
        </p:spPr>
        <p:txBody>
          <a:bodyPr rtlCol="0" anchor="ctr"/>
          <a:lstStyle/>
          <a:p>
            <a:endParaRPr lang="en-US" sz="1800"/>
          </a:p>
        </p:txBody>
      </p:sp>
    </p:spTree>
    <p:extLst>
      <p:ext uri="{BB962C8B-B14F-4D97-AF65-F5344CB8AC3E}">
        <p14:creationId xmlns:p14="http://schemas.microsoft.com/office/powerpoint/2010/main" val="95284350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 Bkgrd Fill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EDD7DE1-19E3-4DB0-B56F-BC9ECB594C0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8" r="440"/>
          <a:stretch/>
        </p:blipFill>
        <p:spPr>
          <a:xfrm>
            <a:off x="6096000" y="986"/>
            <a:ext cx="6095996" cy="6860192"/>
          </a:xfrm>
          <a:prstGeom prst="rect">
            <a:avLst/>
          </a:prstGeom>
        </p:spPr>
      </p:pic>
      <p:sp>
        <p:nvSpPr>
          <p:cNvPr id="2" name="Rectangle 1">
            <a:extLst>
              <a:ext uri="{FF2B5EF4-FFF2-40B4-BE49-F238E27FC236}">
                <a16:creationId xmlns:a16="http://schemas.microsoft.com/office/drawing/2014/main" id="{922B0458-E72E-4D51-B452-0B9416404821}"/>
              </a:ext>
            </a:extLst>
          </p:cNvPr>
          <p:cNvSpPr/>
          <p:nvPr/>
        </p:nvSpPr>
        <p:spPr>
          <a:xfrm>
            <a:off x="0" y="0"/>
            <a:ext cx="6096001"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34" name="Graphic 16">
            <a:extLst>
              <a:ext uri="{FF2B5EF4-FFF2-40B4-BE49-F238E27FC236}">
                <a16:creationId xmlns:a16="http://schemas.microsoft.com/office/drawing/2014/main" id="{9B4E2792-D577-4C3C-8011-75B564963E29}"/>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sz="1800"/>
          </a:p>
        </p:txBody>
      </p:sp>
      <p:sp>
        <p:nvSpPr>
          <p:cNvPr id="9" name="Subtitle 2">
            <a:extLst>
              <a:ext uri="{FF2B5EF4-FFF2-40B4-BE49-F238E27FC236}">
                <a16:creationId xmlns:a16="http://schemas.microsoft.com/office/drawing/2014/main" id="{AFFC2B96-DB9F-4E96-9BA2-A52D2687B368}"/>
              </a:ext>
            </a:extLst>
          </p:cNvPr>
          <p:cNvSpPr>
            <a:spLocks noGrp="1"/>
          </p:cNvSpPr>
          <p:nvPr>
            <p:ph type="subTitle" idx="1" hasCustomPrompt="1"/>
          </p:nvPr>
        </p:nvSpPr>
        <p:spPr>
          <a:xfrm>
            <a:off x="383072" y="4137240"/>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0" name="Text Placeholder 4">
            <a:extLst>
              <a:ext uri="{FF2B5EF4-FFF2-40B4-BE49-F238E27FC236}">
                <a16:creationId xmlns:a16="http://schemas.microsoft.com/office/drawing/2014/main" id="{BE6E51BF-7D83-4DE3-8AE5-5983CC7D6205}"/>
              </a:ext>
            </a:extLst>
          </p:cNvPr>
          <p:cNvSpPr>
            <a:spLocks noGrp="1"/>
          </p:cNvSpPr>
          <p:nvPr>
            <p:ph type="body" sz="quarter" idx="12" hasCustomPrompt="1"/>
          </p:nvPr>
        </p:nvSpPr>
        <p:spPr>
          <a:xfrm>
            <a:off x="386121" y="3494792"/>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id="{834C5100-AB81-46B2-8F88-5CE3F132546E}"/>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grpSp>
        <p:nvGrpSpPr>
          <p:cNvPr id="12" name="Group 11">
            <a:extLst>
              <a:ext uri="{FF2B5EF4-FFF2-40B4-BE49-F238E27FC236}">
                <a16:creationId xmlns:a16="http://schemas.microsoft.com/office/drawing/2014/main" id="{2EF73D4D-2C6B-4315-A646-B664F9B52756}"/>
              </a:ext>
            </a:extLst>
          </p:cNvPr>
          <p:cNvGrpSpPr/>
          <p:nvPr/>
        </p:nvGrpSpPr>
        <p:grpSpPr>
          <a:xfrm>
            <a:off x="6334806" y="0"/>
            <a:ext cx="5857195" cy="6858000"/>
            <a:chOff x="6333156" y="0"/>
            <a:chExt cx="5855670" cy="6858000"/>
          </a:xfrm>
        </p:grpSpPr>
        <p:sp>
          <p:nvSpPr>
            <p:cNvPr id="13" name="Freeform: Shape 17">
              <a:extLst>
                <a:ext uri="{FF2B5EF4-FFF2-40B4-BE49-F238E27FC236}">
                  <a16:creationId xmlns:a16="http://schemas.microsoft.com/office/drawing/2014/main" id="{2C8D9C2C-10FF-4EA8-8F09-FB68B7B79595}"/>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4" name="Freeform: Shape 21">
              <a:extLst>
                <a:ext uri="{FF2B5EF4-FFF2-40B4-BE49-F238E27FC236}">
                  <a16:creationId xmlns:a16="http://schemas.microsoft.com/office/drawing/2014/main" id="{1503FAC8-660A-4B09-BBC1-A3DC971FD446}"/>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 name="Freeform: Shape 22">
              <a:extLst>
                <a:ext uri="{FF2B5EF4-FFF2-40B4-BE49-F238E27FC236}">
                  <a16:creationId xmlns:a16="http://schemas.microsoft.com/office/drawing/2014/main" id="{BA7E167D-EC14-4B1E-91D2-7F3670804026}"/>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6" name="Freeform: Shape 23">
              <a:extLst>
                <a:ext uri="{FF2B5EF4-FFF2-40B4-BE49-F238E27FC236}">
                  <a16:creationId xmlns:a16="http://schemas.microsoft.com/office/drawing/2014/main" id="{A8C4F75A-8F45-4964-9121-70D4A6151309}"/>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t> </a:t>
              </a:r>
            </a:p>
          </p:txBody>
        </p:sp>
        <p:sp>
          <p:nvSpPr>
            <p:cNvPr id="17" name="Freeform: Shape 24">
              <a:extLst>
                <a:ext uri="{FF2B5EF4-FFF2-40B4-BE49-F238E27FC236}">
                  <a16:creationId xmlns:a16="http://schemas.microsoft.com/office/drawing/2014/main" id="{E4A3B43E-70F9-4676-BFBE-0BAE4CF79E22}"/>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8" name="Freeform: Shape 25">
              <a:extLst>
                <a:ext uri="{FF2B5EF4-FFF2-40B4-BE49-F238E27FC236}">
                  <a16:creationId xmlns:a16="http://schemas.microsoft.com/office/drawing/2014/main" id="{BDB47D9A-48AD-430C-9273-585A62BBC5D7}"/>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Freeform: Shape 26">
              <a:extLst>
                <a:ext uri="{FF2B5EF4-FFF2-40B4-BE49-F238E27FC236}">
                  <a16:creationId xmlns:a16="http://schemas.microsoft.com/office/drawing/2014/main" id="{848BA893-706A-4DC4-BA07-5A1792CE134E}"/>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27">
              <a:extLst>
                <a:ext uri="{FF2B5EF4-FFF2-40B4-BE49-F238E27FC236}">
                  <a16:creationId xmlns:a16="http://schemas.microsoft.com/office/drawing/2014/main" id="{4A6A6EB0-F592-47B7-BAC3-462186D46040}"/>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Freeform: Shape 28">
              <a:extLst>
                <a:ext uri="{FF2B5EF4-FFF2-40B4-BE49-F238E27FC236}">
                  <a16:creationId xmlns:a16="http://schemas.microsoft.com/office/drawing/2014/main" id="{31F2AEBF-9065-45CD-AD57-7F84B02404A7}"/>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6" name="Freeform: Shape 29">
              <a:extLst>
                <a:ext uri="{FF2B5EF4-FFF2-40B4-BE49-F238E27FC236}">
                  <a16:creationId xmlns:a16="http://schemas.microsoft.com/office/drawing/2014/main" id="{5A569112-41E0-4212-8FEF-C1AAC76C47A5}"/>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7" name="Freeform: Shape 30">
              <a:extLst>
                <a:ext uri="{FF2B5EF4-FFF2-40B4-BE49-F238E27FC236}">
                  <a16:creationId xmlns:a16="http://schemas.microsoft.com/office/drawing/2014/main" id="{55457D17-0F15-40B8-AE85-EB13409D2893}"/>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8" name="Freeform: Shape 31">
              <a:extLst>
                <a:ext uri="{FF2B5EF4-FFF2-40B4-BE49-F238E27FC236}">
                  <a16:creationId xmlns:a16="http://schemas.microsoft.com/office/drawing/2014/main" id="{2607EC59-365F-4CC0-A18B-8257E9403903}"/>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32">
              <a:extLst>
                <a:ext uri="{FF2B5EF4-FFF2-40B4-BE49-F238E27FC236}">
                  <a16:creationId xmlns:a16="http://schemas.microsoft.com/office/drawing/2014/main" id="{4AFBA5AA-0E1A-4183-B5BA-1D09FCECE6A9}"/>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spTree>
    <p:extLst>
      <p:ext uri="{BB962C8B-B14F-4D97-AF65-F5344CB8AC3E}">
        <p14:creationId xmlns:p14="http://schemas.microsoft.com/office/powerpoint/2010/main" val="1930611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 Dark Grid Ba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31" y="912310"/>
            <a:ext cx="9869098" cy="91649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1942019" y="1828800"/>
            <a:ext cx="9870470" cy="4343400"/>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3D5A7D88-ECAB-4F73-89A2-AC9423470703}"/>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263469139"/>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2019" y="2438400"/>
            <a:ext cx="9870470"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986909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84FE0C4B-577E-476F-8514-EB0D3377CAC7}"/>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id="{C7CE1EDB-E666-46C3-BEAA-69A5D79F2A3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99720573"/>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141" y="1828801"/>
            <a:ext cx="477799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Title 4">
            <a:extLst>
              <a:ext uri="{FF2B5EF4-FFF2-40B4-BE49-F238E27FC236}">
                <a16:creationId xmlns:a16="http://schemas.microsoft.com/office/drawing/2014/main" id="{B874BDDF-B18F-449D-8C14-5B8A7E52141B}"/>
              </a:ext>
            </a:extLst>
          </p:cNvPr>
          <p:cNvSpPr>
            <a:spLocks noGrp="1"/>
          </p:cNvSpPr>
          <p:nvPr>
            <p:ph type="title"/>
          </p:nvPr>
        </p:nvSpPr>
        <p:spPr>
          <a:xfrm>
            <a:off x="1942019" y="912310"/>
            <a:ext cx="9870471" cy="916491"/>
          </a:xfrm>
        </p:spPr>
        <p:txBody>
          <a:bodyPr/>
          <a:lstStyle/>
          <a:p>
            <a:r>
              <a:rPr lang="en-US"/>
              <a:t>Click to edit Master title style</a:t>
            </a:r>
          </a:p>
        </p:txBody>
      </p:sp>
      <p:sp>
        <p:nvSpPr>
          <p:cNvPr id="16" name="Content Placeholder 2">
            <a:extLst>
              <a:ext uri="{FF2B5EF4-FFF2-40B4-BE49-F238E27FC236}">
                <a16:creationId xmlns:a16="http://schemas.microsoft.com/office/drawing/2014/main" id="{87FBBD91-6EF3-4443-88E1-EE3BE74A464F}"/>
              </a:ext>
            </a:extLst>
          </p:cNvPr>
          <p:cNvSpPr>
            <a:spLocks noGrp="1"/>
          </p:cNvSpPr>
          <p:nvPr>
            <p:ph idx="1"/>
          </p:nvPr>
        </p:nvSpPr>
        <p:spPr>
          <a:xfrm>
            <a:off x="194201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a:extLst>
              <a:ext uri="{FF2B5EF4-FFF2-40B4-BE49-F238E27FC236}">
                <a16:creationId xmlns:a16="http://schemas.microsoft.com/office/drawing/2014/main" id="{FC87A2B8-793B-48E0-8B4B-AA0027B572C9}"/>
              </a:ext>
            </a:extLst>
          </p:cNvPr>
          <p:cNvSpPr>
            <a:spLocks noGrp="1"/>
          </p:cNvSpPr>
          <p:nvPr>
            <p:ph type="body" sz="quarter" idx="15" hasCustomPrompt="1"/>
          </p:nvPr>
        </p:nvSpPr>
        <p:spPr>
          <a:xfrm>
            <a:off x="7028036" y="1828801"/>
            <a:ext cx="478695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8" name="Content Placeholder 2">
            <a:extLst>
              <a:ext uri="{FF2B5EF4-FFF2-40B4-BE49-F238E27FC236}">
                <a16:creationId xmlns:a16="http://schemas.microsoft.com/office/drawing/2014/main" id="{EB317CEF-C8D6-4DCB-8D2E-7BF6D9AA878B}"/>
              </a:ext>
            </a:extLst>
          </p:cNvPr>
          <p:cNvSpPr>
            <a:spLocks noGrp="1"/>
          </p:cNvSpPr>
          <p:nvPr>
            <p:ph idx="16"/>
          </p:nvPr>
        </p:nvSpPr>
        <p:spPr>
          <a:xfrm>
            <a:off x="702805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D998B8-C8C3-4086-95AC-E7EAFC3012F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385978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0BEEAA-0C73-4EFB-9081-414B3B7A61D9}"/>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1942019"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9276"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5316345"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69641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690672"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0CE34B49-A630-4F1D-9AB3-38F516C3AAC7}"/>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05539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C516D-EA0F-4243-80FD-A4ACF7B1679B}"/>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39"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9"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4468915"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446743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995691"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992841"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522466"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51825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04CE63E0-E56A-4E0F-994E-4CC076143759}"/>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1158712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4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8"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394751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394738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95288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95275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95825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95812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96362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96349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5057E99-C6D3-4767-A7F2-8EFFFE8D4719}"/>
              </a:ext>
            </a:extLst>
          </p:cNvPr>
          <p:cNvSpPr>
            <a:spLocks noGrp="1"/>
          </p:cNvSpPr>
          <p:nvPr>
            <p:ph type="title"/>
          </p:nvPr>
        </p:nvSpPr>
        <p:spPr/>
        <p:txBody>
          <a:bodyPr/>
          <a:lstStyle/>
          <a:p>
            <a:r>
              <a:rPr lang="en-US"/>
              <a:t>Click to edit Master title style</a:t>
            </a:r>
          </a:p>
        </p:txBody>
      </p:sp>
      <p:sp>
        <p:nvSpPr>
          <p:cNvPr id="15" name="Text Placeholder 12">
            <a:extLst>
              <a:ext uri="{FF2B5EF4-FFF2-40B4-BE49-F238E27FC236}">
                <a16:creationId xmlns:a16="http://schemas.microsoft.com/office/drawing/2014/main" id="{011FC75B-75F4-4F00-9C75-6A45BC9C60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5589227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1942019"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3771"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5313650"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70145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695711"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194214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1942019"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5313771"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5313650"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70145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695711"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8BE2F75B-9EF7-40BF-8EB4-88DAAEB0415F}"/>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9C82758C-1AA5-4A67-88D0-56CFC996D2C0}"/>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1343524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1942020" y="2438400"/>
            <a:ext cx="3781615"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378108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CCBF5BEF-4C13-45D2-83B0-BC6D1EDDCFCA}"/>
              </a:ext>
            </a:extLst>
          </p:cNvPr>
          <p:cNvSpPr>
            <a:spLocks noGrp="1"/>
          </p:cNvSpPr>
          <p:nvPr>
            <p:ph type="title"/>
          </p:nvPr>
        </p:nvSpPr>
        <p:spPr>
          <a:xfrm>
            <a:off x="1942030" y="912310"/>
            <a:ext cx="3781089" cy="916491"/>
          </a:xfrm>
        </p:spPr>
        <p:txBody>
          <a:bodyPr/>
          <a:lstStyle/>
          <a:p>
            <a:r>
              <a:rPr lang="en-US"/>
              <a:t>Click to edit Master title style</a:t>
            </a:r>
          </a:p>
        </p:txBody>
      </p:sp>
      <p:sp>
        <p:nvSpPr>
          <p:cNvPr id="8" name="Text Placeholder 12">
            <a:extLst>
              <a:ext uri="{FF2B5EF4-FFF2-40B4-BE49-F238E27FC236}">
                <a16:creationId xmlns:a16="http://schemas.microsoft.com/office/drawing/2014/main" id="{CDF26B3C-D82A-46F0-BA46-CD0E8ACDC34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003609797"/>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8"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1942019"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2117147" y="1828800"/>
            <a:ext cx="1805457" cy="1804988"/>
          </a:xfrm>
          <a:prstGeom prst="ellipse">
            <a:avLst/>
          </a:prstGeom>
        </p:spPr>
        <p:txBody>
          <a:bodyPr anchor="ctr"/>
          <a:lstStyle>
            <a:lvl1pPr algn="ctr">
              <a:defRPr/>
            </a:lvl1pPr>
          </a:lstStyle>
          <a:p>
            <a:endParaRPr lang="en-US"/>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4513125"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4512975"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4688253" y="1828800"/>
            <a:ext cx="1805457" cy="1804988"/>
          </a:xfrm>
          <a:prstGeom prst="ellipse">
            <a:avLst/>
          </a:prstGeom>
        </p:spPr>
        <p:txBody>
          <a:bodyPr anchor="ctr"/>
          <a:lstStyle>
            <a:lvl1pPr algn="ctr">
              <a:defRPr/>
            </a:lvl1pPr>
          </a:lstStyle>
          <a:p>
            <a:endParaRPr lang="en-US"/>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7084081"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7083931"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7259209" y="1828800"/>
            <a:ext cx="1805457" cy="1804988"/>
          </a:xfrm>
          <a:prstGeom prst="ellipse">
            <a:avLst/>
          </a:prstGeom>
        </p:spPr>
        <p:txBody>
          <a:bodyPr anchor="ctr"/>
          <a:lstStyle>
            <a:lvl1pPr algn="ctr">
              <a:defRPr/>
            </a:lvl1pPr>
          </a:lstStyle>
          <a:p>
            <a:endParaRPr lang="en-US"/>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655036"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654886"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830165" y="1828800"/>
            <a:ext cx="1805457" cy="1804988"/>
          </a:xfrm>
          <a:prstGeom prst="ellipse">
            <a:avLst/>
          </a:prstGeo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3710392C-32B7-4B21-A6BC-F192A63E7787}"/>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2D13BB9C-08C0-460B-9603-5F55EEF9824B}"/>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580061426"/>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942019" y="1828800"/>
            <a:ext cx="986888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79A42F2C-7E82-4877-964A-6674E60D1BD0}"/>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5" name="Text Placeholder 12">
            <a:extLst>
              <a:ext uri="{FF2B5EF4-FFF2-40B4-BE49-F238E27FC236}">
                <a16:creationId xmlns:a16="http://schemas.microsoft.com/office/drawing/2014/main" id="{74252486-ADF6-4892-A883-03FAB596E9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437191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Divider – Bkgrd Fill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EDD7DE1-19E3-4DB0-B56F-BC9ECB594C0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8" r="440"/>
          <a:stretch/>
        </p:blipFill>
        <p:spPr>
          <a:xfrm>
            <a:off x="6096000" y="986"/>
            <a:ext cx="6095996" cy="6860192"/>
          </a:xfrm>
          <a:prstGeom prst="rect">
            <a:avLst/>
          </a:prstGeom>
        </p:spPr>
      </p:pic>
      <p:sp>
        <p:nvSpPr>
          <p:cNvPr id="2" name="Rectangle 1">
            <a:extLst>
              <a:ext uri="{FF2B5EF4-FFF2-40B4-BE49-F238E27FC236}">
                <a16:creationId xmlns:a16="http://schemas.microsoft.com/office/drawing/2014/main" id="{922B0458-E72E-4D51-B452-0B9416404821}"/>
              </a:ext>
            </a:extLst>
          </p:cNvPr>
          <p:cNvSpPr/>
          <p:nvPr/>
        </p:nvSpPr>
        <p:spPr>
          <a:xfrm>
            <a:off x="0" y="0"/>
            <a:ext cx="6096001"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34" name="Graphic 16">
            <a:extLst>
              <a:ext uri="{FF2B5EF4-FFF2-40B4-BE49-F238E27FC236}">
                <a16:creationId xmlns:a16="http://schemas.microsoft.com/office/drawing/2014/main" id="{9B4E2792-D577-4C3C-8011-75B564963E29}"/>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sz="1800"/>
          </a:p>
        </p:txBody>
      </p:sp>
      <p:sp>
        <p:nvSpPr>
          <p:cNvPr id="9" name="Subtitle 2">
            <a:extLst>
              <a:ext uri="{FF2B5EF4-FFF2-40B4-BE49-F238E27FC236}">
                <a16:creationId xmlns:a16="http://schemas.microsoft.com/office/drawing/2014/main" id="{AFFC2B96-DB9F-4E96-9BA2-A52D2687B368}"/>
              </a:ext>
            </a:extLst>
          </p:cNvPr>
          <p:cNvSpPr>
            <a:spLocks noGrp="1"/>
          </p:cNvSpPr>
          <p:nvPr>
            <p:ph type="subTitle" idx="1" hasCustomPrompt="1"/>
          </p:nvPr>
        </p:nvSpPr>
        <p:spPr>
          <a:xfrm>
            <a:off x="383072" y="4137240"/>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0" name="Text Placeholder 4">
            <a:extLst>
              <a:ext uri="{FF2B5EF4-FFF2-40B4-BE49-F238E27FC236}">
                <a16:creationId xmlns:a16="http://schemas.microsoft.com/office/drawing/2014/main" id="{BE6E51BF-7D83-4DE3-8AE5-5983CC7D6205}"/>
              </a:ext>
            </a:extLst>
          </p:cNvPr>
          <p:cNvSpPr>
            <a:spLocks noGrp="1"/>
          </p:cNvSpPr>
          <p:nvPr>
            <p:ph type="body" sz="quarter" idx="12" hasCustomPrompt="1"/>
          </p:nvPr>
        </p:nvSpPr>
        <p:spPr>
          <a:xfrm>
            <a:off x="386121" y="3494792"/>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id="{834C5100-AB81-46B2-8F88-5CE3F132546E}"/>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grpSp>
        <p:nvGrpSpPr>
          <p:cNvPr id="12" name="Group 11">
            <a:extLst>
              <a:ext uri="{FF2B5EF4-FFF2-40B4-BE49-F238E27FC236}">
                <a16:creationId xmlns:a16="http://schemas.microsoft.com/office/drawing/2014/main" id="{2EF73D4D-2C6B-4315-A646-B664F9B52756}"/>
              </a:ext>
            </a:extLst>
          </p:cNvPr>
          <p:cNvGrpSpPr/>
          <p:nvPr/>
        </p:nvGrpSpPr>
        <p:grpSpPr>
          <a:xfrm>
            <a:off x="6334806" y="0"/>
            <a:ext cx="5857195" cy="6858000"/>
            <a:chOff x="6333156" y="0"/>
            <a:chExt cx="5855670" cy="6858000"/>
          </a:xfrm>
        </p:grpSpPr>
        <p:sp>
          <p:nvSpPr>
            <p:cNvPr id="13" name="Freeform: Shape 17">
              <a:extLst>
                <a:ext uri="{FF2B5EF4-FFF2-40B4-BE49-F238E27FC236}">
                  <a16:creationId xmlns:a16="http://schemas.microsoft.com/office/drawing/2014/main" id="{2C8D9C2C-10FF-4EA8-8F09-FB68B7B79595}"/>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4" name="Freeform: Shape 21">
              <a:extLst>
                <a:ext uri="{FF2B5EF4-FFF2-40B4-BE49-F238E27FC236}">
                  <a16:creationId xmlns:a16="http://schemas.microsoft.com/office/drawing/2014/main" id="{1503FAC8-660A-4B09-BBC1-A3DC971FD446}"/>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 name="Freeform: Shape 22">
              <a:extLst>
                <a:ext uri="{FF2B5EF4-FFF2-40B4-BE49-F238E27FC236}">
                  <a16:creationId xmlns:a16="http://schemas.microsoft.com/office/drawing/2014/main" id="{BA7E167D-EC14-4B1E-91D2-7F3670804026}"/>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6" name="Freeform: Shape 23">
              <a:extLst>
                <a:ext uri="{FF2B5EF4-FFF2-40B4-BE49-F238E27FC236}">
                  <a16:creationId xmlns:a16="http://schemas.microsoft.com/office/drawing/2014/main" id="{A8C4F75A-8F45-4964-9121-70D4A6151309}"/>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t> </a:t>
              </a:r>
            </a:p>
          </p:txBody>
        </p:sp>
        <p:sp>
          <p:nvSpPr>
            <p:cNvPr id="18" name="Freeform: Shape 25">
              <a:extLst>
                <a:ext uri="{FF2B5EF4-FFF2-40B4-BE49-F238E27FC236}">
                  <a16:creationId xmlns:a16="http://schemas.microsoft.com/office/drawing/2014/main" id="{BDB47D9A-48AD-430C-9273-585A62BBC5D7}"/>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Freeform: Shape 26">
              <a:extLst>
                <a:ext uri="{FF2B5EF4-FFF2-40B4-BE49-F238E27FC236}">
                  <a16:creationId xmlns:a16="http://schemas.microsoft.com/office/drawing/2014/main" id="{848BA893-706A-4DC4-BA07-5A1792CE134E}"/>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27">
              <a:extLst>
                <a:ext uri="{FF2B5EF4-FFF2-40B4-BE49-F238E27FC236}">
                  <a16:creationId xmlns:a16="http://schemas.microsoft.com/office/drawing/2014/main" id="{4A6A6EB0-F592-47B7-BAC3-462186D46040}"/>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Freeform: Shape 28">
              <a:extLst>
                <a:ext uri="{FF2B5EF4-FFF2-40B4-BE49-F238E27FC236}">
                  <a16:creationId xmlns:a16="http://schemas.microsoft.com/office/drawing/2014/main" id="{31F2AEBF-9065-45CD-AD57-7F84B02404A7}"/>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6" name="Freeform: Shape 29">
              <a:extLst>
                <a:ext uri="{FF2B5EF4-FFF2-40B4-BE49-F238E27FC236}">
                  <a16:creationId xmlns:a16="http://schemas.microsoft.com/office/drawing/2014/main" id="{5A569112-41E0-4212-8FEF-C1AAC76C47A5}"/>
                </a:ext>
              </a:extLst>
            </p:cNvPr>
            <p:cNvSpPr txBox="1">
              <a:spLocks/>
            </p:cNvSpPr>
            <p:nvPr userDrawn="1"/>
          </p:nvSpPr>
          <p:spPr>
            <a:xfrm>
              <a:off x="7950809" y="3201906"/>
              <a:ext cx="530877" cy="1030447"/>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7" name="Freeform: Shape 30">
              <a:extLst>
                <a:ext uri="{FF2B5EF4-FFF2-40B4-BE49-F238E27FC236}">
                  <a16:creationId xmlns:a16="http://schemas.microsoft.com/office/drawing/2014/main" id="{55457D17-0F15-40B8-AE85-EB13409D2893}"/>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8" name="Freeform: Shape 31">
              <a:extLst>
                <a:ext uri="{FF2B5EF4-FFF2-40B4-BE49-F238E27FC236}">
                  <a16:creationId xmlns:a16="http://schemas.microsoft.com/office/drawing/2014/main" id="{2607EC59-365F-4CC0-A18B-8257E9403903}"/>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spTree>
    <p:extLst>
      <p:ext uri="{BB962C8B-B14F-4D97-AF65-F5344CB8AC3E}">
        <p14:creationId xmlns:p14="http://schemas.microsoft.com/office/powerpoint/2010/main" val="26215484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0069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9"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1942019"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1942019" y="4541516"/>
            <a:ext cx="7421534" cy="938213"/>
          </a:xfrm>
        </p:spPr>
        <p:txBody>
          <a:bodyPr/>
          <a:lstStyle>
            <a:lvl1pPr>
              <a:defRPr sz="750"/>
            </a:lvl1pPr>
            <a:lvl2pPr marL="114300" indent="-114300">
              <a:spcBef>
                <a:spcPts val="100"/>
              </a:spcBef>
              <a:buClr>
                <a:schemeClr val="accent1"/>
              </a:buClr>
              <a:tabLst/>
              <a:defRPr sz="750"/>
            </a:lvl2pPr>
            <a:lvl3pPr marL="230188" indent="-115888">
              <a:spcBef>
                <a:spcPts val="100"/>
              </a:spcBef>
              <a:buClr>
                <a:schemeClr val="accent1"/>
              </a:buClr>
              <a:tabLst/>
              <a:defRPr sz="750"/>
            </a:lvl3pPr>
            <a:lvl4pPr marL="346075" indent="-115888">
              <a:spcBef>
                <a:spcPts val="100"/>
              </a:spcBef>
              <a:buClr>
                <a:schemeClr val="accent1"/>
              </a:buClr>
              <a:tabLst/>
              <a:defRPr sz="750"/>
            </a:lvl4pPr>
            <a:lvl5pPr marL="460375" indent="-114300">
              <a:spcBef>
                <a:spcPts val="100"/>
              </a:spcBef>
              <a:buClr>
                <a:schemeClr val="accent1"/>
              </a:buClr>
              <a:tabLst/>
              <a:defRPr sz="75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3861088"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3861088"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5780156"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5780157"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699225"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699226"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12" name="Footer Placeholder 4">
            <a:extLst>
              <a:ext uri="{FF2B5EF4-FFF2-40B4-BE49-F238E27FC236}">
                <a16:creationId xmlns:a16="http://schemas.microsoft.com/office/drawing/2014/main" id="{9C240F33-C742-49C8-8DE8-183098A7D65C}"/>
              </a:ext>
            </a:extLst>
          </p:cNvPr>
          <p:cNvSpPr txBox="1">
            <a:spLocks/>
          </p:cNvSpPr>
          <p:nvPr/>
        </p:nvSpPr>
        <p:spPr>
          <a:xfrm>
            <a:off x="3977906" y="6364225"/>
            <a:ext cx="1737813" cy="120649"/>
          </a:xfrm>
          <a:prstGeom prst="rect">
            <a:avLst/>
          </a:prstGeom>
        </p:spPr>
        <p:txBody>
          <a:bodyPr vert="horz" lIns="0" tIns="0" rIns="0" bIns="0" rtlCol="0" anchor="ctr"/>
          <a:lstStyle>
            <a:defPPr>
              <a:defRPr lang="en-US"/>
            </a:defPPr>
            <a:lvl1pPr marL="0" algn="l" defTabSz="457200" rtl="0" eaLnBrk="1" latinLnBrk="0" hangingPunct="1">
              <a:defRPr sz="700" b="0" i="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a:t>© 2005–2019 UiPath. All rights reserved.</a:t>
            </a:r>
          </a:p>
        </p:txBody>
      </p:sp>
    </p:spTree>
    <p:extLst>
      <p:ext uri="{BB962C8B-B14F-4D97-AF65-F5344CB8AC3E}">
        <p14:creationId xmlns:p14="http://schemas.microsoft.com/office/powerpoint/2010/main" val="26938371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id="{AF48B8C3-FDCD-43C6-850A-AA7EF28A95D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5136" y="15636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7048"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4806" y="499015"/>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8195" y="2"/>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5665" y="1"/>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10488" y="103505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50499" y="1564236"/>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2560" y="6327124"/>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5635" y="47548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2881" y="2635329"/>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2676" y="4743728"/>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99" y="4754882"/>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9131" y="4762951"/>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1133" y="5812785"/>
            <a:ext cx="1030447" cy="1059986"/>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9847" y="210312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spTree>
    <p:extLst>
      <p:ext uri="{BB962C8B-B14F-4D97-AF65-F5344CB8AC3E}">
        <p14:creationId xmlns:p14="http://schemas.microsoft.com/office/powerpoint/2010/main" val="17511916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8113" y="1828800"/>
            <a:ext cx="7974501"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12">
            <a:extLst>
              <a:ext uri="{FF2B5EF4-FFF2-40B4-BE49-F238E27FC236}">
                <a16:creationId xmlns:a16="http://schemas.microsoft.com/office/drawing/2014/main" id="{A7FE044F-6493-4ECB-B580-2318E1DA6255}"/>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951249756"/>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Dark BLUE sub-title 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0AA2BB-AFB9-47BA-831D-CC62EC77F64D}"/>
              </a:ext>
            </a:extLst>
          </p:cNvPr>
          <p:cNvSpPr/>
          <p:nvPr userDrawn="1"/>
        </p:nvSpPr>
        <p:spPr>
          <a:xfrm>
            <a:off x="2438398" y="0"/>
            <a:ext cx="9753601" cy="676276"/>
          </a:xfrm>
          <a:prstGeom prst="rect">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7C702FA9-1BC4-4BEF-A09B-0554333A3DD3}"/>
              </a:ext>
            </a:extLst>
          </p:cNvPr>
          <p:cNvSpPr>
            <a:spLocks noGrp="1"/>
          </p:cNvSpPr>
          <p:nvPr>
            <p:ph type="title" hasCustomPrompt="1"/>
          </p:nvPr>
        </p:nvSpPr>
        <p:spPr>
          <a:xfrm>
            <a:off x="2552700" y="0"/>
            <a:ext cx="9391649" cy="677967"/>
          </a:xfrm>
        </p:spPr>
        <p:txBody>
          <a:bodyPr>
            <a:normAutofit/>
          </a:bodyPr>
          <a:lstStyle>
            <a:lvl1pPr>
              <a:defRPr lang="en-US" sz="1600" b="1" kern="1200" dirty="0">
                <a:solidFill>
                  <a:schemeClr val="bg1"/>
                </a:solidFill>
                <a:latin typeface="+mn-lt"/>
                <a:ea typeface="+mn-ea"/>
                <a:cs typeface="+mn-cs"/>
              </a:defRPr>
            </a:lvl1pPr>
          </a:lstStyle>
          <a:p>
            <a:r>
              <a:rPr lang="en-US"/>
              <a:t>RECOMMENDED NEXT STEPS</a:t>
            </a:r>
          </a:p>
        </p:txBody>
      </p:sp>
      <p:sp>
        <p:nvSpPr>
          <p:cNvPr id="21" name="Text Placeholder 19">
            <a:extLst>
              <a:ext uri="{FF2B5EF4-FFF2-40B4-BE49-F238E27FC236}">
                <a16:creationId xmlns:a16="http://schemas.microsoft.com/office/drawing/2014/main" id="{C5978F1E-B83B-4735-8D7A-22D0C8373AB3}"/>
              </a:ext>
            </a:extLst>
          </p:cNvPr>
          <p:cNvSpPr>
            <a:spLocks noGrp="1"/>
          </p:cNvSpPr>
          <p:nvPr>
            <p:ph type="body" sz="quarter" idx="10" hasCustomPrompt="1"/>
          </p:nvPr>
        </p:nvSpPr>
        <p:spPr>
          <a:xfrm>
            <a:off x="1762124" y="979383"/>
            <a:ext cx="10182225" cy="973242"/>
          </a:xfrm>
        </p:spPr>
        <p:txBody>
          <a:bodyPr>
            <a:normAutofit/>
          </a:bodyPr>
          <a:lstStyle>
            <a:lvl1pPr marL="0" indent="0">
              <a:buNone/>
              <a:defRPr lang="en-US" sz="1800" kern="1200" dirty="0">
                <a:solidFill>
                  <a:srgbClr val="002656"/>
                </a:solidFill>
                <a:latin typeface="+mn-lt"/>
                <a:ea typeface="+mn-ea"/>
                <a:cs typeface="+mn-cs"/>
              </a:defRPr>
            </a:lvl1pPr>
          </a:lstStyle>
          <a:p>
            <a:r>
              <a:rPr lang="en-US"/>
              <a:t>During the preparation phase organizations need to secure the backing of the C level and build a realistic roll-out plan </a:t>
            </a:r>
            <a:endParaRPr lang="en-US">
              <a:solidFill>
                <a:srgbClr val="002855"/>
              </a:solidFill>
            </a:endParaRPr>
          </a:p>
        </p:txBody>
      </p:sp>
      <p:sp>
        <p:nvSpPr>
          <p:cNvPr id="2" name="Rectangle 1">
            <a:extLst>
              <a:ext uri="{FF2B5EF4-FFF2-40B4-BE49-F238E27FC236}">
                <a16:creationId xmlns:a16="http://schemas.microsoft.com/office/drawing/2014/main" id="{8E6465E7-4DE3-4B5F-B4ED-8CA52B55A8B6}"/>
              </a:ext>
            </a:extLst>
          </p:cNvPr>
          <p:cNvSpPr/>
          <p:nvPr userDrawn="1"/>
        </p:nvSpPr>
        <p:spPr>
          <a:xfrm>
            <a:off x="1762124" y="0"/>
            <a:ext cx="676276" cy="676276"/>
          </a:xfrm>
          <a:prstGeom prst="rect">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7">
            <a:extLst>
              <a:ext uri="{FF2B5EF4-FFF2-40B4-BE49-F238E27FC236}">
                <a16:creationId xmlns:a16="http://schemas.microsoft.com/office/drawing/2014/main" id="{84EF6583-D766-400E-BA41-B81798888F5B}"/>
              </a:ext>
            </a:extLst>
          </p:cNvPr>
          <p:cNvSpPr txBox="1">
            <a:spLocks/>
          </p:cNvSpPr>
          <p:nvPr userDrawn="1"/>
        </p:nvSpPr>
        <p:spPr>
          <a:xfrm>
            <a:off x="1762123" y="-1691"/>
            <a:ext cx="676276" cy="6779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1600" b="1" kern="1200" dirty="0">
                <a:solidFill>
                  <a:schemeClr val="bg1"/>
                </a:solidFill>
                <a:latin typeface="+mn-lt"/>
                <a:ea typeface="+mn-ea"/>
                <a:cs typeface="+mn-cs"/>
              </a:defRPr>
            </a:lvl1pPr>
          </a:lstStyle>
          <a:p>
            <a:pPr algn="ctr"/>
            <a:endParaRPr lang="en-US" sz="2400"/>
          </a:p>
        </p:txBody>
      </p:sp>
      <p:sp>
        <p:nvSpPr>
          <p:cNvPr id="16" name="Text Placeholder 14">
            <a:extLst>
              <a:ext uri="{FF2B5EF4-FFF2-40B4-BE49-F238E27FC236}">
                <a16:creationId xmlns:a16="http://schemas.microsoft.com/office/drawing/2014/main" id="{F14B9B84-FFFE-468A-9A50-C7EF954EE154}"/>
              </a:ext>
            </a:extLst>
          </p:cNvPr>
          <p:cNvSpPr>
            <a:spLocks noGrp="1"/>
          </p:cNvSpPr>
          <p:nvPr>
            <p:ph type="body" sz="quarter" idx="11" hasCustomPrompt="1"/>
          </p:nvPr>
        </p:nvSpPr>
        <p:spPr>
          <a:xfrm>
            <a:off x="1762122" y="1"/>
            <a:ext cx="676275" cy="676276"/>
          </a:xfrm>
        </p:spPr>
        <p:txBody>
          <a:bodyPr anchor="ctr">
            <a:normAutofit/>
          </a:bodyPr>
          <a:lstStyle>
            <a:lvl1pPr marL="0" indent="0" algn="ctr">
              <a:buNone/>
              <a:defRPr sz="2400" b="1">
                <a:solidFill>
                  <a:schemeClr val="bg1"/>
                </a:solidFill>
              </a:defRPr>
            </a:lvl1pPr>
          </a:lstStyle>
          <a:p>
            <a:pPr lvl="0"/>
            <a:r>
              <a:rPr lang="en-US"/>
              <a:t>A</a:t>
            </a:r>
          </a:p>
        </p:txBody>
      </p:sp>
      <p:pic>
        <p:nvPicPr>
          <p:cNvPr id="10" name="Graphic 9">
            <a:extLst>
              <a:ext uri="{FF2B5EF4-FFF2-40B4-BE49-F238E27FC236}">
                <a16:creationId xmlns:a16="http://schemas.microsoft.com/office/drawing/2014/main" id="{6128BDBA-8011-FF42-A49F-D74AA8DB76E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21" y="259106"/>
            <a:ext cx="1155700" cy="419100"/>
          </a:xfrm>
          <a:prstGeom prst="rect">
            <a:avLst/>
          </a:prstGeom>
        </p:spPr>
      </p:pic>
    </p:spTree>
    <p:extLst>
      <p:ext uri="{BB962C8B-B14F-4D97-AF65-F5344CB8AC3E}">
        <p14:creationId xmlns:p14="http://schemas.microsoft.com/office/powerpoint/2010/main" val="23407763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CA78F-5F80-4B38-954B-2CFBFFFDE882}"/>
              </a:ext>
            </a:extLst>
          </p:cNvPr>
          <p:cNvSpPr/>
          <p:nvPr/>
        </p:nvSpPr>
        <p:spPr>
          <a:xfrm>
            <a:off x="11555231" y="0"/>
            <a:ext cx="63676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942023" y="1828800"/>
            <a:ext cx="6937591" cy="4343400"/>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23" y="912310"/>
            <a:ext cx="6937916" cy="916491"/>
          </a:xfrm>
        </p:spPr>
        <p:txBody>
          <a:bodyPr/>
          <a:lstStyle/>
          <a:p>
            <a:r>
              <a:rPr lang="en-US"/>
              <a:t>Click to edit Master title style</a:t>
            </a:r>
          </a:p>
        </p:txBody>
      </p:sp>
      <p:sp>
        <p:nvSpPr>
          <p:cNvPr id="15" name="Text Placeholder 12">
            <a:extLst>
              <a:ext uri="{FF2B5EF4-FFF2-40B4-BE49-F238E27FC236}">
                <a16:creationId xmlns:a16="http://schemas.microsoft.com/office/drawing/2014/main" id="{6FB7D808-B18A-40C2-A394-71CFF8345D74}"/>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5" name="Freeform: Shape 4">
            <a:extLst>
              <a:ext uri="{FF2B5EF4-FFF2-40B4-BE49-F238E27FC236}">
                <a16:creationId xmlns:a16="http://schemas.microsoft.com/office/drawing/2014/main" id="{0579B13F-2545-4CBA-AB8D-7DE27099664D}"/>
              </a:ext>
            </a:extLst>
          </p:cNvPr>
          <p:cNvSpPr/>
          <p:nvPr/>
        </p:nvSpPr>
        <p:spPr>
          <a:xfrm>
            <a:off x="9270143" y="217489"/>
            <a:ext cx="2689889" cy="6412736"/>
          </a:xfrm>
          <a:custGeom>
            <a:avLst/>
            <a:gdLst>
              <a:gd name="connsiteX0" fmla="*/ 2659604 w 2689189"/>
              <a:gd name="connsiteY0" fmla="*/ 6383150 h 6412736"/>
              <a:gd name="connsiteX1" fmla="*/ 2689189 w 2689189"/>
              <a:gd name="connsiteY1" fmla="*/ 6383150 h 6412736"/>
              <a:gd name="connsiteX2" fmla="*/ 2689189 w 2689189"/>
              <a:gd name="connsiteY2" fmla="*/ 6412736 h 6412736"/>
              <a:gd name="connsiteX3" fmla="*/ 2659604 w 2689189"/>
              <a:gd name="connsiteY3" fmla="*/ 6412736 h 6412736"/>
              <a:gd name="connsiteX4" fmla="*/ 2393644 w 2689189"/>
              <a:gd name="connsiteY4" fmla="*/ 6383150 h 6412736"/>
              <a:gd name="connsiteX5" fmla="*/ 2423230 w 2689189"/>
              <a:gd name="connsiteY5" fmla="*/ 6383150 h 6412736"/>
              <a:gd name="connsiteX6" fmla="*/ 2423230 w 2689189"/>
              <a:gd name="connsiteY6" fmla="*/ 6412736 h 6412736"/>
              <a:gd name="connsiteX7" fmla="*/ 2393644 w 2689189"/>
              <a:gd name="connsiteY7" fmla="*/ 6412736 h 6412736"/>
              <a:gd name="connsiteX8" fmla="*/ 2127683 w 2689189"/>
              <a:gd name="connsiteY8" fmla="*/ 6383150 h 6412736"/>
              <a:gd name="connsiteX9" fmla="*/ 2157268 w 2689189"/>
              <a:gd name="connsiteY9" fmla="*/ 6383150 h 6412736"/>
              <a:gd name="connsiteX10" fmla="*/ 2157268 w 2689189"/>
              <a:gd name="connsiteY10" fmla="*/ 6412736 h 6412736"/>
              <a:gd name="connsiteX11" fmla="*/ 2127683 w 2689189"/>
              <a:gd name="connsiteY11" fmla="*/ 6412736 h 6412736"/>
              <a:gd name="connsiteX12" fmla="*/ 1861723 w 2689189"/>
              <a:gd name="connsiteY12" fmla="*/ 6383150 h 6412736"/>
              <a:gd name="connsiteX13" fmla="*/ 1891309 w 2689189"/>
              <a:gd name="connsiteY13" fmla="*/ 6383150 h 6412736"/>
              <a:gd name="connsiteX14" fmla="*/ 1891309 w 2689189"/>
              <a:gd name="connsiteY14" fmla="*/ 6412736 h 6412736"/>
              <a:gd name="connsiteX15" fmla="*/ 1861723 w 2689189"/>
              <a:gd name="connsiteY15" fmla="*/ 6412736 h 6412736"/>
              <a:gd name="connsiteX16" fmla="*/ 1595763 w 2689189"/>
              <a:gd name="connsiteY16" fmla="*/ 6383150 h 6412736"/>
              <a:gd name="connsiteX17" fmla="*/ 1625348 w 2689189"/>
              <a:gd name="connsiteY17" fmla="*/ 6383150 h 6412736"/>
              <a:gd name="connsiteX18" fmla="*/ 1625348 w 2689189"/>
              <a:gd name="connsiteY18" fmla="*/ 6412736 h 6412736"/>
              <a:gd name="connsiteX19" fmla="*/ 1595763 w 2689189"/>
              <a:gd name="connsiteY19" fmla="*/ 6412736 h 6412736"/>
              <a:gd name="connsiteX20" fmla="*/ 1329802 w 2689189"/>
              <a:gd name="connsiteY20" fmla="*/ 6383150 h 6412736"/>
              <a:gd name="connsiteX21" fmla="*/ 1359387 w 2689189"/>
              <a:gd name="connsiteY21" fmla="*/ 6383150 h 6412736"/>
              <a:gd name="connsiteX22" fmla="*/ 1359387 w 2689189"/>
              <a:gd name="connsiteY22" fmla="*/ 6412736 h 6412736"/>
              <a:gd name="connsiteX23" fmla="*/ 1329802 w 2689189"/>
              <a:gd name="connsiteY23" fmla="*/ 6412736 h 6412736"/>
              <a:gd name="connsiteX24" fmla="*/ 1063842 w 2689189"/>
              <a:gd name="connsiteY24" fmla="*/ 6383150 h 6412736"/>
              <a:gd name="connsiteX25" fmla="*/ 1093428 w 2689189"/>
              <a:gd name="connsiteY25" fmla="*/ 6383150 h 6412736"/>
              <a:gd name="connsiteX26" fmla="*/ 1093428 w 2689189"/>
              <a:gd name="connsiteY26" fmla="*/ 6412736 h 6412736"/>
              <a:gd name="connsiteX27" fmla="*/ 1063842 w 2689189"/>
              <a:gd name="connsiteY27" fmla="*/ 6412736 h 6412736"/>
              <a:gd name="connsiteX28" fmla="*/ 797881 w 2689189"/>
              <a:gd name="connsiteY28" fmla="*/ 6383150 h 6412736"/>
              <a:gd name="connsiteX29" fmla="*/ 827466 w 2689189"/>
              <a:gd name="connsiteY29" fmla="*/ 6383150 h 6412736"/>
              <a:gd name="connsiteX30" fmla="*/ 827466 w 2689189"/>
              <a:gd name="connsiteY30" fmla="*/ 6412736 h 6412736"/>
              <a:gd name="connsiteX31" fmla="*/ 797881 w 2689189"/>
              <a:gd name="connsiteY31" fmla="*/ 6412736 h 6412736"/>
              <a:gd name="connsiteX32" fmla="*/ 531921 w 2689189"/>
              <a:gd name="connsiteY32" fmla="*/ 6383150 h 6412736"/>
              <a:gd name="connsiteX33" fmla="*/ 561507 w 2689189"/>
              <a:gd name="connsiteY33" fmla="*/ 6383150 h 6412736"/>
              <a:gd name="connsiteX34" fmla="*/ 561507 w 2689189"/>
              <a:gd name="connsiteY34" fmla="*/ 6412736 h 6412736"/>
              <a:gd name="connsiteX35" fmla="*/ 531921 w 2689189"/>
              <a:gd name="connsiteY35" fmla="*/ 6412736 h 6412736"/>
              <a:gd name="connsiteX36" fmla="*/ 265961 w 2689189"/>
              <a:gd name="connsiteY36" fmla="*/ 6383150 h 6412736"/>
              <a:gd name="connsiteX37" fmla="*/ 295546 w 2689189"/>
              <a:gd name="connsiteY37" fmla="*/ 6383150 h 6412736"/>
              <a:gd name="connsiteX38" fmla="*/ 295546 w 2689189"/>
              <a:gd name="connsiteY38" fmla="*/ 6412736 h 6412736"/>
              <a:gd name="connsiteX39" fmla="*/ 265961 w 2689189"/>
              <a:gd name="connsiteY39" fmla="*/ 6412736 h 6412736"/>
              <a:gd name="connsiteX40" fmla="*/ 0 w 2689189"/>
              <a:gd name="connsiteY40" fmla="*/ 6383150 h 6412736"/>
              <a:gd name="connsiteX41" fmla="*/ 29585 w 2689189"/>
              <a:gd name="connsiteY41" fmla="*/ 6383150 h 6412736"/>
              <a:gd name="connsiteX42" fmla="*/ 29585 w 2689189"/>
              <a:gd name="connsiteY42" fmla="*/ 6412736 h 6412736"/>
              <a:gd name="connsiteX43" fmla="*/ 0 w 2689189"/>
              <a:gd name="connsiteY43" fmla="*/ 6412736 h 6412736"/>
              <a:gd name="connsiteX44" fmla="*/ 2659604 w 2689189"/>
              <a:gd name="connsiteY44" fmla="*/ 6117190 h 6412736"/>
              <a:gd name="connsiteX45" fmla="*/ 2689189 w 2689189"/>
              <a:gd name="connsiteY45" fmla="*/ 6117190 h 6412736"/>
              <a:gd name="connsiteX46" fmla="*/ 2689189 w 2689189"/>
              <a:gd name="connsiteY46" fmla="*/ 6146775 h 6412736"/>
              <a:gd name="connsiteX47" fmla="*/ 2659604 w 2689189"/>
              <a:gd name="connsiteY47" fmla="*/ 6146775 h 6412736"/>
              <a:gd name="connsiteX48" fmla="*/ 2393644 w 2689189"/>
              <a:gd name="connsiteY48" fmla="*/ 6117190 h 6412736"/>
              <a:gd name="connsiteX49" fmla="*/ 2423230 w 2689189"/>
              <a:gd name="connsiteY49" fmla="*/ 6117190 h 6412736"/>
              <a:gd name="connsiteX50" fmla="*/ 2423230 w 2689189"/>
              <a:gd name="connsiteY50" fmla="*/ 6146775 h 6412736"/>
              <a:gd name="connsiteX51" fmla="*/ 2393644 w 2689189"/>
              <a:gd name="connsiteY51" fmla="*/ 6146775 h 6412736"/>
              <a:gd name="connsiteX52" fmla="*/ 2127683 w 2689189"/>
              <a:gd name="connsiteY52" fmla="*/ 6117190 h 6412736"/>
              <a:gd name="connsiteX53" fmla="*/ 2157268 w 2689189"/>
              <a:gd name="connsiteY53" fmla="*/ 6117190 h 6412736"/>
              <a:gd name="connsiteX54" fmla="*/ 2157268 w 2689189"/>
              <a:gd name="connsiteY54" fmla="*/ 6146775 h 6412736"/>
              <a:gd name="connsiteX55" fmla="*/ 2127683 w 2689189"/>
              <a:gd name="connsiteY55" fmla="*/ 6146775 h 6412736"/>
              <a:gd name="connsiteX56" fmla="*/ 1861723 w 2689189"/>
              <a:gd name="connsiteY56" fmla="*/ 6117190 h 6412736"/>
              <a:gd name="connsiteX57" fmla="*/ 1891309 w 2689189"/>
              <a:gd name="connsiteY57" fmla="*/ 6117190 h 6412736"/>
              <a:gd name="connsiteX58" fmla="*/ 1891309 w 2689189"/>
              <a:gd name="connsiteY58" fmla="*/ 6146775 h 6412736"/>
              <a:gd name="connsiteX59" fmla="*/ 1861723 w 2689189"/>
              <a:gd name="connsiteY59" fmla="*/ 6146775 h 6412736"/>
              <a:gd name="connsiteX60" fmla="*/ 1595763 w 2689189"/>
              <a:gd name="connsiteY60" fmla="*/ 6117190 h 6412736"/>
              <a:gd name="connsiteX61" fmla="*/ 1625348 w 2689189"/>
              <a:gd name="connsiteY61" fmla="*/ 6117190 h 6412736"/>
              <a:gd name="connsiteX62" fmla="*/ 1625348 w 2689189"/>
              <a:gd name="connsiteY62" fmla="*/ 6146775 h 6412736"/>
              <a:gd name="connsiteX63" fmla="*/ 1595763 w 2689189"/>
              <a:gd name="connsiteY63" fmla="*/ 6146775 h 6412736"/>
              <a:gd name="connsiteX64" fmla="*/ 1329802 w 2689189"/>
              <a:gd name="connsiteY64" fmla="*/ 6117190 h 6412736"/>
              <a:gd name="connsiteX65" fmla="*/ 1359387 w 2689189"/>
              <a:gd name="connsiteY65" fmla="*/ 6117190 h 6412736"/>
              <a:gd name="connsiteX66" fmla="*/ 1359387 w 2689189"/>
              <a:gd name="connsiteY66" fmla="*/ 6146775 h 6412736"/>
              <a:gd name="connsiteX67" fmla="*/ 1329802 w 2689189"/>
              <a:gd name="connsiteY67" fmla="*/ 6146775 h 6412736"/>
              <a:gd name="connsiteX68" fmla="*/ 1063842 w 2689189"/>
              <a:gd name="connsiteY68" fmla="*/ 6117190 h 6412736"/>
              <a:gd name="connsiteX69" fmla="*/ 1093428 w 2689189"/>
              <a:gd name="connsiteY69" fmla="*/ 6117190 h 6412736"/>
              <a:gd name="connsiteX70" fmla="*/ 1093428 w 2689189"/>
              <a:gd name="connsiteY70" fmla="*/ 6146775 h 6412736"/>
              <a:gd name="connsiteX71" fmla="*/ 1063842 w 2689189"/>
              <a:gd name="connsiteY71" fmla="*/ 6146775 h 6412736"/>
              <a:gd name="connsiteX72" fmla="*/ 797881 w 2689189"/>
              <a:gd name="connsiteY72" fmla="*/ 6117190 h 6412736"/>
              <a:gd name="connsiteX73" fmla="*/ 827466 w 2689189"/>
              <a:gd name="connsiteY73" fmla="*/ 6117190 h 6412736"/>
              <a:gd name="connsiteX74" fmla="*/ 827466 w 2689189"/>
              <a:gd name="connsiteY74" fmla="*/ 6146775 h 6412736"/>
              <a:gd name="connsiteX75" fmla="*/ 797881 w 2689189"/>
              <a:gd name="connsiteY75" fmla="*/ 6146775 h 6412736"/>
              <a:gd name="connsiteX76" fmla="*/ 531921 w 2689189"/>
              <a:gd name="connsiteY76" fmla="*/ 6117190 h 6412736"/>
              <a:gd name="connsiteX77" fmla="*/ 561507 w 2689189"/>
              <a:gd name="connsiteY77" fmla="*/ 6117190 h 6412736"/>
              <a:gd name="connsiteX78" fmla="*/ 561507 w 2689189"/>
              <a:gd name="connsiteY78" fmla="*/ 6146775 h 6412736"/>
              <a:gd name="connsiteX79" fmla="*/ 531921 w 2689189"/>
              <a:gd name="connsiteY79" fmla="*/ 6146775 h 6412736"/>
              <a:gd name="connsiteX80" fmla="*/ 265961 w 2689189"/>
              <a:gd name="connsiteY80" fmla="*/ 6117190 h 6412736"/>
              <a:gd name="connsiteX81" fmla="*/ 295546 w 2689189"/>
              <a:gd name="connsiteY81" fmla="*/ 6117190 h 6412736"/>
              <a:gd name="connsiteX82" fmla="*/ 295546 w 2689189"/>
              <a:gd name="connsiteY82" fmla="*/ 6146775 h 6412736"/>
              <a:gd name="connsiteX83" fmla="*/ 265961 w 2689189"/>
              <a:gd name="connsiteY83" fmla="*/ 6146775 h 6412736"/>
              <a:gd name="connsiteX84" fmla="*/ 0 w 2689189"/>
              <a:gd name="connsiteY84" fmla="*/ 6117190 h 6412736"/>
              <a:gd name="connsiteX85" fmla="*/ 29585 w 2689189"/>
              <a:gd name="connsiteY85" fmla="*/ 6117190 h 6412736"/>
              <a:gd name="connsiteX86" fmla="*/ 29585 w 2689189"/>
              <a:gd name="connsiteY86" fmla="*/ 6146775 h 6412736"/>
              <a:gd name="connsiteX87" fmla="*/ 0 w 2689189"/>
              <a:gd name="connsiteY87" fmla="*/ 6146775 h 6412736"/>
              <a:gd name="connsiteX88" fmla="*/ 2659604 w 2689189"/>
              <a:gd name="connsiteY88" fmla="*/ 5851229 h 6412736"/>
              <a:gd name="connsiteX89" fmla="*/ 2689189 w 2689189"/>
              <a:gd name="connsiteY89" fmla="*/ 5851229 h 6412736"/>
              <a:gd name="connsiteX90" fmla="*/ 2689189 w 2689189"/>
              <a:gd name="connsiteY90" fmla="*/ 5880814 h 6412736"/>
              <a:gd name="connsiteX91" fmla="*/ 2659604 w 2689189"/>
              <a:gd name="connsiteY91" fmla="*/ 5880814 h 6412736"/>
              <a:gd name="connsiteX92" fmla="*/ 2393644 w 2689189"/>
              <a:gd name="connsiteY92" fmla="*/ 5851229 h 6412736"/>
              <a:gd name="connsiteX93" fmla="*/ 2423230 w 2689189"/>
              <a:gd name="connsiteY93" fmla="*/ 5851229 h 6412736"/>
              <a:gd name="connsiteX94" fmla="*/ 2423230 w 2689189"/>
              <a:gd name="connsiteY94" fmla="*/ 5880814 h 6412736"/>
              <a:gd name="connsiteX95" fmla="*/ 2393644 w 2689189"/>
              <a:gd name="connsiteY95" fmla="*/ 5880814 h 6412736"/>
              <a:gd name="connsiteX96" fmla="*/ 2127683 w 2689189"/>
              <a:gd name="connsiteY96" fmla="*/ 5851229 h 6412736"/>
              <a:gd name="connsiteX97" fmla="*/ 2157268 w 2689189"/>
              <a:gd name="connsiteY97" fmla="*/ 5851229 h 6412736"/>
              <a:gd name="connsiteX98" fmla="*/ 2157268 w 2689189"/>
              <a:gd name="connsiteY98" fmla="*/ 5880814 h 6412736"/>
              <a:gd name="connsiteX99" fmla="*/ 2127683 w 2689189"/>
              <a:gd name="connsiteY99" fmla="*/ 5880814 h 6412736"/>
              <a:gd name="connsiteX100" fmla="*/ 1861723 w 2689189"/>
              <a:gd name="connsiteY100" fmla="*/ 5851229 h 6412736"/>
              <a:gd name="connsiteX101" fmla="*/ 1891309 w 2689189"/>
              <a:gd name="connsiteY101" fmla="*/ 5851229 h 6412736"/>
              <a:gd name="connsiteX102" fmla="*/ 1891309 w 2689189"/>
              <a:gd name="connsiteY102" fmla="*/ 5880814 h 6412736"/>
              <a:gd name="connsiteX103" fmla="*/ 1861723 w 2689189"/>
              <a:gd name="connsiteY103" fmla="*/ 5880814 h 6412736"/>
              <a:gd name="connsiteX104" fmla="*/ 1595763 w 2689189"/>
              <a:gd name="connsiteY104" fmla="*/ 5851229 h 6412736"/>
              <a:gd name="connsiteX105" fmla="*/ 1625348 w 2689189"/>
              <a:gd name="connsiteY105" fmla="*/ 5851229 h 6412736"/>
              <a:gd name="connsiteX106" fmla="*/ 1625348 w 2689189"/>
              <a:gd name="connsiteY106" fmla="*/ 5880814 h 6412736"/>
              <a:gd name="connsiteX107" fmla="*/ 1595763 w 2689189"/>
              <a:gd name="connsiteY107" fmla="*/ 5880814 h 6412736"/>
              <a:gd name="connsiteX108" fmla="*/ 1329802 w 2689189"/>
              <a:gd name="connsiteY108" fmla="*/ 5851229 h 6412736"/>
              <a:gd name="connsiteX109" fmla="*/ 1359387 w 2689189"/>
              <a:gd name="connsiteY109" fmla="*/ 5851229 h 6412736"/>
              <a:gd name="connsiteX110" fmla="*/ 1359387 w 2689189"/>
              <a:gd name="connsiteY110" fmla="*/ 5880814 h 6412736"/>
              <a:gd name="connsiteX111" fmla="*/ 1329802 w 2689189"/>
              <a:gd name="connsiteY111" fmla="*/ 5880814 h 6412736"/>
              <a:gd name="connsiteX112" fmla="*/ 1063842 w 2689189"/>
              <a:gd name="connsiteY112" fmla="*/ 5851229 h 6412736"/>
              <a:gd name="connsiteX113" fmla="*/ 1093428 w 2689189"/>
              <a:gd name="connsiteY113" fmla="*/ 5851229 h 6412736"/>
              <a:gd name="connsiteX114" fmla="*/ 1093428 w 2689189"/>
              <a:gd name="connsiteY114" fmla="*/ 5880814 h 6412736"/>
              <a:gd name="connsiteX115" fmla="*/ 1063842 w 2689189"/>
              <a:gd name="connsiteY115" fmla="*/ 5880814 h 6412736"/>
              <a:gd name="connsiteX116" fmla="*/ 797881 w 2689189"/>
              <a:gd name="connsiteY116" fmla="*/ 5851229 h 6412736"/>
              <a:gd name="connsiteX117" fmla="*/ 827466 w 2689189"/>
              <a:gd name="connsiteY117" fmla="*/ 5851229 h 6412736"/>
              <a:gd name="connsiteX118" fmla="*/ 827466 w 2689189"/>
              <a:gd name="connsiteY118" fmla="*/ 5880814 h 6412736"/>
              <a:gd name="connsiteX119" fmla="*/ 797881 w 2689189"/>
              <a:gd name="connsiteY119" fmla="*/ 5880814 h 6412736"/>
              <a:gd name="connsiteX120" fmla="*/ 531921 w 2689189"/>
              <a:gd name="connsiteY120" fmla="*/ 5851229 h 6412736"/>
              <a:gd name="connsiteX121" fmla="*/ 561507 w 2689189"/>
              <a:gd name="connsiteY121" fmla="*/ 5851229 h 6412736"/>
              <a:gd name="connsiteX122" fmla="*/ 561507 w 2689189"/>
              <a:gd name="connsiteY122" fmla="*/ 5880814 h 6412736"/>
              <a:gd name="connsiteX123" fmla="*/ 531921 w 2689189"/>
              <a:gd name="connsiteY123" fmla="*/ 5880814 h 6412736"/>
              <a:gd name="connsiteX124" fmla="*/ 265961 w 2689189"/>
              <a:gd name="connsiteY124" fmla="*/ 5851229 h 6412736"/>
              <a:gd name="connsiteX125" fmla="*/ 295546 w 2689189"/>
              <a:gd name="connsiteY125" fmla="*/ 5851229 h 6412736"/>
              <a:gd name="connsiteX126" fmla="*/ 295546 w 2689189"/>
              <a:gd name="connsiteY126" fmla="*/ 5880814 h 6412736"/>
              <a:gd name="connsiteX127" fmla="*/ 265961 w 2689189"/>
              <a:gd name="connsiteY127" fmla="*/ 5880814 h 6412736"/>
              <a:gd name="connsiteX128" fmla="*/ 0 w 2689189"/>
              <a:gd name="connsiteY128" fmla="*/ 5851229 h 6412736"/>
              <a:gd name="connsiteX129" fmla="*/ 29585 w 2689189"/>
              <a:gd name="connsiteY129" fmla="*/ 5851229 h 6412736"/>
              <a:gd name="connsiteX130" fmla="*/ 29585 w 2689189"/>
              <a:gd name="connsiteY130" fmla="*/ 5880814 h 6412736"/>
              <a:gd name="connsiteX131" fmla="*/ 0 w 2689189"/>
              <a:gd name="connsiteY131" fmla="*/ 5880814 h 6412736"/>
              <a:gd name="connsiteX132" fmla="*/ 2659604 w 2689189"/>
              <a:gd name="connsiteY132" fmla="*/ 5585269 h 6412736"/>
              <a:gd name="connsiteX133" fmla="*/ 2689189 w 2689189"/>
              <a:gd name="connsiteY133" fmla="*/ 5585269 h 6412736"/>
              <a:gd name="connsiteX134" fmla="*/ 2689189 w 2689189"/>
              <a:gd name="connsiteY134" fmla="*/ 5614854 h 6412736"/>
              <a:gd name="connsiteX135" fmla="*/ 2659604 w 2689189"/>
              <a:gd name="connsiteY135" fmla="*/ 5614854 h 6412736"/>
              <a:gd name="connsiteX136" fmla="*/ 2393644 w 2689189"/>
              <a:gd name="connsiteY136" fmla="*/ 5585269 h 6412736"/>
              <a:gd name="connsiteX137" fmla="*/ 2423230 w 2689189"/>
              <a:gd name="connsiteY137" fmla="*/ 5585269 h 6412736"/>
              <a:gd name="connsiteX138" fmla="*/ 2423230 w 2689189"/>
              <a:gd name="connsiteY138" fmla="*/ 5614854 h 6412736"/>
              <a:gd name="connsiteX139" fmla="*/ 2393644 w 2689189"/>
              <a:gd name="connsiteY139" fmla="*/ 5614854 h 6412736"/>
              <a:gd name="connsiteX140" fmla="*/ 2127683 w 2689189"/>
              <a:gd name="connsiteY140" fmla="*/ 5585269 h 6412736"/>
              <a:gd name="connsiteX141" fmla="*/ 2157268 w 2689189"/>
              <a:gd name="connsiteY141" fmla="*/ 5585269 h 6412736"/>
              <a:gd name="connsiteX142" fmla="*/ 2157268 w 2689189"/>
              <a:gd name="connsiteY142" fmla="*/ 5614854 h 6412736"/>
              <a:gd name="connsiteX143" fmla="*/ 2127683 w 2689189"/>
              <a:gd name="connsiteY143" fmla="*/ 5614854 h 6412736"/>
              <a:gd name="connsiteX144" fmla="*/ 1861723 w 2689189"/>
              <a:gd name="connsiteY144" fmla="*/ 5585269 h 6412736"/>
              <a:gd name="connsiteX145" fmla="*/ 1891309 w 2689189"/>
              <a:gd name="connsiteY145" fmla="*/ 5585269 h 6412736"/>
              <a:gd name="connsiteX146" fmla="*/ 1891309 w 2689189"/>
              <a:gd name="connsiteY146" fmla="*/ 5614854 h 6412736"/>
              <a:gd name="connsiteX147" fmla="*/ 1861723 w 2689189"/>
              <a:gd name="connsiteY147" fmla="*/ 5614854 h 6412736"/>
              <a:gd name="connsiteX148" fmla="*/ 1595763 w 2689189"/>
              <a:gd name="connsiteY148" fmla="*/ 5585269 h 6412736"/>
              <a:gd name="connsiteX149" fmla="*/ 1625348 w 2689189"/>
              <a:gd name="connsiteY149" fmla="*/ 5585269 h 6412736"/>
              <a:gd name="connsiteX150" fmla="*/ 1625348 w 2689189"/>
              <a:gd name="connsiteY150" fmla="*/ 5614854 h 6412736"/>
              <a:gd name="connsiteX151" fmla="*/ 1595763 w 2689189"/>
              <a:gd name="connsiteY151" fmla="*/ 5614854 h 6412736"/>
              <a:gd name="connsiteX152" fmla="*/ 1329802 w 2689189"/>
              <a:gd name="connsiteY152" fmla="*/ 5585269 h 6412736"/>
              <a:gd name="connsiteX153" fmla="*/ 1359387 w 2689189"/>
              <a:gd name="connsiteY153" fmla="*/ 5585269 h 6412736"/>
              <a:gd name="connsiteX154" fmla="*/ 1359387 w 2689189"/>
              <a:gd name="connsiteY154" fmla="*/ 5614854 h 6412736"/>
              <a:gd name="connsiteX155" fmla="*/ 1329802 w 2689189"/>
              <a:gd name="connsiteY155" fmla="*/ 5614854 h 6412736"/>
              <a:gd name="connsiteX156" fmla="*/ 1063842 w 2689189"/>
              <a:gd name="connsiteY156" fmla="*/ 5585269 h 6412736"/>
              <a:gd name="connsiteX157" fmla="*/ 1093428 w 2689189"/>
              <a:gd name="connsiteY157" fmla="*/ 5585269 h 6412736"/>
              <a:gd name="connsiteX158" fmla="*/ 1093428 w 2689189"/>
              <a:gd name="connsiteY158" fmla="*/ 5614854 h 6412736"/>
              <a:gd name="connsiteX159" fmla="*/ 1063842 w 2689189"/>
              <a:gd name="connsiteY159" fmla="*/ 5614854 h 6412736"/>
              <a:gd name="connsiteX160" fmla="*/ 797881 w 2689189"/>
              <a:gd name="connsiteY160" fmla="*/ 5585269 h 6412736"/>
              <a:gd name="connsiteX161" fmla="*/ 827466 w 2689189"/>
              <a:gd name="connsiteY161" fmla="*/ 5585269 h 6412736"/>
              <a:gd name="connsiteX162" fmla="*/ 827466 w 2689189"/>
              <a:gd name="connsiteY162" fmla="*/ 5614854 h 6412736"/>
              <a:gd name="connsiteX163" fmla="*/ 797881 w 2689189"/>
              <a:gd name="connsiteY163" fmla="*/ 5614854 h 6412736"/>
              <a:gd name="connsiteX164" fmla="*/ 531921 w 2689189"/>
              <a:gd name="connsiteY164" fmla="*/ 5585269 h 6412736"/>
              <a:gd name="connsiteX165" fmla="*/ 561507 w 2689189"/>
              <a:gd name="connsiteY165" fmla="*/ 5585269 h 6412736"/>
              <a:gd name="connsiteX166" fmla="*/ 561507 w 2689189"/>
              <a:gd name="connsiteY166" fmla="*/ 5614854 h 6412736"/>
              <a:gd name="connsiteX167" fmla="*/ 531921 w 2689189"/>
              <a:gd name="connsiteY167" fmla="*/ 5614854 h 6412736"/>
              <a:gd name="connsiteX168" fmla="*/ 265961 w 2689189"/>
              <a:gd name="connsiteY168" fmla="*/ 5585269 h 6412736"/>
              <a:gd name="connsiteX169" fmla="*/ 295546 w 2689189"/>
              <a:gd name="connsiteY169" fmla="*/ 5585269 h 6412736"/>
              <a:gd name="connsiteX170" fmla="*/ 295546 w 2689189"/>
              <a:gd name="connsiteY170" fmla="*/ 5614854 h 6412736"/>
              <a:gd name="connsiteX171" fmla="*/ 265961 w 2689189"/>
              <a:gd name="connsiteY171" fmla="*/ 5614854 h 6412736"/>
              <a:gd name="connsiteX172" fmla="*/ 0 w 2689189"/>
              <a:gd name="connsiteY172" fmla="*/ 5585269 h 6412736"/>
              <a:gd name="connsiteX173" fmla="*/ 29585 w 2689189"/>
              <a:gd name="connsiteY173" fmla="*/ 5585269 h 6412736"/>
              <a:gd name="connsiteX174" fmla="*/ 29585 w 2689189"/>
              <a:gd name="connsiteY174" fmla="*/ 5614854 h 6412736"/>
              <a:gd name="connsiteX175" fmla="*/ 0 w 2689189"/>
              <a:gd name="connsiteY175" fmla="*/ 5614854 h 6412736"/>
              <a:gd name="connsiteX176" fmla="*/ 2659604 w 2689189"/>
              <a:gd name="connsiteY176" fmla="*/ 5319309 h 6412736"/>
              <a:gd name="connsiteX177" fmla="*/ 2689189 w 2689189"/>
              <a:gd name="connsiteY177" fmla="*/ 5319309 h 6412736"/>
              <a:gd name="connsiteX178" fmla="*/ 2689189 w 2689189"/>
              <a:gd name="connsiteY178" fmla="*/ 5348895 h 6412736"/>
              <a:gd name="connsiteX179" fmla="*/ 2659604 w 2689189"/>
              <a:gd name="connsiteY179" fmla="*/ 5348895 h 6412736"/>
              <a:gd name="connsiteX180" fmla="*/ 2393644 w 2689189"/>
              <a:gd name="connsiteY180" fmla="*/ 5319309 h 6412736"/>
              <a:gd name="connsiteX181" fmla="*/ 2423230 w 2689189"/>
              <a:gd name="connsiteY181" fmla="*/ 5319309 h 6412736"/>
              <a:gd name="connsiteX182" fmla="*/ 2423230 w 2689189"/>
              <a:gd name="connsiteY182" fmla="*/ 5348895 h 6412736"/>
              <a:gd name="connsiteX183" fmla="*/ 2393644 w 2689189"/>
              <a:gd name="connsiteY183" fmla="*/ 5348895 h 6412736"/>
              <a:gd name="connsiteX184" fmla="*/ 2127683 w 2689189"/>
              <a:gd name="connsiteY184" fmla="*/ 5319309 h 6412736"/>
              <a:gd name="connsiteX185" fmla="*/ 2157268 w 2689189"/>
              <a:gd name="connsiteY185" fmla="*/ 5319309 h 6412736"/>
              <a:gd name="connsiteX186" fmla="*/ 2157268 w 2689189"/>
              <a:gd name="connsiteY186" fmla="*/ 5348895 h 6412736"/>
              <a:gd name="connsiteX187" fmla="*/ 2127683 w 2689189"/>
              <a:gd name="connsiteY187" fmla="*/ 5348895 h 6412736"/>
              <a:gd name="connsiteX188" fmla="*/ 1861723 w 2689189"/>
              <a:gd name="connsiteY188" fmla="*/ 5319309 h 6412736"/>
              <a:gd name="connsiteX189" fmla="*/ 1891309 w 2689189"/>
              <a:gd name="connsiteY189" fmla="*/ 5319309 h 6412736"/>
              <a:gd name="connsiteX190" fmla="*/ 1891309 w 2689189"/>
              <a:gd name="connsiteY190" fmla="*/ 5348895 h 6412736"/>
              <a:gd name="connsiteX191" fmla="*/ 1861723 w 2689189"/>
              <a:gd name="connsiteY191" fmla="*/ 5348895 h 6412736"/>
              <a:gd name="connsiteX192" fmla="*/ 1595763 w 2689189"/>
              <a:gd name="connsiteY192" fmla="*/ 5319309 h 6412736"/>
              <a:gd name="connsiteX193" fmla="*/ 1625348 w 2689189"/>
              <a:gd name="connsiteY193" fmla="*/ 5319309 h 6412736"/>
              <a:gd name="connsiteX194" fmla="*/ 1625348 w 2689189"/>
              <a:gd name="connsiteY194" fmla="*/ 5348895 h 6412736"/>
              <a:gd name="connsiteX195" fmla="*/ 1595763 w 2689189"/>
              <a:gd name="connsiteY195" fmla="*/ 5348895 h 6412736"/>
              <a:gd name="connsiteX196" fmla="*/ 1329802 w 2689189"/>
              <a:gd name="connsiteY196" fmla="*/ 5319309 h 6412736"/>
              <a:gd name="connsiteX197" fmla="*/ 1359387 w 2689189"/>
              <a:gd name="connsiteY197" fmla="*/ 5319309 h 6412736"/>
              <a:gd name="connsiteX198" fmla="*/ 1359387 w 2689189"/>
              <a:gd name="connsiteY198" fmla="*/ 5348895 h 6412736"/>
              <a:gd name="connsiteX199" fmla="*/ 1329802 w 2689189"/>
              <a:gd name="connsiteY199" fmla="*/ 5348895 h 6412736"/>
              <a:gd name="connsiteX200" fmla="*/ 1063842 w 2689189"/>
              <a:gd name="connsiteY200" fmla="*/ 5319309 h 6412736"/>
              <a:gd name="connsiteX201" fmla="*/ 1093428 w 2689189"/>
              <a:gd name="connsiteY201" fmla="*/ 5319309 h 6412736"/>
              <a:gd name="connsiteX202" fmla="*/ 1093428 w 2689189"/>
              <a:gd name="connsiteY202" fmla="*/ 5348895 h 6412736"/>
              <a:gd name="connsiteX203" fmla="*/ 1063842 w 2689189"/>
              <a:gd name="connsiteY203" fmla="*/ 5348895 h 6412736"/>
              <a:gd name="connsiteX204" fmla="*/ 797881 w 2689189"/>
              <a:gd name="connsiteY204" fmla="*/ 5319309 h 6412736"/>
              <a:gd name="connsiteX205" fmla="*/ 827466 w 2689189"/>
              <a:gd name="connsiteY205" fmla="*/ 5319309 h 6412736"/>
              <a:gd name="connsiteX206" fmla="*/ 827466 w 2689189"/>
              <a:gd name="connsiteY206" fmla="*/ 5348895 h 6412736"/>
              <a:gd name="connsiteX207" fmla="*/ 797881 w 2689189"/>
              <a:gd name="connsiteY207" fmla="*/ 5348895 h 6412736"/>
              <a:gd name="connsiteX208" fmla="*/ 531921 w 2689189"/>
              <a:gd name="connsiteY208" fmla="*/ 5319309 h 6412736"/>
              <a:gd name="connsiteX209" fmla="*/ 561507 w 2689189"/>
              <a:gd name="connsiteY209" fmla="*/ 5319309 h 6412736"/>
              <a:gd name="connsiteX210" fmla="*/ 561507 w 2689189"/>
              <a:gd name="connsiteY210" fmla="*/ 5348895 h 6412736"/>
              <a:gd name="connsiteX211" fmla="*/ 531921 w 2689189"/>
              <a:gd name="connsiteY211" fmla="*/ 5348895 h 6412736"/>
              <a:gd name="connsiteX212" fmla="*/ 265961 w 2689189"/>
              <a:gd name="connsiteY212" fmla="*/ 5319309 h 6412736"/>
              <a:gd name="connsiteX213" fmla="*/ 295546 w 2689189"/>
              <a:gd name="connsiteY213" fmla="*/ 5319309 h 6412736"/>
              <a:gd name="connsiteX214" fmla="*/ 295546 w 2689189"/>
              <a:gd name="connsiteY214" fmla="*/ 5348895 h 6412736"/>
              <a:gd name="connsiteX215" fmla="*/ 265961 w 2689189"/>
              <a:gd name="connsiteY215" fmla="*/ 5348895 h 6412736"/>
              <a:gd name="connsiteX216" fmla="*/ 0 w 2689189"/>
              <a:gd name="connsiteY216" fmla="*/ 5319309 h 6412736"/>
              <a:gd name="connsiteX217" fmla="*/ 29585 w 2689189"/>
              <a:gd name="connsiteY217" fmla="*/ 5319309 h 6412736"/>
              <a:gd name="connsiteX218" fmla="*/ 29585 w 2689189"/>
              <a:gd name="connsiteY218" fmla="*/ 5348895 h 6412736"/>
              <a:gd name="connsiteX219" fmla="*/ 0 w 2689189"/>
              <a:gd name="connsiteY219" fmla="*/ 5348895 h 6412736"/>
              <a:gd name="connsiteX220" fmla="*/ 2659604 w 2689189"/>
              <a:gd name="connsiteY220" fmla="*/ 5053348 h 6412736"/>
              <a:gd name="connsiteX221" fmla="*/ 2689189 w 2689189"/>
              <a:gd name="connsiteY221" fmla="*/ 5053348 h 6412736"/>
              <a:gd name="connsiteX222" fmla="*/ 2689189 w 2689189"/>
              <a:gd name="connsiteY222" fmla="*/ 5082933 h 6412736"/>
              <a:gd name="connsiteX223" fmla="*/ 2659604 w 2689189"/>
              <a:gd name="connsiteY223" fmla="*/ 5082933 h 6412736"/>
              <a:gd name="connsiteX224" fmla="*/ 2393644 w 2689189"/>
              <a:gd name="connsiteY224" fmla="*/ 5053348 h 6412736"/>
              <a:gd name="connsiteX225" fmla="*/ 2423230 w 2689189"/>
              <a:gd name="connsiteY225" fmla="*/ 5053348 h 6412736"/>
              <a:gd name="connsiteX226" fmla="*/ 2423230 w 2689189"/>
              <a:gd name="connsiteY226" fmla="*/ 5082933 h 6412736"/>
              <a:gd name="connsiteX227" fmla="*/ 2393644 w 2689189"/>
              <a:gd name="connsiteY227" fmla="*/ 5082933 h 6412736"/>
              <a:gd name="connsiteX228" fmla="*/ 2127683 w 2689189"/>
              <a:gd name="connsiteY228" fmla="*/ 5053348 h 6412736"/>
              <a:gd name="connsiteX229" fmla="*/ 2157268 w 2689189"/>
              <a:gd name="connsiteY229" fmla="*/ 5053348 h 6412736"/>
              <a:gd name="connsiteX230" fmla="*/ 2157268 w 2689189"/>
              <a:gd name="connsiteY230" fmla="*/ 5082933 h 6412736"/>
              <a:gd name="connsiteX231" fmla="*/ 2127683 w 2689189"/>
              <a:gd name="connsiteY231" fmla="*/ 5082933 h 6412736"/>
              <a:gd name="connsiteX232" fmla="*/ 1861723 w 2689189"/>
              <a:gd name="connsiteY232" fmla="*/ 5053348 h 6412736"/>
              <a:gd name="connsiteX233" fmla="*/ 1891309 w 2689189"/>
              <a:gd name="connsiteY233" fmla="*/ 5053348 h 6412736"/>
              <a:gd name="connsiteX234" fmla="*/ 1891309 w 2689189"/>
              <a:gd name="connsiteY234" fmla="*/ 5082933 h 6412736"/>
              <a:gd name="connsiteX235" fmla="*/ 1861723 w 2689189"/>
              <a:gd name="connsiteY235" fmla="*/ 5082933 h 6412736"/>
              <a:gd name="connsiteX236" fmla="*/ 1595763 w 2689189"/>
              <a:gd name="connsiteY236" fmla="*/ 5053348 h 6412736"/>
              <a:gd name="connsiteX237" fmla="*/ 1625348 w 2689189"/>
              <a:gd name="connsiteY237" fmla="*/ 5053348 h 6412736"/>
              <a:gd name="connsiteX238" fmla="*/ 1625348 w 2689189"/>
              <a:gd name="connsiteY238" fmla="*/ 5082933 h 6412736"/>
              <a:gd name="connsiteX239" fmla="*/ 1595763 w 2689189"/>
              <a:gd name="connsiteY239" fmla="*/ 5082933 h 6412736"/>
              <a:gd name="connsiteX240" fmla="*/ 1329802 w 2689189"/>
              <a:gd name="connsiteY240" fmla="*/ 5053348 h 6412736"/>
              <a:gd name="connsiteX241" fmla="*/ 1359387 w 2689189"/>
              <a:gd name="connsiteY241" fmla="*/ 5053348 h 6412736"/>
              <a:gd name="connsiteX242" fmla="*/ 1359387 w 2689189"/>
              <a:gd name="connsiteY242" fmla="*/ 5082933 h 6412736"/>
              <a:gd name="connsiteX243" fmla="*/ 1329802 w 2689189"/>
              <a:gd name="connsiteY243" fmla="*/ 5082933 h 6412736"/>
              <a:gd name="connsiteX244" fmla="*/ 1063842 w 2689189"/>
              <a:gd name="connsiteY244" fmla="*/ 5053348 h 6412736"/>
              <a:gd name="connsiteX245" fmla="*/ 1093428 w 2689189"/>
              <a:gd name="connsiteY245" fmla="*/ 5053348 h 6412736"/>
              <a:gd name="connsiteX246" fmla="*/ 1093428 w 2689189"/>
              <a:gd name="connsiteY246" fmla="*/ 5082933 h 6412736"/>
              <a:gd name="connsiteX247" fmla="*/ 1063842 w 2689189"/>
              <a:gd name="connsiteY247" fmla="*/ 5082933 h 6412736"/>
              <a:gd name="connsiteX248" fmla="*/ 797881 w 2689189"/>
              <a:gd name="connsiteY248" fmla="*/ 5053348 h 6412736"/>
              <a:gd name="connsiteX249" fmla="*/ 827466 w 2689189"/>
              <a:gd name="connsiteY249" fmla="*/ 5053348 h 6412736"/>
              <a:gd name="connsiteX250" fmla="*/ 827466 w 2689189"/>
              <a:gd name="connsiteY250" fmla="*/ 5082933 h 6412736"/>
              <a:gd name="connsiteX251" fmla="*/ 797881 w 2689189"/>
              <a:gd name="connsiteY251" fmla="*/ 5082933 h 6412736"/>
              <a:gd name="connsiteX252" fmla="*/ 531921 w 2689189"/>
              <a:gd name="connsiteY252" fmla="*/ 5053348 h 6412736"/>
              <a:gd name="connsiteX253" fmla="*/ 561507 w 2689189"/>
              <a:gd name="connsiteY253" fmla="*/ 5053348 h 6412736"/>
              <a:gd name="connsiteX254" fmla="*/ 561507 w 2689189"/>
              <a:gd name="connsiteY254" fmla="*/ 5082933 h 6412736"/>
              <a:gd name="connsiteX255" fmla="*/ 531921 w 2689189"/>
              <a:gd name="connsiteY255" fmla="*/ 5082933 h 6412736"/>
              <a:gd name="connsiteX256" fmla="*/ 265961 w 2689189"/>
              <a:gd name="connsiteY256" fmla="*/ 5053348 h 6412736"/>
              <a:gd name="connsiteX257" fmla="*/ 295546 w 2689189"/>
              <a:gd name="connsiteY257" fmla="*/ 5053348 h 6412736"/>
              <a:gd name="connsiteX258" fmla="*/ 295546 w 2689189"/>
              <a:gd name="connsiteY258" fmla="*/ 5082933 h 6412736"/>
              <a:gd name="connsiteX259" fmla="*/ 265961 w 2689189"/>
              <a:gd name="connsiteY259" fmla="*/ 5082933 h 6412736"/>
              <a:gd name="connsiteX260" fmla="*/ 0 w 2689189"/>
              <a:gd name="connsiteY260" fmla="*/ 5053348 h 6412736"/>
              <a:gd name="connsiteX261" fmla="*/ 29585 w 2689189"/>
              <a:gd name="connsiteY261" fmla="*/ 5053348 h 6412736"/>
              <a:gd name="connsiteX262" fmla="*/ 29585 w 2689189"/>
              <a:gd name="connsiteY262" fmla="*/ 5082933 h 6412736"/>
              <a:gd name="connsiteX263" fmla="*/ 0 w 2689189"/>
              <a:gd name="connsiteY263" fmla="*/ 5082933 h 6412736"/>
              <a:gd name="connsiteX264" fmla="*/ 2659604 w 2689189"/>
              <a:gd name="connsiteY264" fmla="*/ 4787388 h 6412736"/>
              <a:gd name="connsiteX265" fmla="*/ 2689189 w 2689189"/>
              <a:gd name="connsiteY265" fmla="*/ 4787388 h 6412736"/>
              <a:gd name="connsiteX266" fmla="*/ 2689189 w 2689189"/>
              <a:gd name="connsiteY266" fmla="*/ 4816974 h 6412736"/>
              <a:gd name="connsiteX267" fmla="*/ 2659604 w 2689189"/>
              <a:gd name="connsiteY267" fmla="*/ 4816974 h 6412736"/>
              <a:gd name="connsiteX268" fmla="*/ 2393644 w 2689189"/>
              <a:gd name="connsiteY268" fmla="*/ 4787388 h 6412736"/>
              <a:gd name="connsiteX269" fmla="*/ 2423230 w 2689189"/>
              <a:gd name="connsiteY269" fmla="*/ 4787388 h 6412736"/>
              <a:gd name="connsiteX270" fmla="*/ 2423230 w 2689189"/>
              <a:gd name="connsiteY270" fmla="*/ 4816974 h 6412736"/>
              <a:gd name="connsiteX271" fmla="*/ 2393644 w 2689189"/>
              <a:gd name="connsiteY271" fmla="*/ 4816974 h 6412736"/>
              <a:gd name="connsiteX272" fmla="*/ 2127683 w 2689189"/>
              <a:gd name="connsiteY272" fmla="*/ 4787388 h 6412736"/>
              <a:gd name="connsiteX273" fmla="*/ 2157268 w 2689189"/>
              <a:gd name="connsiteY273" fmla="*/ 4787388 h 6412736"/>
              <a:gd name="connsiteX274" fmla="*/ 2157268 w 2689189"/>
              <a:gd name="connsiteY274" fmla="*/ 4816974 h 6412736"/>
              <a:gd name="connsiteX275" fmla="*/ 2127683 w 2689189"/>
              <a:gd name="connsiteY275" fmla="*/ 4816974 h 6412736"/>
              <a:gd name="connsiteX276" fmla="*/ 1861723 w 2689189"/>
              <a:gd name="connsiteY276" fmla="*/ 4787388 h 6412736"/>
              <a:gd name="connsiteX277" fmla="*/ 1891309 w 2689189"/>
              <a:gd name="connsiteY277" fmla="*/ 4787388 h 6412736"/>
              <a:gd name="connsiteX278" fmla="*/ 1891309 w 2689189"/>
              <a:gd name="connsiteY278" fmla="*/ 4816974 h 6412736"/>
              <a:gd name="connsiteX279" fmla="*/ 1861723 w 2689189"/>
              <a:gd name="connsiteY279" fmla="*/ 4816974 h 6412736"/>
              <a:gd name="connsiteX280" fmla="*/ 1595763 w 2689189"/>
              <a:gd name="connsiteY280" fmla="*/ 4787388 h 6412736"/>
              <a:gd name="connsiteX281" fmla="*/ 1625348 w 2689189"/>
              <a:gd name="connsiteY281" fmla="*/ 4787388 h 6412736"/>
              <a:gd name="connsiteX282" fmla="*/ 1625348 w 2689189"/>
              <a:gd name="connsiteY282" fmla="*/ 4816974 h 6412736"/>
              <a:gd name="connsiteX283" fmla="*/ 1595763 w 2689189"/>
              <a:gd name="connsiteY283" fmla="*/ 4816974 h 6412736"/>
              <a:gd name="connsiteX284" fmla="*/ 1329802 w 2689189"/>
              <a:gd name="connsiteY284" fmla="*/ 4787388 h 6412736"/>
              <a:gd name="connsiteX285" fmla="*/ 1359387 w 2689189"/>
              <a:gd name="connsiteY285" fmla="*/ 4787388 h 6412736"/>
              <a:gd name="connsiteX286" fmla="*/ 1359387 w 2689189"/>
              <a:gd name="connsiteY286" fmla="*/ 4816974 h 6412736"/>
              <a:gd name="connsiteX287" fmla="*/ 1329802 w 2689189"/>
              <a:gd name="connsiteY287" fmla="*/ 4816974 h 6412736"/>
              <a:gd name="connsiteX288" fmla="*/ 1063842 w 2689189"/>
              <a:gd name="connsiteY288" fmla="*/ 4787388 h 6412736"/>
              <a:gd name="connsiteX289" fmla="*/ 1093428 w 2689189"/>
              <a:gd name="connsiteY289" fmla="*/ 4787388 h 6412736"/>
              <a:gd name="connsiteX290" fmla="*/ 1093428 w 2689189"/>
              <a:gd name="connsiteY290" fmla="*/ 4816974 h 6412736"/>
              <a:gd name="connsiteX291" fmla="*/ 1063842 w 2689189"/>
              <a:gd name="connsiteY291" fmla="*/ 4816974 h 6412736"/>
              <a:gd name="connsiteX292" fmla="*/ 797881 w 2689189"/>
              <a:gd name="connsiteY292" fmla="*/ 4787388 h 6412736"/>
              <a:gd name="connsiteX293" fmla="*/ 827466 w 2689189"/>
              <a:gd name="connsiteY293" fmla="*/ 4787388 h 6412736"/>
              <a:gd name="connsiteX294" fmla="*/ 827466 w 2689189"/>
              <a:gd name="connsiteY294" fmla="*/ 4816974 h 6412736"/>
              <a:gd name="connsiteX295" fmla="*/ 797881 w 2689189"/>
              <a:gd name="connsiteY295" fmla="*/ 4816974 h 6412736"/>
              <a:gd name="connsiteX296" fmla="*/ 531921 w 2689189"/>
              <a:gd name="connsiteY296" fmla="*/ 4787388 h 6412736"/>
              <a:gd name="connsiteX297" fmla="*/ 561507 w 2689189"/>
              <a:gd name="connsiteY297" fmla="*/ 4787388 h 6412736"/>
              <a:gd name="connsiteX298" fmla="*/ 561507 w 2689189"/>
              <a:gd name="connsiteY298" fmla="*/ 4816974 h 6412736"/>
              <a:gd name="connsiteX299" fmla="*/ 531921 w 2689189"/>
              <a:gd name="connsiteY299" fmla="*/ 4816974 h 6412736"/>
              <a:gd name="connsiteX300" fmla="*/ 265961 w 2689189"/>
              <a:gd name="connsiteY300" fmla="*/ 4787388 h 6412736"/>
              <a:gd name="connsiteX301" fmla="*/ 295546 w 2689189"/>
              <a:gd name="connsiteY301" fmla="*/ 4787388 h 6412736"/>
              <a:gd name="connsiteX302" fmla="*/ 295546 w 2689189"/>
              <a:gd name="connsiteY302" fmla="*/ 4816974 h 6412736"/>
              <a:gd name="connsiteX303" fmla="*/ 265961 w 2689189"/>
              <a:gd name="connsiteY303" fmla="*/ 4816974 h 6412736"/>
              <a:gd name="connsiteX304" fmla="*/ 0 w 2689189"/>
              <a:gd name="connsiteY304" fmla="*/ 4787388 h 6412736"/>
              <a:gd name="connsiteX305" fmla="*/ 29585 w 2689189"/>
              <a:gd name="connsiteY305" fmla="*/ 4787388 h 6412736"/>
              <a:gd name="connsiteX306" fmla="*/ 29585 w 2689189"/>
              <a:gd name="connsiteY306" fmla="*/ 4816974 h 6412736"/>
              <a:gd name="connsiteX307" fmla="*/ 0 w 2689189"/>
              <a:gd name="connsiteY307" fmla="*/ 4816974 h 6412736"/>
              <a:gd name="connsiteX308" fmla="*/ 2659604 w 2689189"/>
              <a:gd name="connsiteY308" fmla="*/ 4521428 h 6412736"/>
              <a:gd name="connsiteX309" fmla="*/ 2689189 w 2689189"/>
              <a:gd name="connsiteY309" fmla="*/ 4521428 h 6412736"/>
              <a:gd name="connsiteX310" fmla="*/ 2689189 w 2689189"/>
              <a:gd name="connsiteY310" fmla="*/ 4551013 h 6412736"/>
              <a:gd name="connsiteX311" fmla="*/ 2659604 w 2689189"/>
              <a:gd name="connsiteY311" fmla="*/ 4551013 h 6412736"/>
              <a:gd name="connsiteX312" fmla="*/ 2393644 w 2689189"/>
              <a:gd name="connsiteY312" fmla="*/ 4521428 h 6412736"/>
              <a:gd name="connsiteX313" fmla="*/ 2423230 w 2689189"/>
              <a:gd name="connsiteY313" fmla="*/ 4521428 h 6412736"/>
              <a:gd name="connsiteX314" fmla="*/ 2423230 w 2689189"/>
              <a:gd name="connsiteY314" fmla="*/ 4551013 h 6412736"/>
              <a:gd name="connsiteX315" fmla="*/ 2393644 w 2689189"/>
              <a:gd name="connsiteY315" fmla="*/ 4551013 h 6412736"/>
              <a:gd name="connsiteX316" fmla="*/ 2127683 w 2689189"/>
              <a:gd name="connsiteY316" fmla="*/ 4521428 h 6412736"/>
              <a:gd name="connsiteX317" fmla="*/ 2157268 w 2689189"/>
              <a:gd name="connsiteY317" fmla="*/ 4521428 h 6412736"/>
              <a:gd name="connsiteX318" fmla="*/ 2157268 w 2689189"/>
              <a:gd name="connsiteY318" fmla="*/ 4551013 h 6412736"/>
              <a:gd name="connsiteX319" fmla="*/ 2127683 w 2689189"/>
              <a:gd name="connsiteY319" fmla="*/ 4551013 h 6412736"/>
              <a:gd name="connsiteX320" fmla="*/ 1861723 w 2689189"/>
              <a:gd name="connsiteY320" fmla="*/ 4521428 h 6412736"/>
              <a:gd name="connsiteX321" fmla="*/ 1891309 w 2689189"/>
              <a:gd name="connsiteY321" fmla="*/ 4521428 h 6412736"/>
              <a:gd name="connsiteX322" fmla="*/ 1891309 w 2689189"/>
              <a:gd name="connsiteY322" fmla="*/ 4551013 h 6412736"/>
              <a:gd name="connsiteX323" fmla="*/ 1861723 w 2689189"/>
              <a:gd name="connsiteY323" fmla="*/ 4551013 h 6412736"/>
              <a:gd name="connsiteX324" fmla="*/ 1595763 w 2689189"/>
              <a:gd name="connsiteY324" fmla="*/ 4521428 h 6412736"/>
              <a:gd name="connsiteX325" fmla="*/ 1625348 w 2689189"/>
              <a:gd name="connsiteY325" fmla="*/ 4521428 h 6412736"/>
              <a:gd name="connsiteX326" fmla="*/ 1625348 w 2689189"/>
              <a:gd name="connsiteY326" fmla="*/ 4551013 h 6412736"/>
              <a:gd name="connsiteX327" fmla="*/ 1595763 w 2689189"/>
              <a:gd name="connsiteY327" fmla="*/ 4551013 h 6412736"/>
              <a:gd name="connsiteX328" fmla="*/ 1329802 w 2689189"/>
              <a:gd name="connsiteY328" fmla="*/ 4521428 h 6412736"/>
              <a:gd name="connsiteX329" fmla="*/ 1359387 w 2689189"/>
              <a:gd name="connsiteY329" fmla="*/ 4521428 h 6412736"/>
              <a:gd name="connsiteX330" fmla="*/ 1359387 w 2689189"/>
              <a:gd name="connsiteY330" fmla="*/ 4551013 h 6412736"/>
              <a:gd name="connsiteX331" fmla="*/ 1329802 w 2689189"/>
              <a:gd name="connsiteY331" fmla="*/ 4551013 h 6412736"/>
              <a:gd name="connsiteX332" fmla="*/ 1063842 w 2689189"/>
              <a:gd name="connsiteY332" fmla="*/ 4521428 h 6412736"/>
              <a:gd name="connsiteX333" fmla="*/ 1093428 w 2689189"/>
              <a:gd name="connsiteY333" fmla="*/ 4521428 h 6412736"/>
              <a:gd name="connsiteX334" fmla="*/ 1093428 w 2689189"/>
              <a:gd name="connsiteY334" fmla="*/ 4551013 h 6412736"/>
              <a:gd name="connsiteX335" fmla="*/ 1063842 w 2689189"/>
              <a:gd name="connsiteY335" fmla="*/ 4551013 h 6412736"/>
              <a:gd name="connsiteX336" fmla="*/ 797881 w 2689189"/>
              <a:gd name="connsiteY336" fmla="*/ 4521428 h 6412736"/>
              <a:gd name="connsiteX337" fmla="*/ 827466 w 2689189"/>
              <a:gd name="connsiteY337" fmla="*/ 4521428 h 6412736"/>
              <a:gd name="connsiteX338" fmla="*/ 827466 w 2689189"/>
              <a:gd name="connsiteY338" fmla="*/ 4551013 h 6412736"/>
              <a:gd name="connsiteX339" fmla="*/ 797881 w 2689189"/>
              <a:gd name="connsiteY339" fmla="*/ 4551013 h 6412736"/>
              <a:gd name="connsiteX340" fmla="*/ 531921 w 2689189"/>
              <a:gd name="connsiteY340" fmla="*/ 4521428 h 6412736"/>
              <a:gd name="connsiteX341" fmla="*/ 561507 w 2689189"/>
              <a:gd name="connsiteY341" fmla="*/ 4521428 h 6412736"/>
              <a:gd name="connsiteX342" fmla="*/ 561507 w 2689189"/>
              <a:gd name="connsiteY342" fmla="*/ 4551013 h 6412736"/>
              <a:gd name="connsiteX343" fmla="*/ 531921 w 2689189"/>
              <a:gd name="connsiteY343" fmla="*/ 4551013 h 6412736"/>
              <a:gd name="connsiteX344" fmla="*/ 265961 w 2689189"/>
              <a:gd name="connsiteY344" fmla="*/ 4521428 h 6412736"/>
              <a:gd name="connsiteX345" fmla="*/ 295546 w 2689189"/>
              <a:gd name="connsiteY345" fmla="*/ 4521428 h 6412736"/>
              <a:gd name="connsiteX346" fmla="*/ 295546 w 2689189"/>
              <a:gd name="connsiteY346" fmla="*/ 4551013 h 6412736"/>
              <a:gd name="connsiteX347" fmla="*/ 265961 w 2689189"/>
              <a:gd name="connsiteY347" fmla="*/ 4551013 h 6412736"/>
              <a:gd name="connsiteX348" fmla="*/ 0 w 2689189"/>
              <a:gd name="connsiteY348" fmla="*/ 4521428 h 6412736"/>
              <a:gd name="connsiteX349" fmla="*/ 29585 w 2689189"/>
              <a:gd name="connsiteY349" fmla="*/ 4521428 h 6412736"/>
              <a:gd name="connsiteX350" fmla="*/ 29585 w 2689189"/>
              <a:gd name="connsiteY350" fmla="*/ 4551013 h 6412736"/>
              <a:gd name="connsiteX351" fmla="*/ 0 w 2689189"/>
              <a:gd name="connsiteY351" fmla="*/ 4551013 h 6412736"/>
              <a:gd name="connsiteX352" fmla="*/ 2659604 w 2689189"/>
              <a:gd name="connsiteY352" fmla="*/ 4255467 h 6412736"/>
              <a:gd name="connsiteX353" fmla="*/ 2689189 w 2689189"/>
              <a:gd name="connsiteY353" fmla="*/ 4255467 h 6412736"/>
              <a:gd name="connsiteX354" fmla="*/ 2689189 w 2689189"/>
              <a:gd name="connsiteY354" fmla="*/ 4285052 h 6412736"/>
              <a:gd name="connsiteX355" fmla="*/ 2659604 w 2689189"/>
              <a:gd name="connsiteY355" fmla="*/ 4285052 h 6412736"/>
              <a:gd name="connsiteX356" fmla="*/ 2393644 w 2689189"/>
              <a:gd name="connsiteY356" fmla="*/ 4255467 h 6412736"/>
              <a:gd name="connsiteX357" fmla="*/ 2423230 w 2689189"/>
              <a:gd name="connsiteY357" fmla="*/ 4255467 h 6412736"/>
              <a:gd name="connsiteX358" fmla="*/ 2423230 w 2689189"/>
              <a:gd name="connsiteY358" fmla="*/ 4285052 h 6412736"/>
              <a:gd name="connsiteX359" fmla="*/ 2393644 w 2689189"/>
              <a:gd name="connsiteY359" fmla="*/ 4285052 h 6412736"/>
              <a:gd name="connsiteX360" fmla="*/ 2127683 w 2689189"/>
              <a:gd name="connsiteY360" fmla="*/ 4255467 h 6412736"/>
              <a:gd name="connsiteX361" fmla="*/ 2157268 w 2689189"/>
              <a:gd name="connsiteY361" fmla="*/ 4255467 h 6412736"/>
              <a:gd name="connsiteX362" fmla="*/ 2157268 w 2689189"/>
              <a:gd name="connsiteY362" fmla="*/ 4285052 h 6412736"/>
              <a:gd name="connsiteX363" fmla="*/ 2127683 w 2689189"/>
              <a:gd name="connsiteY363" fmla="*/ 4285052 h 6412736"/>
              <a:gd name="connsiteX364" fmla="*/ 1861723 w 2689189"/>
              <a:gd name="connsiteY364" fmla="*/ 4255467 h 6412736"/>
              <a:gd name="connsiteX365" fmla="*/ 1891309 w 2689189"/>
              <a:gd name="connsiteY365" fmla="*/ 4255467 h 6412736"/>
              <a:gd name="connsiteX366" fmla="*/ 1891309 w 2689189"/>
              <a:gd name="connsiteY366" fmla="*/ 4285052 h 6412736"/>
              <a:gd name="connsiteX367" fmla="*/ 1861723 w 2689189"/>
              <a:gd name="connsiteY367" fmla="*/ 4285052 h 6412736"/>
              <a:gd name="connsiteX368" fmla="*/ 1595763 w 2689189"/>
              <a:gd name="connsiteY368" fmla="*/ 4255467 h 6412736"/>
              <a:gd name="connsiteX369" fmla="*/ 1625348 w 2689189"/>
              <a:gd name="connsiteY369" fmla="*/ 4255467 h 6412736"/>
              <a:gd name="connsiteX370" fmla="*/ 1625348 w 2689189"/>
              <a:gd name="connsiteY370" fmla="*/ 4285052 h 6412736"/>
              <a:gd name="connsiteX371" fmla="*/ 1595763 w 2689189"/>
              <a:gd name="connsiteY371" fmla="*/ 4285052 h 6412736"/>
              <a:gd name="connsiteX372" fmla="*/ 1329802 w 2689189"/>
              <a:gd name="connsiteY372" fmla="*/ 4255467 h 6412736"/>
              <a:gd name="connsiteX373" fmla="*/ 1359387 w 2689189"/>
              <a:gd name="connsiteY373" fmla="*/ 4255467 h 6412736"/>
              <a:gd name="connsiteX374" fmla="*/ 1359387 w 2689189"/>
              <a:gd name="connsiteY374" fmla="*/ 4285052 h 6412736"/>
              <a:gd name="connsiteX375" fmla="*/ 1329802 w 2689189"/>
              <a:gd name="connsiteY375" fmla="*/ 4285052 h 6412736"/>
              <a:gd name="connsiteX376" fmla="*/ 1063842 w 2689189"/>
              <a:gd name="connsiteY376" fmla="*/ 4255467 h 6412736"/>
              <a:gd name="connsiteX377" fmla="*/ 1093428 w 2689189"/>
              <a:gd name="connsiteY377" fmla="*/ 4255467 h 6412736"/>
              <a:gd name="connsiteX378" fmla="*/ 1093428 w 2689189"/>
              <a:gd name="connsiteY378" fmla="*/ 4285052 h 6412736"/>
              <a:gd name="connsiteX379" fmla="*/ 1063842 w 2689189"/>
              <a:gd name="connsiteY379" fmla="*/ 4285052 h 6412736"/>
              <a:gd name="connsiteX380" fmla="*/ 797881 w 2689189"/>
              <a:gd name="connsiteY380" fmla="*/ 4255467 h 6412736"/>
              <a:gd name="connsiteX381" fmla="*/ 827466 w 2689189"/>
              <a:gd name="connsiteY381" fmla="*/ 4255467 h 6412736"/>
              <a:gd name="connsiteX382" fmla="*/ 827466 w 2689189"/>
              <a:gd name="connsiteY382" fmla="*/ 4285052 h 6412736"/>
              <a:gd name="connsiteX383" fmla="*/ 797881 w 2689189"/>
              <a:gd name="connsiteY383" fmla="*/ 4285052 h 6412736"/>
              <a:gd name="connsiteX384" fmla="*/ 531921 w 2689189"/>
              <a:gd name="connsiteY384" fmla="*/ 4255467 h 6412736"/>
              <a:gd name="connsiteX385" fmla="*/ 561507 w 2689189"/>
              <a:gd name="connsiteY385" fmla="*/ 4255467 h 6412736"/>
              <a:gd name="connsiteX386" fmla="*/ 561507 w 2689189"/>
              <a:gd name="connsiteY386" fmla="*/ 4285052 h 6412736"/>
              <a:gd name="connsiteX387" fmla="*/ 531921 w 2689189"/>
              <a:gd name="connsiteY387" fmla="*/ 4285052 h 6412736"/>
              <a:gd name="connsiteX388" fmla="*/ 265961 w 2689189"/>
              <a:gd name="connsiteY388" fmla="*/ 4255467 h 6412736"/>
              <a:gd name="connsiteX389" fmla="*/ 295546 w 2689189"/>
              <a:gd name="connsiteY389" fmla="*/ 4255467 h 6412736"/>
              <a:gd name="connsiteX390" fmla="*/ 295546 w 2689189"/>
              <a:gd name="connsiteY390" fmla="*/ 4285052 h 6412736"/>
              <a:gd name="connsiteX391" fmla="*/ 265961 w 2689189"/>
              <a:gd name="connsiteY391" fmla="*/ 4285052 h 6412736"/>
              <a:gd name="connsiteX392" fmla="*/ 0 w 2689189"/>
              <a:gd name="connsiteY392" fmla="*/ 4255467 h 6412736"/>
              <a:gd name="connsiteX393" fmla="*/ 29585 w 2689189"/>
              <a:gd name="connsiteY393" fmla="*/ 4255467 h 6412736"/>
              <a:gd name="connsiteX394" fmla="*/ 29585 w 2689189"/>
              <a:gd name="connsiteY394" fmla="*/ 4285052 h 6412736"/>
              <a:gd name="connsiteX395" fmla="*/ 0 w 2689189"/>
              <a:gd name="connsiteY395" fmla="*/ 4285052 h 6412736"/>
              <a:gd name="connsiteX396" fmla="*/ 2659604 w 2689189"/>
              <a:gd name="connsiteY396" fmla="*/ 3989507 h 6412736"/>
              <a:gd name="connsiteX397" fmla="*/ 2689189 w 2689189"/>
              <a:gd name="connsiteY397" fmla="*/ 3989507 h 6412736"/>
              <a:gd name="connsiteX398" fmla="*/ 2689189 w 2689189"/>
              <a:gd name="connsiteY398" fmla="*/ 4019093 h 6412736"/>
              <a:gd name="connsiteX399" fmla="*/ 2659604 w 2689189"/>
              <a:gd name="connsiteY399" fmla="*/ 4019093 h 6412736"/>
              <a:gd name="connsiteX400" fmla="*/ 2393644 w 2689189"/>
              <a:gd name="connsiteY400" fmla="*/ 3989507 h 6412736"/>
              <a:gd name="connsiteX401" fmla="*/ 2423230 w 2689189"/>
              <a:gd name="connsiteY401" fmla="*/ 3989507 h 6412736"/>
              <a:gd name="connsiteX402" fmla="*/ 2423230 w 2689189"/>
              <a:gd name="connsiteY402" fmla="*/ 4019093 h 6412736"/>
              <a:gd name="connsiteX403" fmla="*/ 2393644 w 2689189"/>
              <a:gd name="connsiteY403" fmla="*/ 4019093 h 6412736"/>
              <a:gd name="connsiteX404" fmla="*/ 2127683 w 2689189"/>
              <a:gd name="connsiteY404" fmla="*/ 3989507 h 6412736"/>
              <a:gd name="connsiteX405" fmla="*/ 2157268 w 2689189"/>
              <a:gd name="connsiteY405" fmla="*/ 3989507 h 6412736"/>
              <a:gd name="connsiteX406" fmla="*/ 2157268 w 2689189"/>
              <a:gd name="connsiteY406" fmla="*/ 4019093 h 6412736"/>
              <a:gd name="connsiteX407" fmla="*/ 2127683 w 2689189"/>
              <a:gd name="connsiteY407" fmla="*/ 4019093 h 6412736"/>
              <a:gd name="connsiteX408" fmla="*/ 1861723 w 2689189"/>
              <a:gd name="connsiteY408" fmla="*/ 3989507 h 6412736"/>
              <a:gd name="connsiteX409" fmla="*/ 1891309 w 2689189"/>
              <a:gd name="connsiteY409" fmla="*/ 3989507 h 6412736"/>
              <a:gd name="connsiteX410" fmla="*/ 1891309 w 2689189"/>
              <a:gd name="connsiteY410" fmla="*/ 4019093 h 6412736"/>
              <a:gd name="connsiteX411" fmla="*/ 1861723 w 2689189"/>
              <a:gd name="connsiteY411" fmla="*/ 4019093 h 6412736"/>
              <a:gd name="connsiteX412" fmla="*/ 1595763 w 2689189"/>
              <a:gd name="connsiteY412" fmla="*/ 3989507 h 6412736"/>
              <a:gd name="connsiteX413" fmla="*/ 1625348 w 2689189"/>
              <a:gd name="connsiteY413" fmla="*/ 3989507 h 6412736"/>
              <a:gd name="connsiteX414" fmla="*/ 1625348 w 2689189"/>
              <a:gd name="connsiteY414" fmla="*/ 4019093 h 6412736"/>
              <a:gd name="connsiteX415" fmla="*/ 1595763 w 2689189"/>
              <a:gd name="connsiteY415" fmla="*/ 4019093 h 6412736"/>
              <a:gd name="connsiteX416" fmla="*/ 1329802 w 2689189"/>
              <a:gd name="connsiteY416" fmla="*/ 3989507 h 6412736"/>
              <a:gd name="connsiteX417" fmla="*/ 1359387 w 2689189"/>
              <a:gd name="connsiteY417" fmla="*/ 3989507 h 6412736"/>
              <a:gd name="connsiteX418" fmla="*/ 1359387 w 2689189"/>
              <a:gd name="connsiteY418" fmla="*/ 4019093 h 6412736"/>
              <a:gd name="connsiteX419" fmla="*/ 1329802 w 2689189"/>
              <a:gd name="connsiteY419" fmla="*/ 4019093 h 6412736"/>
              <a:gd name="connsiteX420" fmla="*/ 1063842 w 2689189"/>
              <a:gd name="connsiteY420" fmla="*/ 3989507 h 6412736"/>
              <a:gd name="connsiteX421" fmla="*/ 1093428 w 2689189"/>
              <a:gd name="connsiteY421" fmla="*/ 3989507 h 6412736"/>
              <a:gd name="connsiteX422" fmla="*/ 1093428 w 2689189"/>
              <a:gd name="connsiteY422" fmla="*/ 4019093 h 6412736"/>
              <a:gd name="connsiteX423" fmla="*/ 1063842 w 2689189"/>
              <a:gd name="connsiteY423" fmla="*/ 4019093 h 6412736"/>
              <a:gd name="connsiteX424" fmla="*/ 797881 w 2689189"/>
              <a:gd name="connsiteY424" fmla="*/ 3989507 h 6412736"/>
              <a:gd name="connsiteX425" fmla="*/ 827466 w 2689189"/>
              <a:gd name="connsiteY425" fmla="*/ 3989507 h 6412736"/>
              <a:gd name="connsiteX426" fmla="*/ 827466 w 2689189"/>
              <a:gd name="connsiteY426" fmla="*/ 4019093 h 6412736"/>
              <a:gd name="connsiteX427" fmla="*/ 797881 w 2689189"/>
              <a:gd name="connsiteY427" fmla="*/ 4019093 h 6412736"/>
              <a:gd name="connsiteX428" fmla="*/ 531921 w 2689189"/>
              <a:gd name="connsiteY428" fmla="*/ 3989507 h 6412736"/>
              <a:gd name="connsiteX429" fmla="*/ 561507 w 2689189"/>
              <a:gd name="connsiteY429" fmla="*/ 3989507 h 6412736"/>
              <a:gd name="connsiteX430" fmla="*/ 561507 w 2689189"/>
              <a:gd name="connsiteY430" fmla="*/ 4019093 h 6412736"/>
              <a:gd name="connsiteX431" fmla="*/ 531921 w 2689189"/>
              <a:gd name="connsiteY431" fmla="*/ 4019093 h 6412736"/>
              <a:gd name="connsiteX432" fmla="*/ 265961 w 2689189"/>
              <a:gd name="connsiteY432" fmla="*/ 3989507 h 6412736"/>
              <a:gd name="connsiteX433" fmla="*/ 295546 w 2689189"/>
              <a:gd name="connsiteY433" fmla="*/ 3989507 h 6412736"/>
              <a:gd name="connsiteX434" fmla="*/ 295546 w 2689189"/>
              <a:gd name="connsiteY434" fmla="*/ 4019093 h 6412736"/>
              <a:gd name="connsiteX435" fmla="*/ 265961 w 2689189"/>
              <a:gd name="connsiteY435" fmla="*/ 4019093 h 6412736"/>
              <a:gd name="connsiteX436" fmla="*/ 0 w 2689189"/>
              <a:gd name="connsiteY436" fmla="*/ 3989507 h 6412736"/>
              <a:gd name="connsiteX437" fmla="*/ 29585 w 2689189"/>
              <a:gd name="connsiteY437" fmla="*/ 3989507 h 6412736"/>
              <a:gd name="connsiteX438" fmla="*/ 29585 w 2689189"/>
              <a:gd name="connsiteY438" fmla="*/ 4019093 h 6412736"/>
              <a:gd name="connsiteX439" fmla="*/ 0 w 2689189"/>
              <a:gd name="connsiteY439" fmla="*/ 4019093 h 6412736"/>
              <a:gd name="connsiteX440" fmla="*/ 2659604 w 2689189"/>
              <a:gd name="connsiteY440" fmla="*/ 3723546 h 6412736"/>
              <a:gd name="connsiteX441" fmla="*/ 2689189 w 2689189"/>
              <a:gd name="connsiteY441" fmla="*/ 3723546 h 6412736"/>
              <a:gd name="connsiteX442" fmla="*/ 2689189 w 2689189"/>
              <a:gd name="connsiteY442" fmla="*/ 3753131 h 6412736"/>
              <a:gd name="connsiteX443" fmla="*/ 2659604 w 2689189"/>
              <a:gd name="connsiteY443" fmla="*/ 3753131 h 6412736"/>
              <a:gd name="connsiteX444" fmla="*/ 2393644 w 2689189"/>
              <a:gd name="connsiteY444" fmla="*/ 3723546 h 6412736"/>
              <a:gd name="connsiteX445" fmla="*/ 2423230 w 2689189"/>
              <a:gd name="connsiteY445" fmla="*/ 3723546 h 6412736"/>
              <a:gd name="connsiteX446" fmla="*/ 2423230 w 2689189"/>
              <a:gd name="connsiteY446" fmla="*/ 3753131 h 6412736"/>
              <a:gd name="connsiteX447" fmla="*/ 2393644 w 2689189"/>
              <a:gd name="connsiteY447" fmla="*/ 3753131 h 6412736"/>
              <a:gd name="connsiteX448" fmla="*/ 2127683 w 2689189"/>
              <a:gd name="connsiteY448" fmla="*/ 3723546 h 6412736"/>
              <a:gd name="connsiteX449" fmla="*/ 2157268 w 2689189"/>
              <a:gd name="connsiteY449" fmla="*/ 3723546 h 6412736"/>
              <a:gd name="connsiteX450" fmla="*/ 2157268 w 2689189"/>
              <a:gd name="connsiteY450" fmla="*/ 3753131 h 6412736"/>
              <a:gd name="connsiteX451" fmla="*/ 2127683 w 2689189"/>
              <a:gd name="connsiteY451" fmla="*/ 3753131 h 6412736"/>
              <a:gd name="connsiteX452" fmla="*/ 1861723 w 2689189"/>
              <a:gd name="connsiteY452" fmla="*/ 3723546 h 6412736"/>
              <a:gd name="connsiteX453" fmla="*/ 1891309 w 2689189"/>
              <a:gd name="connsiteY453" fmla="*/ 3723546 h 6412736"/>
              <a:gd name="connsiteX454" fmla="*/ 1891309 w 2689189"/>
              <a:gd name="connsiteY454" fmla="*/ 3753131 h 6412736"/>
              <a:gd name="connsiteX455" fmla="*/ 1861723 w 2689189"/>
              <a:gd name="connsiteY455" fmla="*/ 3753131 h 6412736"/>
              <a:gd name="connsiteX456" fmla="*/ 1595763 w 2689189"/>
              <a:gd name="connsiteY456" fmla="*/ 3723546 h 6412736"/>
              <a:gd name="connsiteX457" fmla="*/ 1625348 w 2689189"/>
              <a:gd name="connsiteY457" fmla="*/ 3723546 h 6412736"/>
              <a:gd name="connsiteX458" fmla="*/ 1625348 w 2689189"/>
              <a:gd name="connsiteY458" fmla="*/ 3753131 h 6412736"/>
              <a:gd name="connsiteX459" fmla="*/ 1595763 w 2689189"/>
              <a:gd name="connsiteY459" fmla="*/ 3753131 h 6412736"/>
              <a:gd name="connsiteX460" fmla="*/ 1329802 w 2689189"/>
              <a:gd name="connsiteY460" fmla="*/ 3723546 h 6412736"/>
              <a:gd name="connsiteX461" fmla="*/ 1359387 w 2689189"/>
              <a:gd name="connsiteY461" fmla="*/ 3723546 h 6412736"/>
              <a:gd name="connsiteX462" fmla="*/ 1359387 w 2689189"/>
              <a:gd name="connsiteY462" fmla="*/ 3753131 h 6412736"/>
              <a:gd name="connsiteX463" fmla="*/ 1329802 w 2689189"/>
              <a:gd name="connsiteY463" fmla="*/ 3753131 h 6412736"/>
              <a:gd name="connsiteX464" fmla="*/ 1063842 w 2689189"/>
              <a:gd name="connsiteY464" fmla="*/ 3723546 h 6412736"/>
              <a:gd name="connsiteX465" fmla="*/ 1093428 w 2689189"/>
              <a:gd name="connsiteY465" fmla="*/ 3723546 h 6412736"/>
              <a:gd name="connsiteX466" fmla="*/ 1093428 w 2689189"/>
              <a:gd name="connsiteY466" fmla="*/ 3753131 h 6412736"/>
              <a:gd name="connsiteX467" fmla="*/ 1063842 w 2689189"/>
              <a:gd name="connsiteY467" fmla="*/ 3753131 h 6412736"/>
              <a:gd name="connsiteX468" fmla="*/ 797881 w 2689189"/>
              <a:gd name="connsiteY468" fmla="*/ 3723546 h 6412736"/>
              <a:gd name="connsiteX469" fmla="*/ 827466 w 2689189"/>
              <a:gd name="connsiteY469" fmla="*/ 3723546 h 6412736"/>
              <a:gd name="connsiteX470" fmla="*/ 827466 w 2689189"/>
              <a:gd name="connsiteY470" fmla="*/ 3753131 h 6412736"/>
              <a:gd name="connsiteX471" fmla="*/ 797881 w 2689189"/>
              <a:gd name="connsiteY471" fmla="*/ 3753131 h 6412736"/>
              <a:gd name="connsiteX472" fmla="*/ 531921 w 2689189"/>
              <a:gd name="connsiteY472" fmla="*/ 3723546 h 6412736"/>
              <a:gd name="connsiteX473" fmla="*/ 561507 w 2689189"/>
              <a:gd name="connsiteY473" fmla="*/ 3723546 h 6412736"/>
              <a:gd name="connsiteX474" fmla="*/ 561507 w 2689189"/>
              <a:gd name="connsiteY474" fmla="*/ 3753131 h 6412736"/>
              <a:gd name="connsiteX475" fmla="*/ 531921 w 2689189"/>
              <a:gd name="connsiteY475" fmla="*/ 3753131 h 6412736"/>
              <a:gd name="connsiteX476" fmla="*/ 265961 w 2689189"/>
              <a:gd name="connsiteY476" fmla="*/ 3723546 h 6412736"/>
              <a:gd name="connsiteX477" fmla="*/ 295546 w 2689189"/>
              <a:gd name="connsiteY477" fmla="*/ 3723546 h 6412736"/>
              <a:gd name="connsiteX478" fmla="*/ 295546 w 2689189"/>
              <a:gd name="connsiteY478" fmla="*/ 3753131 h 6412736"/>
              <a:gd name="connsiteX479" fmla="*/ 265961 w 2689189"/>
              <a:gd name="connsiteY479" fmla="*/ 3753131 h 6412736"/>
              <a:gd name="connsiteX480" fmla="*/ 0 w 2689189"/>
              <a:gd name="connsiteY480" fmla="*/ 3723546 h 6412736"/>
              <a:gd name="connsiteX481" fmla="*/ 29585 w 2689189"/>
              <a:gd name="connsiteY481" fmla="*/ 3723546 h 6412736"/>
              <a:gd name="connsiteX482" fmla="*/ 29585 w 2689189"/>
              <a:gd name="connsiteY482" fmla="*/ 3753131 h 6412736"/>
              <a:gd name="connsiteX483" fmla="*/ 0 w 2689189"/>
              <a:gd name="connsiteY483" fmla="*/ 3753131 h 6412736"/>
              <a:gd name="connsiteX484" fmla="*/ 2659604 w 2689189"/>
              <a:gd name="connsiteY484" fmla="*/ 3457586 h 6412736"/>
              <a:gd name="connsiteX485" fmla="*/ 2689189 w 2689189"/>
              <a:gd name="connsiteY485" fmla="*/ 3457586 h 6412736"/>
              <a:gd name="connsiteX486" fmla="*/ 2689189 w 2689189"/>
              <a:gd name="connsiteY486" fmla="*/ 3487172 h 6412736"/>
              <a:gd name="connsiteX487" fmla="*/ 2659604 w 2689189"/>
              <a:gd name="connsiteY487" fmla="*/ 3487172 h 6412736"/>
              <a:gd name="connsiteX488" fmla="*/ 2393644 w 2689189"/>
              <a:gd name="connsiteY488" fmla="*/ 3457586 h 6412736"/>
              <a:gd name="connsiteX489" fmla="*/ 2423230 w 2689189"/>
              <a:gd name="connsiteY489" fmla="*/ 3457586 h 6412736"/>
              <a:gd name="connsiteX490" fmla="*/ 2423230 w 2689189"/>
              <a:gd name="connsiteY490" fmla="*/ 3487172 h 6412736"/>
              <a:gd name="connsiteX491" fmla="*/ 2393644 w 2689189"/>
              <a:gd name="connsiteY491" fmla="*/ 3487172 h 6412736"/>
              <a:gd name="connsiteX492" fmla="*/ 2127683 w 2689189"/>
              <a:gd name="connsiteY492" fmla="*/ 3457586 h 6412736"/>
              <a:gd name="connsiteX493" fmla="*/ 2157268 w 2689189"/>
              <a:gd name="connsiteY493" fmla="*/ 3457586 h 6412736"/>
              <a:gd name="connsiteX494" fmla="*/ 2157268 w 2689189"/>
              <a:gd name="connsiteY494" fmla="*/ 3487172 h 6412736"/>
              <a:gd name="connsiteX495" fmla="*/ 2127683 w 2689189"/>
              <a:gd name="connsiteY495" fmla="*/ 3487172 h 6412736"/>
              <a:gd name="connsiteX496" fmla="*/ 1861723 w 2689189"/>
              <a:gd name="connsiteY496" fmla="*/ 3457586 h 6412736"/>
              <a:gd name="connsiteX497" fmla="*/ 1891309 w 2689189"/>
              <a:gd name="connsiteY497" fmla="*/ 3457586 h 6412736"/>
              <a:gd name="connsiteX498" fmla="*/ 1891309 w 2689189"/>
              <a:gd name="connsiteY498" fmla="*/ 3487172 h 6412736"/>
              <a:gd name="connsiteX499" fmla="*/ 1861723 w 2689189"/>
              <a:gd name="connsiteY499" fmla="*/ 3487172 h 6412736"/>
              <a:gd name="connsiteX500" fmla="*/ 1595763 w 2689189"/>
              <a:gd name="connsiteY500" fmla="*/ 3457586 h 6412736"/>
              <a:gd name="connsiteX501" fmla="*/ 1625348 w 2689189"/>
              <a:gd name="connsiteY501" fmla="*/ 3457586 h 6412736"/>
              <a:gd name="connsiteX502" fmla="*/ 1625348 w 2689189"/>
              <a:gd name="connsiteY502" fmla="*/ 3487172 h 6412736"/>
              <a:gd name="connsiteX503" fmla="*/ 1595763 w 2689189"/>
              <a:gd name="connsiteY503" fmla="*/ 3487172 h 6412736"/>
              <a:gd name="connsiteX504" fmla="*/ 1329802 w 2689189"/>
              <a:gd name="connsiteY504" fmla="*/ 3457586 h 6412736"/>
              <a:gd name="connsiteX505" fmla="*/ 1359387 w 2689189"/>
              <a:gd name="connsiteY505" fmla="*/ 3457586 h 6412736"/>
              <a:gd name="connsiteX506" fmla="*/ 1359387 w 2689189"/>
              <a:gd name="connsiteY506" fmla="*/ 3487172 h 6412736"/>
              <a:gd name="connsiteX507" fmla="*/ 1329802 w 2689189"/>
              <a:gd name="connsiteY507" fmla="*/ 3487172 h 6412736"/>
              <a:gd name="connsiteX508" fmla="*/ 1063842 w 2689189"/>
              <a:gd name="connsiteY508" fmla="*/ 3457586 h 6412736"/>
              <a:gd name="connsiteX509" fmla="*/ 1093428 w 2689189"/>
              <a:gd name="connsiteY509" fmla="*/ 3457586 h 6412736"/>
              <a:gd name="connsiteX510" fmla="*/ 1093428 w 2689189"/>
              <a:gd name="connsiteY510" fmla="*/ 3487172 h 6412736"/>
              <a:gd name="connsiteX511" fmla="*/ 1063842 w 2689189"/>
              <a:gd name="connsiteY511" fmla="*/ 3487172 h 6412736"/>
              <a:gd name="connsiteX512" fmla="*/ 797881 w 2689189"/>
              <a:gd name="connsiteY512" fmla="*/ 3457586 h 6412736"/>
              <a:gd name="connsiteX513" fmla="*/ 827466 w 2689189"/>
              <a:gd name="connsiteY513" fmla="*/ 3457586 h 6412736"/>
              <a:gd name="connsiteX514" fmla="*/ 827466 w 2689189"/>
              <a:gd name="connsiteY514" fmla="*/ 3487172 h 6412736"/>
              <a:gd name="connsiteX515" fmla="*/ 797881 w 2689189"/>
              <a:gd name="connsiteY515" fmla="*/ 3487172 h 6412736"/>
              <a:gd name="connsiteX516" fmla="*/ 531921 w 2689189"/>
              <a:gd name="connsiteY516" fmla="*/ 3457586 h 6412736"/>
              <a:gd name="connsiteX517" fmla="*/ 561507 w 2689189"/>
              <a:gd name="connsiteY517" fmla="*/ 3457586 h 6412736"/>
              <a:gd name="connsiteX518" fmla="*/ 561507 w 2689189"/>
              <a:gd name="connsiteY518" fmla="*/ 3487172 h 6412736"/>
              <a:gd name="connsiteX519" fmla="*/ 531921 w 2689189"/>
              <a:gd name="connsiteY519" fmla="*/ 3487172 h 6412736"/>
              <a:gd name="connsiteX520" fmla="*/ 265961 w 2689189"/>
              <a:gd name="connsiteY520" fmla="*/ 3457586 h 6412736"/>
              <a:gd name="connsiteX521" fmla="*/ 295546 w 2689189"/>
              <a:gd name="connsiteY521" fmla="*/ 3457586 h 6412736"/>
              <a:gd name="connsiteX522" fmla="*/ 295546 w 2689189"/>
              <a:gd name="connsiteY522" fmla="*/ 3487172 h 6412736"/>
              <a:gd name="connsiteX523" fmla="*/ 265961 w 2689189"/>
              <a:gd name="connsiteY523" fmla="*/ 3487172 h 6412736"/>
              <a:gd name="connsiteX524" fmla="*/ 0 w 2689189"/>
              <a:gd name="connsiteY524" fmla="*/ 3457586 h 6412736"/>
              <a:gd name="connsiteX525" fmla="*/ 29585 w 2689189"/>
              <a:gd name="connsiteY525" fmla="*/ 3457586 h 6412736"/>
              <a:gd name="connsiteX526" fmla="*/ 29585 w 2689189"/>
              <a:gd name="connsiteY526" fmla="*/ 3487172 h 6412736"/>
              <a:gd name="connsiteX527" fmla="*/ 0 w 2689189"/>
              <a:gd name="connsiteY527" fmla="*/ 3487172 h 6412736"/>
              <a:gd name="connsiteX528" fmla="*/ 2659604 w 2689189"/>
              <a:gd name="connsiteY528" fmla="*/ 3191634 h 6412736"/>
              <a:gd name="connsiteX529" fmla="*/ 2689189 w 2689189"/>
              <a:gd name="connsiteY529" fmla="*/ 3191634 h 6412736"/>
              <a:gd name="connsiteX530" fmla="*/ 2689189 w 2689189"/>
              <a:gd name="connsiteY530" fmla="*/ 3221211 h 6412736"/>
              <a:gd name="connsiteX531" fmla="*/ 2659604 w 2689189"/>
              <a:gd name="connsiteY531" fmla="*/ 3221211 h 6412736"/>
              <a:gd name="connsiteX532" fmla="*/ 2393644 w 2689189"/>
              <a:gd name="connsiteY532" fmla="*/ 3191634 h 6412736"/>
              <a:gd name="connsiteX533" fmla="*/ 2423230 w 2689189"/>
              <a:gd name="connsiteY533" fmla="*/ 3191634 h 6412736"/>
              <a:gd name="connsiteX534" fmla="*/ 2423230 w 2689189"/>
              <a:gd name="connsiteY534" fmla="*/ 3221211 h 6412736"/>
              <a:gd name="connsiteX535" fmla="*/ 2393644 w 2689189"/>
              <a:gd name="connsiteY535" fmla="*/ 3221211 h 6412736"/>
              <a:gd name="connsiteX536" fmla="*/ 2127683 w 2689189"/>
              <a:gd name="connsiteY536" fmla="*/ 3191633 h 6412736"/>
              <a:gd name="connsiteX537" fmla="*/ 2157268 w 2689189"/>
              <a:gd name="connsiteY537" fmla="*/ 3191633 h 6412736"/>
              <a:gd name="connsiteX538" fmla="*/ 2157268 w 2689189"/>
              <a:gd name="connsiteY538" fmla="*/ 3221211 h 6412736"/>
              <a:gd name="connsiteX539" fmla="*/ 2127683 w 2689189"/>
              <a:gd name="connsiteY539" fmla="*/ 3221211 h 6412736"/>
              <a:gd name="connsiteX540" fmla="*/ 1861723 w 2689189"/>
              <a:gd name="connsiteY540" fmla="*/ 3191632 h 6412736"/>
              <a:gd name="connsiteX541" fmla="*/ 1891309 w 2689189"/>
              <a:gd name="connsiteY541" fmla="*/ 3191632 h 6412736"/>
              <a:gd name="connsiteX542" fmla="*/ 1891309 w 2689189"/>
              <a:gd name="connsiteY542" fmla="*/ 3221211 h 6412736"/>
              <a:gd name="connsiteX543" fmla="*/ 1861723 w 2689189"/>
              <a:gd name="connsiteY543" fmla="*/ 3221211 h 6412736"/>
              <a:gd name="connsiteX544" fmla="*/ 1595763 w 2689189"/>
              <a:gd name="connsiteY544" fmla="*/ 3191631 h 6412736"/>
              <a:gd name="connsiteX545" fmla="*/ 1625348 w 2689189"/>
              <a:gd name="connsiteY545" fmla="*/ 3191631 h 6412736"/>
              <a:gd name="connsiteX546" fmla="*/ 1625348 w 2689189"/>
              <a:gd name="connsiteY546" fmla="*/ 3221211 h 6412736"/>
              <a:gd name="connsiteX547" fmla="*/ 1595763 w 2689189"/>
              <a:gd name="connsiteY547" fmla="*/ 3221211 h 6412736"/>
              <a:gd name="connsiteX548" fmla="*/ 1329802 w 2689189"/>
              <a:gd name="connsiteY548" fmla="*/ 3191630 h 6412736"/>
              <a:gd name="connsiteX549" fmla="*/ 1359387 w 2689189"/>
              <a:gd name="connsiteY549" fmla="*/ 3191630 h 6412736"/>
              <a:gd name="connsiteX550" fmla="*/ 1359387 w 2689189"/>
              <a:gd name="connsiteY550" fmla="*/ 3221211 h 6412736"/>
              <a:gd name="connsiteX551" fmla="*/ 1329802 w 2689189"/>
              <a:gd name="connsiteY551" fmla="*/ 3221211 h 6412736"/>
              <a:gd name="connsiteX552" fmla="*/ 1063842 w 2689189"/>
              <a:gd name="connsiteY552" fmla="*/ 3191629 h 6412736"/>
              <a:gd name="connsiteX553" fmla="*/ 1093428 w 2689189"/>
              <a:gd name="connsiteY553" fmla="*/ 3191629 h 6412736"/>
              <a:gd name="connsiteX554" fmla="*/ 1093428 w 2689189"/>
              <a:gd name="connsiteY554" fmla="*/ 3221211 h 6412736"/>
              <a:gd name="connsiteX555" fmla="*/ 1063842 w 2689189"/>
              <a:gd name="connsiteY555" fmla="*/ 3221211 h 6412736"/>
              <a:gd name="connsiteX556" fmla="*/ 797881 w 2689189"/>
              <a:gd name="connsiteY556" fmla="*/ 3191628 h 6412736"/>
              <a:gd name="connsiteX557" fmla="*/ 827466 w 2689189"/>
              <a:gd name="connsiteY557" fmla="*/ 3191628 h 6412736"/>
              <a:gd name="connsiteX558" fmla="*/ 827466 w 2689189"/>
              <a:gd name="connsiteY558" fmla="*/ 3221211 h 6412736"/>
              <a:gd name="connsiteX559" fmla="*/ 797881 w 2689189"/>
              <a:gd name="connsiteY559" fmla="*/ 3221211 h 6412736"/>
              <a:gd name="connsiteX560" fmla="*/ 531921 w 2689189"/>
              <a:gd name="connsiteY560" fmla="*/ 3191628 h 6412736"/>
              <a:gd name="connsiteX561" fmla="*/ 561507 w 2689189"/>
              <a:gd name="connsiteY561" fmla="*/ 3191628 h 6412736"/>
              <a:gd name="connsiteX562" fmla="*/ 561507 w 2689189"/>
              <a:gd name="connsiteY562" fmla="*/ 3221211 h 6412736"/>
              <a:gd name="connsiteX563" fmla="*/ 531921 w 2689189"/>
              <a:gd name="connsiteY563" fmla="*/ 3221211 h 6412736"/>
              <a:gd name="connsiteX564" fmla="*/ 265961 w 2689189"/>
              <a:gd name="connsiteY564" fmla="*/ 3191627 h 6412736"/>
              <a:gd name="connsiteX565" fmla="*/ 295546 w 2689189"/>
              <a:gd name="connsiteY565" fmla="*/ 3191627 h 6412736"/>
              <a:gd name="connsiteX566" fmla="*/ 295546 w 2689189"/>
              <a:gd name="connsiteY566" fmla="*/ 3221211 h 6412736"/>
              <a:gd name="connsiteX567" fmla="*/ 265961 w 2689189"/>
              <a:gd name="connsiteY567" fmla="*/ 3221211 h 6412736"/>
              <a:gd name="connsiteX568" fmla="*/ 0 w 2689189"/>
              <a:gd name="connsiteY568" fmla="*/ 3191626 h 6412736"/>
              <a:gd name="connsiteX569" fmla="*/ 29585 w 2689189"/>
              <a:gd name="connsiteY569" fmla="*/ 3191626 h 6412736"/>
              <a:gd name="connsiteX570" fmla="*/ 29585 w 2689189"/>
              <a:gd name="connsiteY570" fmla="*/ 3221211 h 6412736"/>
              <a:gd name="connsiteX571" fmla="*/ 0 w 2689189"/>
              <a:gd name="connsiteY571" fmla="*/ 3221211 h 6412736"/>
              <a:gd name="connsiteX572" fmla="*/ 2659604 w 2689189"/>
              <a:gd name="connsiteY572" fmla="*/ 2925676 h 6412736"/>
              <a:gd name="connsiteX573" fmla="*/ 2689189 w 2689189"/>
              <a:gd name="connsiteY573" fmla="*/ 2925676 h 6412736"/>
              <a:gd name="connsiteX574" fmla="*/ 2689189 w 2689189"/>
              <a:gd name="connsiteY574" fmla="*/ 2955262 h 6412736"/>
              <a:gd name="connsiteX575" fmla="*/ 2659604 w 2689189"/>
              <a:gd name="connsiteY575" fmla="*/ 2955262 h 6412736"/>
              <a:gd name="connsiteX576" fmla="*/ 2393644 w 2689189"/>
              <a:gd name="connsiteY576" fmla="*/ 2925675 h 6412736"/>
              <a:gd name="connsiteX577" fmla="*/ 2423230 w 2689189"/>
              <a:gd name="connsiteY577" fmla="*/ 2925675 h 6412736"/>
              <a:gd name="connsiteX578" fmla="*/ 2423230 w 2689189"/>
              <a:gd name="connsiteY578" fmla="*/ 2955261 h 6412736"/>
              <a:gd name="connsiteX579" fmla="*/ 2393644 w 2689189"/>
              <a:gd name="connsiteY579" fmla="*/ 2955261 h 6412736"/>
              <a:gd name="connsiteX580" fmla="*/ 2127683 w 2689189"/>
              <a:gd name="connsiteY580" fmla="*/ 2925674 h 6412736"/>
              <a:gd name="connsiteX581" fmla="*/ 2157268 w 2689189"/>
              <a:gd name="connsiteY581" fmla="*/ 2925674 h 6412736"/>
              <a:gd name="connsiteX582" fmla="*/ 2157268 w 2689189"/>
              <a:gd name="connsiteY582" fmla="*/ 2955260 h 6412736"/>
              <a:gd name="connsiteX583" fmla="*/ 2127683 w 2689189"/>
              <a:gd name="connsiteY583" fmla="*/ 2955260 h 6412736"/>
              <a:gd name="connsiteX584" fmla="*/ 1861723 w 2689189"/>
              <a:gd name="connsiteY584" fmla="*/ 2925673 h 6412736"/>
              <a:gd name="connsiteX585" fmla="*/ 1891309 w 2689189"/>
              <a:gd name="connsiteY585" fmla="*/ 2925673 h 6412736"/>
              <a:gd name="connsiteX586" fmla="*/ 1891309 w 2689189"/>
              <a:gd name="connsiteY586" fmla="*/ 2955259 h 6412736"/>
              <a:gd name="connsiteX587" fmla="*/ 1861723 w 2689189"/>
              <a:gd name="connsiteY587" fmla="*/ 2955259 h 6412736"/>
              <a:gd name="connsiteX588" fmla="*/ 1595763 w 2689189"/>
              <a:gd name="connsiteY588" fmla="*/ 2925672 h 6412736"/>
              <a:gd name="connsiteX589" fmla="*/ 1625348 w 2689189"/>
              <a:gd name="connsiteY589" fmla="*/ 2925672 h 6412736"/>
              <a:gd name="connsiteX590" fmla="*/ 1625348 w 2689189"/>
              <a:gd name="connsiteY590" fmla="*/ 2955258 h 6412736"/>
              <a:gd name="connsiteX591" fmla="*/ 1595763 w 2689189"/>
              <a:gd name="connsiteY591" fmla="*/ 2955258 h 6412736"/>
              <a:gd name="connsiteX592" fmla="*/ 1329802 w 2689189"/>
              <a:gd name="connsiteY592" fmla="*/ 2925671 h 6412736"/>
              <a:gd name="connsiteX593" fmla="*/ 1359387 w 2689189"/>
              <a:gd name="connsiteY593" fmla="*/ 2925671 h 6412736"/>
              <a:gd name="connsiteX594" fmla="*/ 1359387 w 2689189"/>
              <a:gd name="connsiteY594" fmla="*/ 2955256 h 6412736"/>
              <a:gd name="connsiteX595" fmla="*/ 1329802 w 2689189"/>
              <a:gd name="connsiteY595" fmla="*/ 2955256 h 6412736"/>
              <a:gd name="connsiteX596" fmla="*/ 1063842 w 2689189"/>
              <a:gd name="connsiteY596" fmla="*/ 2925670 h 6412736"/>
              <a:gd name="connsiteX597" fmla="*/ 1093428 w 2689189"/>
              <a:gd name="connsiteY597" fmla="*/ 2925670 h 6412736"/>
              <a:gd name="connsiteX598" fmla="*/ 1093428 w 2689189"/>
              <a:gd name="connsiteY598" fmla="*/ 2955255 h 6412736"/>
              <a:gd name="connsiteX599" fmla="*/ 1063842 w 2689189"/>
              <a:gd name="connsiteY599" fmla="*/ 2955255 h 6412736"/>
              <a:gd name="connsiteX600" fmla="*/ 797881 w 2689189"/>
              <a:gd name="connsiteY600" fmla="*/ 2925668 h 6412736"/>
              <a:gd name="connsiteX601" fmla="*/ 827466 w 2689189"/>
              <a:gd name="connsiteY601" fmla="*/ 2925668 h 6412736"/>
              <a:gd name="connsiteX602" fmla="*/ 827466 w 2689189"/>
              <a:gd name="connsiteY602" fmla="*/ 2955254 h 6412736"/>
              <a:gd name="connsiteX603" fmla="*/ 797881 w 2689189"/>
              <a:gd name="connsiteY603" fmla="*/ 2955254 h 6412736"/>
              <a:gd name="connsiteX604" fmla="*/ 531921 w 2689189"/>
              <a:gd name="connsiteY604" fmla="*/ 2925667 h 6412736"/>
              <a:gd name="connsiteX605" fmla="*/ 561507 w 2689189"/>
              <a:gd name="connsiteY605" fmla="*/ 2925667 h 6412736"/>
              <a:gd name="connsiteX606" fmla="*/ 561507 w 2689189"/>
              <a:gd name="connsiteY606" fmla="*/ 2955253 h 6412736"/>
              <a:gd name="connsiteX607" fmla="*/ 531921 w 2689189"/>
              <a:gd name="connsiteY607" fmla="*/ 2955253 h 6412736"/>
              <a:gd name="connsiteX608" fmla="*/ 265961 w 2689189"/>
              <a:gd name="connsiteY608" fmla="*/ 2925666 h 6412736"/>
              <a:gd name="connsiteX609" fmla="*/ 295546 w 2689189"/>
              <a:gd name="connsiteY609" fmla="*/ 2925666 h 6412736"/>
              <a:gd name="connsiteX610" fmla="*/ 295546 w 2689189"/>
              <a:gd name="connsiteY610" fmla="*/ 2955252 h 6412736"/>
              <a:gd name="connsiteX611" fmla="*/ 265961 w 2689189"/>
              <a:gd name="connsiteY611" fmla="*/ 2955252 h 6412736"/>
              <a:gd name="connsiteX612" fmla="*/ 0 w 2689189"/>
              <a:gd name="connsiteY612" fmla="*/ 2925665 h 6412736"/>
              <a:gd name="connsiteX613" fmla="*/ 29585 w 2689189"/>
              <a:gd name="connsiteY613" fmla="*/ 2925665 h 6412736"/>
              <a:gd name="connsiteX614" fmla="*/ 29585 w 2689189"/>
              <a:gd name="connsiteY614" fmla="*/ 2955251 h 6412736"/>
              <a:gd name="connsiteX615" fmla="*/ 0 w 2689189"/>
              <a:gd name="connsiteY615" fmla="*/ 2955251 h 6412736"/>
              <a:gd name="connsiteX616" fmla="*/ 2659604 w 2689189"/>
              <a:gd name="connsiteY616" fmla="*/ 2659636 h 6412736"/>
              <a:gd name="connsiteX617" fmla="*/ 2689189 w 2689189"/>
              <a:gd name="connsiteY617" fmla="*/ 2659636 h 6412736"/>
              <a:gd name="connsiteX618" fmla="*/ 2689189 w 2689189"/>
              <a:gd name="connsiteY618" fmla="*/ 2689220 h 6412736"/>
              <a:gd name="connsiteX619" fmla="*/ 2659604 w 2689189"/>
              <a:gd name="connsiteY619" fmla="*/ 2689220 h 6412736"/>
              <a:gd name="connsiteX620" fmla="*/ 2393644 w 2689189"/>
              <a:gd name="connsiteY620" fmla="*/ 2659632 h 6412736"/>
              <a:gd name="connsiteX621" fmla="*/ 2423230 w 2689189"/>
              <a:gd name="connsiteY621" fmla="*/ 2659632 h 6412736"/>
              <a:gd name="connsiteX622" fmla="*/ 2423230 w 2689189"/>
              <a:gd name="connsiteY622" fmla="*/ 2689217 h 6412736"/>
              <a:gd name="connsiteX623" fmla="*/ 2393644 w 2689189"/>
              <a:gd name="connsiteY623" fmla="*/ 2689217 h 6412736"/>
              <a:gd name="connsiteX624" fmla="*/ 2127683 w 2689189"/>
              <a:gd name="connsiteY624" fmla="*/ 2659629 h 6412736"/>
              <a:gd name="connsiteX625" fmla="*/ 2157268 w 2689189"/>
              <a:gd name="connsiteY625" fmla="*/ 2659629 h 6412736"/>
              <a:gd name="connsiteX626" fmla="*/ 2157268 w 2689189"/>
              <a:gd name="connsiteY626" fmla="*/ 2689214 h 6412736"/>
              <a:gd name="connsiteX627" fmla="*/ 2127683 w 2689189"/>
              <a:gd name="connsiteY627" fmla="*/ 2689214 h 6412736"/>
              <a:gd name="connsiteX628" fmla="*/ 1861723 w 2689189"/>
              <a:gd name="connsiteY628" fmla="*/ 2659626 h 6412736"/>
              <a:gd name="connsiteX629" fmla="*/ 1891309 w 2689189"/>
              <a:gd name="connsiteY629" fmla="*/ 2659626 h 6412736"/>
              <a:gd name="connsiteX630" fmla="*/ 1891309 w 2689189"/>
              <a:gd name="connsiteY630" fmla="*/ 2689211 h 6412736"/>
              <a:gd name="connsiteX631" fmla="*/ 1861723 w 2689189"/>
              <a:gd name="connsiteY631" fmla="*/ 2689211 h 6412736"/>
              <a:gd name="connsiteX632" fmla="*/ 1595763 w 2689189"/>
              <a:gd name="connsiteY632" fmla="*/ 2659623 h 6412736"/>
              <a:gd name="connsiteX633" fmla="*/ 1625348 w 2689189"/>
              <a:gd name="connsiteY633" fmla="*/ 2659623 h 6412736"/>
              <a:gd name="connsiteX634" fmla="*/ 1625348 w 2689189"/>
              <a:gd name="connsiteY634" fmla="*/ 2689207 h 6412736"/>
              <a:gd name="connsiteX635" fmla="*/ 1595763 w 2689189"/>
              <a:gd name="connsiteY635" fmla="*/ 2689207 h 6412736"/>
              <a:gd name="connsiteX636" fmla="*/ 1329802 w 2689189"/>
              <a:gd name="connsiteY636" fmla="*/ 2659620 h 6412736"/>
              <a:gd name="connsiteX637" fmla="*/ 1359387 w 2689189"/>
              <a:gd name="connsiteY637" fmla="*/ 2659620 h 6412736"/>
              <a:gd name="connsiteX638" fmla="*/ 1359387 w 2689189"/>
              <a:gd name="connsiteY638" fmla="*/ 2689204 h 6412736"/>
              <a:gd name="connsiteX639" fmla="*/ 1329802 w 2689189"/>
              <a:gd name="connsiteY639" fmla="*/ 2689204 h 6412736"/>
              <a:gd name="connsiteX640" fmla="*/ 1063842 w 2689189"/>
              <a:gd name="connsiteY640" fmla="*/ 2659616 h 6412736"/>
              <a:gd name="connsiteX641" fmla="*/ 1093428 w 2689189"/>
              <a:gd name="connsiteY641" fmla="*/ 2659616 h 6412736"/>
              <a:gd name="connsiteX642" fmla="*/ 1093428 w 2689189"/>
              <a:gd name="connsiteY642" fmla="*/ 2689201 h 6412736"/>
              <a:gd name="connsiteX643" fmla="*/ 1063842 w 2689189"/>
              <a:gd name="connsiteY643" fmla="*/ 2689201 h 6412736"/>
              <a:gd name="connsiteX644" fmla="*/ 797881 w 2689189"/>
              <a:gd name="connsiteY644" fmla="*/ 2659613 h 6412736"/>
              <a:gd name="connsiteX645" fmla="*/ 827466 w 2689189"/>
              <a:gd name="connsiteY645" fmla="*/ 2659613 h 6412736"/>
              <a:gd name="connsiteX646" fmla="*/ 827466 w 2689189"/>
              <a:gd name="connsiteY646" fmla="*/ 2689198 h 6412736"/>
              <a:gd name="connsiteX647" fmla="*/ 797881 w 2689189"/>
              <a:gd name="connsiteY647" fmla="*/ 2689198 h 6412736"/>
              <a:gd name="connsiteX648" fmla="*/ 531921 w 2689189"/>
              <a:gd name="connsiteY648" fmla="*/ 2659610 h 6412736"/>
              <a:gd name="connsiteX649" fmla="*/ 561507 w 2689189"/>
              <a:gd name="connsiteY649" fmla="*/ 2659610 h 6412736"/>
              <a:gd name="connsiteX650" fmla="*/ 561507 w 2689189"/>
              <a:gd name="connsiteY650" fmla="*/ 2689194 h 6412736"/>
              <a:gd name="connsiteX651" fmla="*/ 531921 w 2689189"/>
              <a:gd name="connsiteY651" fmla="*/ 2689194 h 6412736"/>
              <a:gd name="connsiteX652" fmla="*/ 265961 w 2689189"/>
              <a:gd name="connsiteY652" fmla="*/ 2659607 h 6412736"/>
              <a:gd name="connsiteX653" fmla="*/ 295546 w 2689189"/>
              <a:gd name="connsiteY653" fmla="*/ 2659607 h 6412736"/>
              <a:gd name="connsiteX654" fmla="*/ 295546 w 2689189"/>
              <a:gd name="connsiteY654" fmla="*/ 2689191 h 6412736"/>
              <a:gd name="connsiteX655" fmla="*/ 265961 w 2689189"/>
              <a:gd name="connsiteY655" fmla="*/ 2689191 h 6412736"/>
              <a:gd name="connsiteX656" fmla="*/ 0 w 2689189"/>
              <a:gd name="connsiteY656" fmla="*/ 2659603 h 6412736"/>
              <a:gd name="connsiteX657" fmla="*/ 29585 w 2689189"/>
              <a:gd name="connsiteY657" fmla="*/ 2659603 h 6412736"/>
              <a:gd name="connsiteX658" fmla="*/ 29585 w 2689189"/>
              <a:gd name="connsiteY658" fmla="*/ 2689188 h 6412736"/>
              <a:gd name="connsiteX659" fmla="*/ 0 w 2689189"/>
              <a:gd name="connsiteY659" fmla="*/ 2689188 h 6412736"/>
              <a:gd name="connsiteX660" fmla="*/ 2659604 w 2689189"/>
              <a:gd name="connsiteY660" fmla="*/ 2393677 h 6412736"/>
              <a:gd name="connsiteX661" fmla="*/ 2689189 w 2689189"/>
              <a:gd name="connsiteY661" fmla="*/ 2393677 h 6412736"/>
              <a:gd name="connsiteX662" fmla="*/ 2689189 w 2689189"/>
              <a:gd name="connsiteY662" fmla="*/ 2423276 h 6412736"/>
              <a:gd name="connsiteX663" fmla="*/ 2659604 w 2689189"/>
              <a:gd name="connsiteY663" fmla="*/ 2423276 h 6412736"/>
              <a:gd name="connsiteX664" fmla="*/ 2393644 w 2689189"/>
              <a:gd name="connsiteY664" fmla="*/ 2393674 h 6412736"/>
              <a:gd name="connsiteX665" fmla="*/ 2423230 w 2689189"/>
              <a:gd name="connsiteY665" fmla="*/ 2393674 h 6412736"/>
              <a:gd name="connsiteX666" fmla="*/ 2423230 w 2689189"/>
              <a:gd name="connsiteY666" fmla="*/ 2423273 h 6412736"/>
              <a:gd name="connsiteX667" fmla="*/ 2393644 w 2689189"/>
              <a:gd name="connsiteY667" fmla="*/ 2423273 h 6412736"/>
              <a:gd name="connsiteX668" fmla="*/ 2127683 w 2689189"/>
              <a:gd name="connsiteY668" fmla="*/ 2393671 h 6412736"/>
              <a:gd name="connsiteX669" fmla="*/ 2157268 w 2689189"/>
              <a:gd name="connsiteY669" fmla="*/ 2393671 h 6412736"/>
              <a:gd name="connsiteX670" fmla="*/ 2157268 w 2689189"/>
              <a:gd name="connsiteY670" fmla="*/ 2423267 h 6412736"/>
              <a:gd name="connsiteX671" fmla="*/ 2127683 w 2689189"/>
              <a:gd name="connsiteY671" fmla="*/ 2423267 h 6412736"/>
              <a:gd name="connsiteX672" fmla="*/ 1861723 w 2689189"/>
              <a:gd name="connsiteY672" fmla="*/ 2393668 h 6412736"/>
              <a:gd name="connsiteX673" fmla="*/ 1891309 w 2689189"/>
              <a:gd name="connsiteY673" fmla="*/ 2393668 h 6412736"/>
              <a:gd name="connsiteX674" fmla="*/ 1891309 w 2689189"/>
              <a:gd name="connsiteY674" fmla="*/ 2423263 h 6412736"/>
              <a:gd name="connsiteX675" fmla="*/ 1861723 w 2689189"/>
              <a:gd name="connsiteY675" fmla="*/ 2423263 h 6412736"/>
              <a:gd name="connsiteX676" fmla="*/ 1595763 w 2689189"/>
              <a:gd name="connsiteY676" fmla="*/ 2393665 h 6412736"/>
              <a:gd name="connsiteX677" fmla="*/ 1625348 w 2689189"/>
              <a:gd name="connsiteY677" fmla="*/ 2393665 h 6412736"/>
              <a:gd name="connsiteX678" fmla="*/ 1625348 w 2689189"/>
              <a:gd name="connsiteY678" fmla="*/ 2423258 h 6412736"/>
              <a:gd name="connsiteX679" fmla="*/ 1595763 w 2689189"/>
              <a:gd name="connsiteY679" fmla="*/ 2423258 h 6412736"/>
              <a:gd name="connsiteX680" fmla="*/ 1329802 w 2689189"/>
              <a:gd name="connsiteY680" fmla="*/ 2393662 h 6412736"/>
              <a:gd name="connsiteX681" fmla="*/ 1359387 w 2689189"/>
              <a:gd name="connsiteY681" fmla="*/ 2393662 h 6412736"/>
              <a:gd name="connsiteX682" fmla="*/ 1359387 w 2689189"/>
              <a:gd name="connsiteY682" fmla="*/ 2423252 h 6412736"/>
              <a:gd name="connsiteX683" fmla="*/ 1329802 w 2689189"/>
              <a:gd name="connsiteY683" fmla="*/ 2423252 h 6412736"/>
              <a:gd name="connsiteX684" fmla="*/ 1063842 w 2689189"/>
              <a:gd name="connsiteY684" fmla="*/ 2393659 h 6412736"/>
              <a:gd name="connsiteX685" fmla="*/ 1093428 w 2689189"/>
              <a:gd name="connsiteY685" fmla="*/ 2393659 h 6412736"/>
              <a:gd name="connsiteX686" fmla="*/ 1093428 w 2689189"/>
              <a:gd name="connsiteY686" fmla="*/ 2423248 h 6412736"/>
              <a:gd name="connsiteX687" fmla="*/ 1063842 w 2689189"/>
              <a:gd name="connsiteY687" fmla="*/ 2423248 h 6412736"/>
              <a:gd name="connsiteX688" fmla="*/ 797881 w 2689189"/>
              <a:gd name="connsiteY688" fmla="*/ 2393654 h 6412736"/>
              <a:gd name="connsiteX689" fmla="*/ 827466 w 2689189"/>
              <a:gd name="connsiteY689" fmla="*/ 2393654 h 6412736"/>
              <a:gd name="connsiteX690" fmla="*/ 827466 w 2689189"/>
              <a:gd name="connsiteY690" fmla="*/ 2423242 h 6412736"/>
              <a:gd name="connsiteX691" fmla="*/ 797881 w 2689189"/>
              <a:gd name="connsiteY691" fmla="*/ 2423242 h 6412736"/>
              <a:gd name="connsiteX692" fmla="*/ 531921 w 2689189"/>
              <a:gd name="connsiteY692" fmla="*/ 2393649 h 6412736"/>
              <a:gd name="connsiteX693" fmla="*/ 561507 w 2689189"/>
              <a:gd name="connsiteY693" fmla="*/ 2393649 h 6412736"/>
              <a:gd name="connsiteX694" fmla="*/ 561507 w 2689189"/>
              <a:gd name="connsiteY694" fmla="*/ 2423238 h 6412736"/>
              <a:gd name="connsiteX695" fmla="*/ 531921 w 2689189"/>
              <a:gd name="connsiteY695" fmla="*/ 2423238 h 6412736"/>
              <a:gd name="connsiteX696" fmla="*/ 265961 w 2689189"/>
              <a:gd name="connsiteY696" fmla="*/ 2393646 h 6412736"/>
              <a:gd name="connsiteX697" fmla="*/ 295546 w 2689189"/>
              <a:gd name="connsiteY697" fmla="*/ 2393646 h 6412736"/>
              <a:gd name="connsiteX698" fmla="*/ 295546 w 2689189"/>
              <a:gd name="connsiteY698" fmla="*/ 2423233 h 6412736"/>
              <a:gd name="connsiteX699" fmla="*/ 265961 w 2689189"/>
              <a:gd name="connsiteY699" fmla="*/ 2423233 h 6412736"/>
              <a:gd name="connsiteX700" fmla="*/ 0 w 2689189"/>
              <a:gd name="connsiteY700" fmla="*/ 2393643 h 6412736"/>
              <a:gd name="connsiteX701" fmla="*/ 29585 w 2689189"/>
              <a:gd name="connsiteY701" fmla="*/ 2393643 h 6412736"/>
              <a:gd name="connsiteX702" fmla="*/ 29585 w 2689189"/>
              <a:gd name="connsiteY702" fmla="*/ 2423227 h 6412736"/>
              <a:gd name="connsiteX703" fmla="*/ 0 w 2689189"/>
              <a:gd name="connsiteY703" fmla="*/ 2423227 h 6412736"/>
              <a:gd name="connsiteX704" fmla="*/ 2659604 w 2689189"/>
              <a:gd name="connsiteY704" fmla="*/ 2127710 h 6412736"/>
              <a:gd name="connsiteX705" fmla="*/ 2689189 w 2689189"/>
              <a:gd name="connsiteY705" fmla="*/ 2127710 h 6412736"/>
              <a:gd name="connsiteX706" fmla="*/ 2689189 w 2689189"/>
              <a:gd name="connsiteY706" fmla="*/ 2157299 h 6412736"/>
              <a:gd name="connsiteX707" fmla="*/ 2659604 w 2689189"/>
              <a:gd name="connsiteY707" fmla="*/ 2157299 h 6412736"/>
              <a:gd name="connsiteX708" fmla="*/ 2393644 w 2689189"/>
              <a:gd name="connsiteY708" fmla="*/ 2127709 h 6412736"/>
              <a:gd name="connsiteX709" fmla="*/ 2423230 w 2689189"/>
              <a:gd name="connsiteY709" fmla="*/ 2127709 h 6412736"/>
              <a:gd name="connsiteX710" fmla="*/ 2423230 w 2689189"/>
              <a:gd name="connsiteY710" fmla="*/ 2157298 h 6412736"/>
              <a:gd name="connsiteX711" fmla="*/ 2393644 w 2689189"/>
              <a:gd name="connsiteY711" fmla="*/ 2157298 h 6412736"/>
              <a:gd name="connsiteX712" fmla="*/ 2127683 w 2689189"/>
              <a:gd name="connsiteY712" fmla="*/ 2127705 h 6412736"/>
              <a:gd name="connsiteX713" fmla="*/ 2157268 w 2689189"/>
              <a:gd name="connsiteY713" fmla="*/ 2127705 h 6412736"/>
              <a:gd name="connsiteX714" fmla="*/ 2157268 w 2689189"/>
              <a:gd name="connsiteY714" fmla="*/ 2157294 h 6412736"/>
              <a:gd name="connsiteX715" fmla="*/ 2127683 w 2689189"/>
              <a:gd name="connsiteY715" fmla="*/ 2157294 h 6412736"/>
              <a:gd name="connsiteX716" fmla="*/ 1861723 w 2689189"/>
              <a:gd name="connsiteY716" fmla="*/ 2127702 h 6412736"/>
              <a:gd name="connsiteX717" fmla="*/ 1891309 w 2689189"/>
              <a:gd name="connsiteY717" fmla="*/ 2127702 h 6412736"/>
              <a:gd name="connsiteX718" fmla="*/ 1891309 w 2689189"/>
              <a:gd name="connsiteY718" fmla="*/ 2157291 h 6412736"/>
              <a:gd name="connsiteX719" fmla="*/ 1861723 w 2689189"/>
              <a:gd name="connsiteY719" fmla="*/ 2157291 h 6412736"/>
              <a:gd name="connsiteX720" fmla="*/ 1595763 w 2689189"/>
              <a:gd name="connsiteY720" fmla="*/ 2127699 h 6412736"/>
              <a:gd name="connsiteX721" fmla="*/ 1625348 w 2689189"/>
              <a:gd name="connsiteY721" fmla="*/ 2127699 h 6412736"/>
              <a:gd name="connsiteX722" fmla="*/ 1625348 w 2689189"/>
              <a:gd name="connsiteY722" fmla="*/ 2157288 h 6412736"/>
              <a:gd name="connsiteX723" fmla="*/ 1595763 w 2689189"/>
              <a:gd name="connsiteY723" fmla="*/ 2157288 h 6412736"/>
              <a:gd name="connsiteX724" fmla="*/ 1329802 w 2689189"/>
              <a:gd name="connsiteY724" fmla="*/ 2127696 h 6412736"/>
              <a:gd name="connsiteX725" fmla="*/ 1359387 w 2689189"/>
              <a:gd name="connsiteY725" fmla="*/ 2127696 h 6412736"/>
              <a:gd name="connsiteX726" fmla="*/ 1359387 w 2689189"/>
              <a:gd name="connsiteY726" fmla="*/ 2157284 h 6412736"/>
              <a:gd name="connsiteX727" fmla="*/ 1329802 w 2689189"/>
              <a:gd name="connsiteY727" fmla="*/ 2157284 h 6412736"/>
              <a:gd name="connsiteX728" fmla="*/ 1063842 w 2689189"/>
              <a:gd name="connsiteY728" fmla="*/ 2127692 h 6412736"/>
              <a:gd name="connsiteX729" fmla="*/ 1093428 w 2689189"/>
              <a:gd name="connsiteY729" fmla="*/ 2127692 h 6412736"/>
              <a:gd name="connsiteX730" fmla="*/ 1093428 w 2689189"/>
              <a:gd name="connsiteY730" fmla="*/ 2157281 h 6412736"/>
              <a:gd name="connsiteX731" fmla="*/ 1063842 w 2689189"/>
              <a:gd name="connsiteY731" fmla="*/ 2157281 h 6412736"/>
              <a:gd name="connsiteX732" fmla="*/ 797881 w 2689189"/>
              <a:gd name="connsiteY732" fmla="*/ 2127689 h 6412736"/>
              <a:gd name="connsiteX733" fmla="*/ 827466 w 2689189"/>
              <a:gd name="connsiteY733" fmla="*/ 2127689 h 6412736"/>
              <a:gd name="connsiteX734" fmla="*/ 827466 w 2689189"/>
              <a:gd name="connsiteY734" fmla="*/ 2157278 h 6412736"/>
              <a:gd name="connsiteX735" fmla="*/ 797881 w 2689189"/>
              <a:gd name="connsiteY735" fmla="*/ 2157278 h 6412736"/>
              <a:gd name="connsiteX736" fmla="*/ 531921 w 2689189"/>
              <a:gd name="connsiteY736" fmla="*/ 2127687 h 6412736"/>
              <a:gd name="connsiteX737" fmla="*/ 561507 w 2689189"/>
              <a:gd name="connsiteY737" fmla="*/ 2127687 h 6412736"/>
              <a:gd name="connsiteX738" fmla="*/ 561507 w 2689189"/>
              <a:gd name="connsiteY738" fmla="*/ 2157274 h 6412736"/>
              <a:gd name="connsiteX739" fmla="*/ 531921 w 2689189"/>
              <a:gd name="connsiteY739" fmla="*/ 2157274 h 6412736"/>
              <a:gd name="connsiteX740" fmla="*/ 265961 w 2689189"/>
              <a:gd name="connsiteY740" fmla="*/ 2127684 h 6412736"/>
              <a:gd name="connsiteX741" fmla="*/ 295546 w 2689189"/>
              <a:gd name="connsiteY741" fmla="*/ 2127684 h 6412736"/>
              <a:gd name="connsiteX742" fmla="*/ 295546 w 2689189"/>
              <a:gd name="connsiteY742" fmla="*/ 2157271 h 6412736"/>
              <a:gd name="connsiteX743" fmla="*/ 265961 w 2689189"/>
              <a:gd name="connsiteY743" fmla="*/ 2157271 h 6412736"/>
              <a:gd name="connsiteX744" fmla="*/ 0 w 2689189"/>
              <a:gd name="connsiteY744" fmla="*/ 2127682 h 6412736"/>
              <a:gd name="connsiteX745" fmla="*/ 29585 w 2689189"/>
              <a:gd name="connsiteY745" fmla="*/ 2127682 h 6412736"/>
              <a:gd name="connsiteX746" fmla="*/ 29585 w 2689189"/>
              <a:gd name="connsiteY746" fmla="*/ 2157268 h 6412736"/>
              <a:gd name="connsiteX747" fmla="*/ 0 w 2689189"/>
              <a:gd name="connsiteY747" fmla="*/ 2157268 h 6412736"/>
              <a:gd name="connsiteX748" fmla="*/ 2659604 w 2689189"/>
              <a:gd name="connsiteY748" fmla="*/ 1861747 h 6412736"/>
              <a:gd name="connsiteX749" fmla="*/ 2689189 w 2689189"/>
              <a:gd name="connsiteY749" fmla="*/ 1861747 h 6412736"/>
              <a:gd name="connsiteX750" fmla="*/ 2689189 w 2689189"/>
              <a:gd name="connsiteY750" fmla="*/ 1891324 h 6412736"/>
              <a:gd name="connsiteX751" fmla="*/ 2659604 w 2689189"/>
              <a:gd name="connsiteY751" fmla="*/ 1891324 h 6412736"/>
              <a:gd name="connsiteX752" fmla="*/ 2393644 w 2689189"/>
              <a:gd name="connsiteY752" fmla="*/ 1861744 h 6412736"/>
              <a:gd name="connsiteX753" fmla="*/ 2423230 w 2689189"/>
              <a:gd name="connsiteY753" fmla="*/ 1861744 h 6412736"/>
              <a:gd name="connsiteX754" fmla="*/ 2423230 w 2689189"/>
              <a:gd name="connsiteY754" fmla="*/ 1891322 h 6412736"/>
              <a:gd name="connsiteX755" fmla="*/ 2393644 w 2689189"/>
              <a:gd name="connsiteY755" fmla="*/ 1891322 h 6412736"/>
              <a:gd name="connsiteX756" fmla="*/ 2127683 w 2689189"/>
              <a:gd name="connsiteY756" fmla="*/ 1861742 h 6412736"/>
              <a:gd name="connsiteX757" fmla="*/ 2157268 w 2689189"/>
              <a:gd name="connsiteY757" fmla="*/ 1861742 h 6412736"/>
              <a:gd name="connsiteX758" fmla="*/ 2157268 w 2689189"/>
              <a:gd name="connsiteY758" fmla="*/ 1891320 h 6412736"/>
              <a:gd name="connsiteX759" fmla="*/ 2127683 w 2689189"/>
              <a:gd name="connsiteY759" fmla="*/ 1891320 h 6412736"/>
              <a:gd name="connsiteX760" fmla="*/ 1861723 w 2689189"/>
              <a:gd name="connsiteY760" fmla="*/ 1861739 h 6412736"/>
              <a:gd name="connsiteX761" fmla="*/ 1891309 w 2689189"/>
              <a:gd name="connsiteY761" fmla="*/ 1861739 h 6412736"/>
              <a:gd name="connsiteX762" fmla="*/ 1891309 w 2689189"/>
              <a:gd name="connsiteY762" fmla="*/ 1891319 h 6412736"/>
              <a:gd name="connsiteX763" fmla="*/ 1861723 w 2689189"/>
              <a:gd name="connsiteY763" fmla="*/ 1891319 h 6412736"/>
              <a:gd name="connsiteX764" fmla="*/ 1595763 w 2689189"/>
              <a:gd name="connsiteY764" fmla="*/ 1861737 h 6412736"/>
              <a:gd name="connsiteX765" fmla="*/ 1625348 w 2689189"/>
              <a:gd name="connsiteY765" fmla="*/ 1861737 h 6412736"/>
              <a:gd name="connsiteX766" fmla="*/ 1625348 w 2689189"/>
              <a:gd name="connsiteY766" fmla="*/ 1891317 h 6412736"/>
              <a:gd name="connsiteX767" fmla="*/ 1595763 w 2689189"/>
              <a:gd name="connsiteY767" fmla="*/ 1891317 h 6412736"/>
              <a:gd name="connsiteX768" fmla="*/ 1329802 w 2689189"/>
              <a:gd name="connsiteY768" fmla="*/ 1861734 h 6412736"/>
              <a:gd name="connsiteX769" fmla="*/ 1359387 w 2689189"/>
              <a:gd name="connsiteY769" fmla="*/ 1861734 h 6412736"/>
              <a:gd name="connsiteX770" fmla="*/ 1359387 w 2689189"/>
              <a:gd name="connsiteY770" fmla="*/ 1891315 h 6412736"/>
              <a:gd name="connsiteX771" fmla="*/ 1329802 w 2689189"/>
              <a:gd name="connsiteY771" fmla="*/ 1891315 h 6412736"/>
              <a:gd name="connsiteX772" fmla="*/ 1063842 w 2689189"/>
              <a:gd name="connsiteY772" fmla="*/ 1861732 h 6412736"/>
              <a:gd name="connsiteX773" fmla="*/ 1093428 w 2689189"/>
              <a:gd name="connsiteY773" fmla="*/ 1861732 h 6412736"/>
              <a:gd name="connsiteX774" fmla="*/ 1093428 w 2689189"/>
              <a:gd name="connsiteY774" fmla="*/ 1891314 h 6412736"/>
              <a:gd name="connsiteX775" fmla="*/ 1063842 w 2689189"/>
              <a:gd name="connsiteY775" fmla="*/ 1891314 h 6412736"/>
              <a:gd name="connsiteX776" fmla="*/ 797881 w 2689189"/>
              <a:gd name="connsiteY776" fmla="*/ 1861729 h 6412736"/>
              <a:gd name="connsiteX777" fmla="*/ 827466 w 2689189"/>
              <a:gd name="connsiteY777" fmla="*/ 1861729 h 6412736"/>
              <a:gd name="connsiteX778" fmla="*/ 827466 w 2689189"/>
              <a:gd name="connsiteY778" fmla="*/ 1891312 h 6412736"/>
              <a:gd name="connsiteX779" fmla="*/ 797881 w 2689189"/>
              <a:gd name="connsiteY779" fmla="*/ 1891312 h 6412736"/>
              <a:gd name="connsiteX780" fmla="*/ 531921 w 2689189"/>
              <a:gd name="connsiteY780" fmla="*/ 1861727 h 6412736"/>
              <a:gd name="connsiteX781" fmla="*/ 561507 w 2689189"/>
              <a:gd name="connsiteY781" fmla="*/ 1861727 h 6412736"/>
              <a:gd name="connsiteX782" fmla="*/ 561507 w 2689189"/>
              <a:gd name="connsiteY782" fmla="*/ 1891310 h 6412736"/>
              <a:gd name="connsiteX783" fmla="*/ 531921 w 2689189"/>
              <a:gd name="connsiteY783" fmla="*/ 1891310 h 6412736"/>
              <a:gd name="connsiteX784" fmla="*/ 265961 w 2689189"/>
              <a:gd name="connsiteY784" fmla="*/ 1861724 h 6412736"/>
              <a:gd name="connsiteX785" fmla="*/ 295546 w 2689189"/>
              <a:gd name="connsiteY785" fmla="*/ 1861724 h 6412736"/>
              <a:gd name="connsiteX786" fmla="*/ 295546 w 2689189"/>
              <a:gd name="connsiteY786" fmla="*/ 1891309 h 6412736"/>
              <a:gd name="connsiteX787" fmla="*/ 265961 w 2689189"/>
              <a:gd name="connsiteY787" fmla="*/ 1891309 h 6412736"/>
              <a:gd name="connsiteX788" fmla="*/ 0 w 2689189"/>
              <a:gd name="connsiteY788" fmla="*/ 1861722 h 6412736"/>
              <a:gd name="connsiteX789" fmla="*/ 29585 w 2689189"/>
              <a:gd name="connsiteY789" fmla="*/ 1861722 h 6412736"/>
              <a:gd name="connsiteX790" fmla="*/ 29585 w 2689189"/>
              <a:gd name="connsiteY790" fmla="*/ 1891307 h 6412736"/>
              <a:gd name="connsiteX791" fmla="*/ 0 w 2689189"/>
              <a:gd name="connsiteY791" fmla="*/ 1891307 h 6412736"/>
              <a:gd name="connsiteX792" fmla="*/ 2659604 w 2689189"/>
              <a:gd name="connsiteY792" fmla="*/ 1595785 h 6412736"/>
              <a:gd name="connsiteX793" fmla="*/ 2689189 w 2689189"/>
              <a:gd name="connsiteY793" fmla="*/ 1595785 h 6412736"/>
              <a:gd name="connsiteX794" fmla="*/ 2689189 w 2689189"/>
              <a:gd name="connsiteY794" fmla="*/ 1625371 h 6412736"/>
              <a:gd name="connsiteX795" fmla="*/ 2659604 w 2689189"/>
              <a:gd name="connsiteY795" fmla="*/ 1625371 h 6412736"/>
              <a:gd name="connsiteX796" fmla="*/ 2393644 w 2689189"/>
              <a:gd name="connsiteY796" fmla="*/ 1595782 h 6412736"/>
              <a:gd name="connsiteX797" fmla="*/ 2423230 w 2689189"/>
              <a:gd name="connsiteY797" fmla="*/ 1595782 h 6412736"/>
              <a:gd name="connsiteX798" fmla="*/ 2423230 w 2689189"/>
              <a:gd name="connsiteY798" fmla="*/ 1625368 h 6412736"/>
              <a:gd name="connsiteX799" fmla="*/ 2393644 w 2689189"/>
              <a:gd name="connsiteY799" fmla="*/ 1625368 h 6412736"/>
              <a:gd name="connsiteX800" fmla="*/ 2127683 w 2689189"/>
              <a:gd name="connsiteY800" fmla="*/ 1595780 h 6412736"/>
              <a:gd name="connsiteX801" fmla="*/ 2157268 w 2689189"/>
              <a:gd name="connsiteY801" fmla="*/ 1595780 h 6412736"/>
              <a:gd name="connsiteX802" fmla="*/ 2157268 w 2689189"/>
              <a:gd name="connsiteY802" fmla="*/ 1625366 h 6412736"/>
              <a:gd name="connsiteX803" fmla="*/ 2127683 w 2689189"/>
              <a:gd name="connsiteY803" fmla="*/ 1625366 h 6412736"/>
              <a:gd name="connsiteX804" fmla="*/ 1861723 w 2689189"/>
              <a:gd name="connsiteY804" fmla="*/ 1595777 h 6412736"/>
              <a:gd name="connsiteX805" fmla="*/ 1891309 w 2689189"/>
              <a:gd name="connsiteY805" fmla="*/ 1595777 h 6412736"/>
              <a:gd name="connsiteX806" fmla="*/ 1891309 w 2689189"/>
              <a:gd name="connsiteY806" fmla="*/ 1625363 h 6412736"/>
              <a:gd name="connsiteX807" fmla="*/ 1861723 w 2689189"/>
              <a:gd name="connsiteY807" fmla="*/ 1625363 h 6412736"/>
              <a:gd name="connsiteX808" fmla="*/ 1595763 w 2689189"/>
              <a:gd name="connsiteY808" fmla="*/ 1595775 h 6412736"/>
              <a:gd name="connsiteX809" fmla="*/ 1625348 w 2689189"/>
              <a:gd name="connsiteY809" fmla="*/ 1595775 h 6412736"/>
              <a:gd name="connsiteX810" fmla="*/ 1625348 w 2689189"/>
              <a:gd name="connsiteY810" fmla="*/ 1625360 h 6412736"/>
              <a:gd name="connsiteX811" fmla="*/ 1595763 w 2689189"/>
              <a:gd name="connsiteY811" fmla="*/ 1625360 h 6412736"/>
              <a:gd name="connsiteX812" fmla="*/ 1329802 w 2689189"/>
              <a:gd name="connsiteY812" fmla="*/ 1595773 h 6412736"/>
              <a:gd name="connsiteX813" fmla="*/ 1359387 w 2689189"/>
              <a:gd name="connsiteY813" fmla="*/ 1595773 h 6412736"/>
              <a:gd name="connsiteX814" fmla="*/ 1359387 w 2689189"/>
              <a:gd name="connsiteY814" fmla="*/ 1625358 h 6412736"/>
              <a:gd name="connsiteX815" fmla="*/ 1329802 w 2689189"/>
              <a:gd name="connsiteY815" fmla="*/ 1625358 h 6412736"/>
              <a:gd name="connsiteX816" fmla="*/ 1063842 w 2689189"/>
              <a:gd name="connsiteY816" fmla="*/ 1595770 h 6412736"/>
              <a:gd name="connsiteX817" fmla="*/ 1093428 w 2689189"/>
              <a:gd name="connsiteY817" fmla="*/ 1595770 h 6412736"/>
              <a:gd name="connsiteX818" fmla="*/ 1093428 w 2689189"/>
              <a:gd name="connsiteY818" fmla="*/ 1625355 h 6412736"/>
              <a:gd name="connsiteX819" fmla="*/ 1063842 w 2689189"/>
              <a:gd name="connsiteY819" fmla="*/ 1625355 h 6412736"/>
              <a:gd name="connsiteX820" fmla="*/ 797881 w 2689189"/>
              <a:gd name="connsiteY820" fmla="*/ 1595768 h 6412736"/>
              <a:gd name="connsiteX821" fmla="*/ 827466 w 2689189"/>
              <a:gd name="connsiteY821" fmla="*/ 1595768 h 6412736"/>
              <a:gd name="connsiteX822" fmla="*/ 827466 w 2689189"/>
              <a:gd name="connsiteY822" fmla="*/ 1625353 h 6412736"/>
              <a:gd name="connsiteX823" fmla="*/ 797881 w 2689189"/>
              <a:gd name="connsiteY823" fmla="*/ 1625353 h 6412736"/>
              <a:gd name="connsiteX824" fmla="*/ 531921 w 2689189"/>
              <a:gd name="connsiteY824" fmla="*/ 1595766 h 6412736"/>
              <a:gd name="connsiteX825" fmla="*/ 561507 w 2689189"/>
              <a:gd name="connsiteY825" fmla="*/ 1595766 h 6412736"/>
              <a:gd name="connsiteX826" fmla="*/ 561507 w 2689189"/>
              <a:gd name="connsiteY826" fmla="*/ 1625351 h 6412736"/>
              <a:gd name="connsiteX827" fmla="*/ 531921 w 2689189"/>
              <a:gd name="connsiteY827" fmla="*/ 1625351 h 6412736"/>
              <a:gd name="connsiteX828" fmla="*/ 265961 w 2689189"/>
              <a:gd name="connsiteY828" fmla="*/ 1595763 h 6412736"/>
              <a:gd name="connsiteX829" fmla="*/ 295546 w 2689189"/>
              <a:gd name="connsiteY829" fmla="*/ 1595763 h 6412736"/>
              <a:gd name="connsiteX830" fmla="*/ 295546 w 2689189"/>
              <a:gd name="connsiteY830" fmla="*/ 1625348 h 6412736"/>
              <a:gd name="connsiteX831" fmla="*/ 265961 w 2689189"/>
              <a:gd name="connsiteY831" fmla="*/ 1625348 h 6412736"/>
              <a:gd name="connsiteX832" fmla="*/ 0 w 2689189"/>
              <a:gd name="connsiteY832" fmla="*/ 1595761 h 6412736"/>
              <a:gd name="connsiteX833" fmla="*/ 29585 w 2689189"/>
              <a:gd name="connsiteY833" fmla="*/ 1595761 h 6412736"/>
              <a:gd name="connsiteX834" fmla="*/ 29585 w 2689189"/>
              <a:gd name="connsiteY834" fmla="*/ 1625346 h 6412736"/>
              <a:gd name="connsiteX835" fmla="*/ 0 w 2689189"/>
              <a:gd name="connsiteY835" fmla="*/ 1625346 h 6412736"/>
              <a:gd name="connsiteX836" fmla="*/ 2659604 w 2689189"/>
              <a:gd name="connsiteY836" fmla="*/ 1329827 h 6412736"/>
              <a:gd name="connsiteX837" fmla="*/ 2689189 w 2689189"/>
              <a:gd name="connsiteY837" fmla="*/ 1329827 h 6412736"/>
              <a:gd name="connsiteX838" fmla="*/ 2689189 w 2689189"/>
              <a:gd name="connsiteY838" fmla="*/ 1359412 h 6412736"/>
              <a:gd name="connsiteX839" fmla="*/ 2659604 w 2689189"/>
              <a:gd name="connsiteY839" fmla="*/ 1359412 h 6412736"/>
              <a:gd name="connsiteX840" fmla="*/ 2393644 w 2689189"/>
              <a:gd name="connsiteY840" fmla="*/ 1329825 h 6412736"/>
              <a:gd name="connsiteX841" fmla="*/ 2423230 w 2689189"/>
              <a:gd name="connsiteY841" fmla="*/ 1329825 h 6412736"/>
              <a:gd name="connsiteX842" fmla="*/ 2423230 w 2689189"/>
              <a:gd name="connsiteY842" fmla="*/ 1359409 h 6412736"/>
              <a:gd name="connsiteX843" fmla="*/ 2393644 w 2689189"/>
              <a:gd name="connsiteY843" fmla="*/ 1359409 h 6412736"/>
              <a:gd name="connsiteX844" fmla="*/ 2127683 w 2689189"/>
              <a:gd name="connsiteY844" fmla="*/ 1329822 h 6412736"/>
              <a:gd name="connsiteX845" fmla="*/ 2157268 w 2689189"/>
              <a:gd name="connsiteY845" fmla="*/ 1329822 h 6412736"/>
              <a:gd name="connsiteX846" fmla="*/ 2157268 w 2689189"/>
              <a:gd name="connsiteY846" fmla="*/ 1359407 h 6412736"/>
              <a:gd name="connsiteX847" fmla="*/ 2127683 w 2689189"/>
              <a:gd name="connsiteY847" fmla="*/ 1359407 h 6412736"/>
              <a:gd name="connsiteX848" fmla="*/ 1861723 w 2689189"/>
              <a:gd name="connsiteY848" fmla="*/ 1329819 h 6412736"/>
              <a:gd name="connsiteX849" fmla="*/ 1891309 w 2689189"/>
              <a:gd name="connsiteY849" fmla="*/ 1329819 h 6412736"/>
              <a:gd name="connsiteX850" fmla="*/ 1891309 w 2689189"/>
              <a:gd name="connsiteY850" fmla="*/ 1359404 h 6412736"/>
              <a:gd name="connsiteX851" fmla="*/ 1861723 w 2689189"/>
              <a:gd name="connsiteY851" fmla="*/ 1359404 h 6412736"/>
              <a:gd name="connsiteX852" fmla="*/ 1595763 w 2689189"/>
              <a:gd name="connsiteY852" fmla="*/ 1329817 h 6412736"/>
              <a:gd name="connsiteX853" fmla="*/ 1625348 w 2689189"/>
              <a:gd name="connsiteY853" fmla="*/ 1329817 h 6412736"/>
              <a:gd name="connsiteX854" fmla="*/ 1625348 w 2689189"/>
              <a:gd name="connsiteY854" fmla="*/ 1359401 h 6412736"/>
              <a:gd name="connsiteX855" fmla="*/ 1595763 w 2689189"/>
              <a:gd name="connsiteY855" fmla="*/ 1359401 h 6412736"/>
              <a:gd name="connsiteX856" fmla="*/ 1329802 w 2689189"/>
              <a:gd name="connsiteY856" fmla="*/ 1329814 h 6412736"/>
              <a:gd name="connsiteX857" fmla="*/ 1359387 w 2689189"/>
              <a:gd name="connsiteY857" fmla="*/ 1329814 h 6412736"/>
              <a:gd name="connsiteX858" fmla="*/ 1359387 w 2689189"/>
              <a:gd name="connsiteY858" fmla="*/ 1359399 h 6412736"/>
              <a:gd name="connsiteX859" fmla="*/ 1329802 w 2689189"/>
              <a:gd name="connsiteY859" fmla="*/ 1359399 h 6412736"/>
              <a:gd name="connsiteX860" fmla="*/ 1063842 w 2689189"/>
              <a:gd name="connsiteY860" fmla="*/ 1329811 h 6412736"/>
              <a:gd name="connsiteX861" fmla="*/ 1093428 w 2689189"/>
              <a:gd name="connsiteY861" fmla="*/ 1329811 h 6412736"/>
              <a:gd name="connsiteX862" fmla="*/ 1093428 w 2689189"/>
              <a:gd name="connsiteY862" fmla="*/ 1359396 h 6412736"/>
              <a:gd name="connsiteX863" fmla="*/ 1063842 w 2689189"/>
              <a:gd name="connsiteY863" fmla="*/ 1359396 h 6412736"/>
              <a:gd name="connsiteX864" fmla="*/ 797881 w 2689189"/>
              <a:gd name="connsiteY864" fmla="*/ 1329809 h 6412736"/>
              <a:gd name="connsiteX865" fmla="*/ 827466 w 2689189"/>
              <a:gd name="connsiteY865" fmla="*/ 1329809 h 6412736"/>
              <a:gd name="connsiteX866" fmla="*/ 827466 w 2689189"/>
              <a:gd name="connsiteY866" fmla="*/ 1359394 h 6412736"/>
              <a:gd name="connsiteX867" fmla="*/ 797881 w 2689189"/>
              <a:gd name="connsiteY867" fmla="*/ 1359394 h 6412736"/>
              <a:gd name="connsiteX868" fmla="*/ 531921 w 2689189"/>
              <a:gd name="connsiteY868" fmla="*/ 1329806 h 6412736"/>
              <a:gd name="connsiteX869" fmla="*/ 561507 w 2689189"/>
              <a:gd name="connsiteY869" fmla="*/ 1329806 h 6412736"/>
              <a:gd name="connsiteX870" fmla="*/ 561507 w 2689189"/>
              <a:gd name="connsiteY870" fmla="*/ 1359391 h 6412736"/>
              <a:gd name="connsiteX871" fmla="*/ 531921 w 2689189"/>
              <a:gd name="connsiteY871" fmla="*/ 1359391 h 6412736"/>
              <a:gd name="connsiteX872" fmla="*/ 265961 w 2689189"/>
              <a:gd name="connsiteY872" fmla="*/ 1329803 h 6412736"/>
              <a:gd name="connsiteX873" fmla="*/ 295546 w 2689189"/>
              <a:gd name="connsiteY873" fmla="*/ 1329803 h 6412736"/>
              <a:gd name="connsiteX874" fmla="*/ 295546 w 2689189"/>
              <a:gd name="connsiteY874" fmla="*/ 1359388 h 6412736"/>
              <a:gd name="connsiteX875" fmla="*/ 265961 w 2689189"/>
              <a:gd name="connsiteY875" fmla="*/ 1359388 h 6412736"/>
              <a:gd name="connsiteX876" fmla="*/ 0 w 2689189"/>
              <a:gd name="connsiteY876" fmla="*/ 1329801 h 6412736"/>
              <a:gd name="connsiteX877" fmla="*/ 29585 w 2689189"/>
              <a:gd name="connsiteY877" fmla="*/ 1329801 h 6412736"/>
              <a:gd name="connsiteX878" fmla="*/ 29585 w 2689189"/>
              <a:gd name="connsiteY878" fmla="*/ 1359386 h 6412736"/>
              <a:gd name="connsiteX879" fmla="*/ 0 w 2689189"/>
              <a:gd name="connsiteY879" fmla="*/ 1359386 h 6412736"/>
              <a:gd name="connsiteX880" fmla="*/ 2659604 w 2689189"/>
              <a:gd name="connsiteY880" fmla="*/ 1063871 h 6412736"/>
              <a:gd name="connsiteX881" fmla="*/ 2689189 w 2689189"/>
              <a:gd name="connsiteY881" fmla="*/ 1063871 h 6412736"/>
              <a:gd name="connsiteX882" fmla="*/ 2689189 w 2689189"/>
              <a:gd name="connsiteY882" fmla="*/ 1093457 h 6412736"/>
              <a:gd name="connsiteX883" fmla="*/ 2659604 w 2689189"/>
              <a:gd name="connsiteY883" fmla="*/ 1093457 h 6412736"/>
              <a:gd name="connsiteX884" fmla="*/ 2393644 w 2689189"/>
              <a:gd name="connsiteY884" fmla="*/ 1063868 h 6412736"/>
              <a:gd name="connsiteX885" fmla="*/ 2423230 w 2689189"/>
              <a:gd name="connsiteY885" fmla="*/ 1063868 h 6412736"/>
              <a:gd name="connsiteX886" fmla="*/ 2423230 w 2689189"/>
              <a:gd name="connsiteY886" fmla="*/ 1093454 h 6412736"/>
              <a:gd name="connsiteX887" fmla="*/ 2393644 w 2689189"/>
              <a:gd name="connsiteY887" fmla="*/ 1093454 h 6412736"/>
              <a:gd name="connsiteX888" fmla="*/ 2127683 w 2689189"/>
              <a:gd name="connsiteY888" fmla="*/ 1063865 h 6412736"/>
              <a:gd name="connsiteX889" fmla="*/ 2157268 w 2689189"/>
              <a:gd name="connsiteY889" fmla="*/ 1063865 h 6412736"/>
              <a:gd name="connsiteX890" fmla="*/ 2157268 w 2689189"/>
              <a:gd name="connsiteY890" fmla="*/ 1093451 h 6412736"/>
              <a:gd name="connsiteX891" fmla="*/ 2127683 w 2689189"/>
              <a:gd name="connsiteY891" fmla="*/ 1093451 h 6412736"/>
              <a:gd name="connsiteX892" fmla="*/ 1861723 w 2689189"/>
              <a:gd name="connsiteY892" fmla="*/ 1063862 h 6412736"/>
              <a:gd name="connsiteX893" fmla="*/ 1891309 w 2689189"/>
              <a:gd name="connsiteY893" fmla="*/ 1063862 h 6412736"/>
              <a:gd name="connsiteX894" fmla="*/ 1891309 w 2689189"/>
              <a:gd name="connsiteY894" fmla="*/ 1093448 h 6412736"/>
              <a:gd name="connsiteX895" fmla="*/ 1861723 w 2689189"/>
              <a:gd name="connsiteY895" fmla="*/ 1093448 h 6412736"/>
              <a:gd name="connsiteX896" fmla="*/ 1595763 w 2689189"/>
              <a:gd name="connsiteY896" fmla="*/ 1063859 h 6412736"/>
              <a:gd name="connsiteX897" fmla="*/ 1625348 w 2689189"/>
              <a:gd name="connsiteY897" fmla="*/ 1063859 h 6412736"/>
              <a:gd name="connsiteX898" fmla="*/ 1625348 w 2689189"/>
              <a:gd name="connsiteY898" fmla="*/ 1093445 h 6412736"/>
              <a:gd name="connsiteX899" fmla="*/ 1595763 w 2689189"/>
              <a:gd name="connsiteY899" fmla="*/ 1093445 h 6412736"/>
              <a:gd name="connsiteX900" fmla="*/ 1329802 w 2689189"/>
              <a:gd name="connsiteY900" fmla="*/ 1063856 h 6412736"/>
              <a:gd name="connsiteX901" fmla="*/ 1359387 w 2689189"/>
              <a:gd name="connsiteY901" fmla="*/ 1063856 h 6412736"/>
              <a:gd name="connsiteX902" fmla="*/ 1359387 w 2689189"/>
              <a:gd name="connsiteY902" fmla="*/ 1093442 h 6412736"/>
              <a:gd name="connsiteX903" fmla="*/ 1329802 w 2689189"/>
              <a:gd name="connsiteY903" fmla="*/ 1093442 h 6412736"/>
              <a:gd name="connsiteX904" fmla="*/ 1063842 w 2689189"/>
              <a:gd name="connsiteY904" fmla="*/ 1063853 h 6412736"/>
              <a:gd name="connsiteX905" fmla="*/ 1093428 w 2689189"/>
              <a:gd name="connsiteY905" fmla="*/ 1063853 h 6412736"/>
              <a:gd name="connsiteX906" fmla="*/ 1093428 w 2689189"/>
              <a:gd name="connsiteY906" fmla="*/ 1093439 h 6412736"/>
              <a:gd name="connsiteX907" fmla="*/ 1063842 w 2689189"/>
              <a:gd name="connsiteY907" fmla="*/ 1093439 h 6412736"/>
              <a:gd name="connsiteX908" fmla="*/ 797881 w 2689189"/>
              <a:gd name="connsiteY908" fmla="*/ 1063850 h 6412736"/>
              <a:gd name="connsiteX909" fmla="*/ 827466 w 2689189"/>
              <a:gd name="connsiteY909" fmla="*/ 1063850 h 6412736"/>
              <a:gd name="connsiteX910" fmla="*/ 827466 w 2689189"/>
              <a:gd name="connsiteY910" fmla="*/ 1093436 h 6412736"/>
              <a:gd name="connsiteX911" fmla="*/ 797881 w 2689189"/>
              <a:gd name="connsiteY911" fmla="*/ 1093436 h 6412736"/>
              <a:gd name="connsiteX912" fmla="*/ 531921 w 2689189"/>
              <a:gd name="connsiteY912" fmla="*/ 1063847 h 6412736"/>
              <a:gd name="connsiteX913" fmla="*/ 561507 w 2689189"/>
              <a:gd name="connsiteY913" fmla="*/ 1063847 h 6412736"/>
              <a:gd name="connsiteX914" fmla="*/ 561507 w 2689189"/>
              <a:gd name="connsiteY914" fmla="*/ 1093433 h 6412736"/>
              <a:gd name="connsiteX915" fmla="*/ 531921 w 2689189"/>
              <a:gd name="connsiteY915" fmla="*/ 1093433 h 6412736"/>
              <a:gd name="connsiteX916" fmla="*/ 265961 w 2689189"/>
              <a:gd name="connsiteY916" fmla="*/ 1063844 h 6412736"/>
              <a:gd name="connsiteX917" fmla="*/ 295546 w 2689189"/>
              <a:gd name="connsiteY917" fmla="*/ 1063844 h 6412736"/>
              <a:gd name="connsiteX918" fmla="*/ 295546 w 2689189"/>
              <a:gd name="connsiteY918" fmla="*/ 1093430 h 6412736"/>
              <a:gd name="connsiteX919" fmla="*/ 265961 w 2689189"/>
              <a:gd name="connsiteY919" fmla="*/ 1093430 h 6412736"/>
              <a:gd name="connsiteX920" fmla="*/ 0 w 2689189"/>
              <a:gd name="connsiteY920" fmla="*/ 1063841 h 6412736"/>
              <a:gd name="connsiteX921" fmla="*/ 29585 w 2689189"/>
              <a:gd name="connsiteY921" fmla="*/ 1063841 h 6412736"/>
              <a:gd name="connsiteX922" fmla="*/ 29585 w 2689189"/>
              <a:gd name="connsiteY922" fmla="*/ 1093427 h 6412736"/>
              <a:gd name="connsiteX923" fmla="*/ 0 w 2689189"/>
              <a:gd name="connsiteY923" fmla="*/ 1093427 h 6412736"/>
              <a:gd name="connsiteX924" fmla="*/ 2659604 w 2689189"/>
              <a:gd name="connsiteY924" fmla="*/ 797900 h 6412736"/>
              <a:gd name="connsiteX925" fmla="*/ 2689189 w 2689189"/>
              <a:gd name="connsiteY925" fmla="*/ 797900 h 6412736"/>
              <a:gd name="connsiteX926" fmla="*/ 2689189 w 2689189"/>
              <a:gd name="connsiteY926" fmla="*/ 827486 h 6412736"/>
              <a:gd name="connsiteX927" fmla="*/ 2659604 w 2689189"/>
              <a:gd name="connsiteY927" fmla="*/ 827486 h 6412736"/>
              <a:gd name="connsiteX928" fmla="*/ 2393644 w 2689189"/>
              <a:gd name="connsiteY928" fmla="*/ 797898 h 6412736"/>
              <a:gd name="connsiteX929" fmla="*/ 2423230 w 2689189"/>
              <a:gd name="connsiteY929" fmla="*/ 797898 h 6412736"/>
              <a:gd name="connsiteX930" fmla="*/ 2423230 w 2689189"/>
              <a:gd name="connsiteY930" fmla="*/ 827484 h 6412736"/>
              <a:gd name="connsiteX931" fmla="*/ 2393644 w 2689189"/>
              <a:gd name="connsiteY931" fmla="*/ 827484 h 6412736"/>
              <a:gd name="connsiteX932" fmla="*/ 2127683 w 2689189"/>
              <a:gd name="connsiteY932" fmla="*/ 797895 h 6412736"/>
              <a:gd name="connsiteX933" fmla="*/ 2157268 w 2689189"/>
              <a:gd name="connsiteY933" fmla="*/ 797895 h 6412736"/>
              <a:gd name="connsiteX934" fmla="*/ 2157268 w 2689189"/>
              <a:gd name="connsiteY934" fmla="*/ 827481 h 6412736"/>
              <a:gd name="connsiteX935" fmla="*/ 2127683 w 2689189"/>
              <a:gd name="connsiteY935" fmla="*/ 827481 h 6412736"/>
              <a:gd name="connsiteX936" fmla="*/ 1861723 w 2689189"/>
              <a:gd name="connsiteY936" fmla="*/ 797893 h 6412736"/>
              <a:gd name="connsiteX937" fmla="*/ 1891309 w 2689189"/>
              <a:gd name="connsiteY937" fmla="*/ 797893 h 6412736"/>
              <a:gd name="connsiteX938" fmla="*/ 1891309 w 2689189"/>
              <a:gd name="connsiteY938" fmla="*/ 827479 h 6412736"/>
              <a:gd name="connsiteX939" fmla="*/ 1861723 w 2689189"/>
              <a:gd name="connsiteY939" fmla="*/ 827479 h 6412736"/>
              <a:gd name="connsiteX940" fmla="*/ 1595763 w 2689189"/>
              <a:gd name="connsiteY940" fmla="*/ 797891 h 6412736"/>
              <a:gd name="connsiteX941" fmla="*/ 1625348 w 2689189"/>
              <a:gd name="connsiteY941" fmla="*/ 797891 h 6412736"/>
              <a:gd name="connsiteX942" fmla="*/ 1625348 w 2689189"/>
              <a:gd name="connsiteY942" fmla="*/ 827477 h 6412736"/>
              <a:gd name="connsiteX943" fmla="*/ 1595763 w 2689189"/>
              <a:gd name="connsiteY943" fmla="*/ 827477 h 6412736"/>
              <a:gd name="connsiteX944" fmla="*/ 1329802 w 2689189"/>
              <a:gd name="connsiteY944" fmla="*/ 797889 h 6412736"/>
              <a:gd name="connsiteX945" fmla="*/ 1359387 w 2689189"/>
              <a:gd name="connsiteY945" fmla="*/ 797889 h 6412736"/>
              <a:gd name="connsiteX946" fmla="*/ 1359387 w 2689189"/>
              <a:gd name="connsiteY946" fmla="*/ 827475 h 6412736"/>
              <a:gd name="connsiteX947" fmla="*/ 1329802 w 2689189"/>
              <a:gd name="connsiteY947" fmla="*/ 827475 h 6412736"/>
              <a:gd name="connsiteX948" fmla="*/ 1063842 w 2689189"/>
              <a:gd name="connsiteY948" fmla="*/ 797887 h 6412736"/>
              <a:gd name="connsiteX949" fmla="*/ 1093428 w 2689189"/>
              <a:gd name="connsiteY949" fmla="*/ 797887 h 6412736"/>
              <a:gd name="connsiteX950" fmla="*/ 1093428 w 2689189"/>
              <a:gd name="connsiteY950" fmla="*/ 827473 h 6412736"/>
              <a:gd name="connsiteX951" fmla="*/ 1063842 w 2689189"/>
              <a:gd name="connsiteY951" fmla="*/ 827473 h 6412736"/>
              <a:gd name="connsiteX952" fmla="*/ 797881 w 2689189"/>
              <a:gd name="connsiteY952" fmla="*/ 797885 h 6412736"/>
              <a:gd name="connsiteX953" fmla="*/ 827466 w 2689189"/>
              <a:gd name="connsiteY953" fmla="*/ 797885 h 6412736"/>
              <a:gd name="connsiteX954" fmla="*/ 827466 w 2689189"/>
              <a:gd name="connsiteY954" fmla="*/ 827471 h 6412736"/>
              <a:gd name="connsiteX955" fmla="*/ 797881 w 2689189"/>
              <a:gd name="connsiteY955" fmla="*/ 827471 h 6412736"/>
              <a:gd name="connsiteX956" fmla="*/ 531921 w 2689189"/>
              <a:gd name="connsiteY956" fmla="*/ 797883 h 6412736"/>
              <a:gd name="connsiteX957" fmla="*/ 561507 w 2689189"/>
              <a:gd name="connsiteY957" fmla="*/ 797883 h 6412736"/>
              <a:gd name="connsiteX958" fmla="*/ 561507 w 2689189"/>
              <a:gd name="connsiteY958" fmla="*/ 827469 h 6412736"/>
              <a:gd name="connsiteX959" fmla="*/ 531921 w 2689189"/>
              <a:gd name="connsiteY959" fmla="*/ 827469 h 6412736"/>
              <a:gd name="connsiteX960" fmla="*/ 265961 w 2689189"/>
              <a:gd name="connsiteY960" fmla="*/ 797881 h 6412736"/>
              <a:gd name="connsiteX961" fmla="*/ 295546 w 2689189"/>
              <a:gd name="connsiteY961" fmla="*/ 797881 h 6412736"/>
              <a:gd name="connsiteX962" fmla="*/ 295546 w 2689189"/>
              <a:gd name="connsiteY962" fmla="*/ 827467 h 6412736"/>
              <a:gd name="connsiteX963" fmla="*/ 265961 w 2689189"/>
              <a:gd name="connsiteY963" fmla="*/ 827467 h 6412736"/>
              <a:gd name="connsiteX964" fmla="*/ 0 w 2689189"/>
              <a:gd name="connsiteY964" fmla="*/ 797879 h 6412736"/>
              <a:gd name="connsiteX965" fmla="*/ 29585 w 2689189"/>
              <a:gd name="connsiteY965" fmla="*/ 797879 h 6412736"/>
              <a:gd name="connsiteX966" fmla="*/ 29585 w 2689189"/>
              <a:gd name="connsiteY966" fmla="*/ 827465 h 6412736"/>
              <a:gd name="connsiteX967" fmla="*/ 0 w 2689189"/>
              <a:gd name="connsiteY967" fmla="*/ 827465 h 6412736"/>
              <a:gd name="connsiteX968" fmla="*/ 2659604 w 2689189"/>
              <a:gd name="connsiteY968" fmla="*/ 531940 h 6412736"/>
              <a:gd name="connsiteX969" fmla="*/ 2689189 w 2689189"/>
              <a:gd name="connsiteY969" fmla="*/ 531940 h 6412736"/>
              <a:gd name="connsiteX970" fmla="*/ 2689189 w 2689189"/>
              <a:gd name="connsiteY970" fmla="*/ 561525 h 6412736"/>
              <a:gd name="connsiteX971" fmla="*/ 2659604 w 2689189"/>
              <a:gd name="connsiteY971" fmla="*/ 561525 h 6412736"/>
              <a:gd name="connsiteX972" fmla="*/ 2393644 w 2689189"/>
              <a:gd name="connsiteY972" fmla="*/ 531938 h 6412736"/>
              <a:gd name="connsiteX973" fmla="*/ 2423230 w 2689189"/>
              <a:gd name="connsiteY973" fmla="*/ 531938 h 6412736"/>
              <a:gd name="connsiteX974" fmla="*/ 2423230 w 2689189"/>
              <a:gd name="connsiteY974" fmla="*/ 561523 h 6412736"/>
              <a:gd name="connsiteX975" fmla="*/ 2393644 w 2689189"/>
              <a:gd name="connsiteY975" fmla="*/ 561523 h 6412736"/>
              <a:gd name="connsiteX976" fmla="*/ 2127683 w 2689189"/>
              <a:gd name="connsiteY976" fmla="*/ 531936 h 6412736"/>
              <a:gd name="connsiteX977" fmla="*/ 2157268 w 2689189"/>
              <a:gd name="connsiteY977" fmla="*/ 531936 h 6412736"/>
              <a:gd name="connsiteX978" fmla="*/ 2157268 w 2689189"/>
              <a:gd name="connsiteY978" fmla="*/ 561521 h 6412736"/>
              <a:gd name="connsiteX979" fmla="*/ 2127683 w 2689189"/>
              <a:gd name="connsiteY979" fmla="*/ 561521 h 6412736"/>
              <a:gd name="connsiteX980" fmla="*/ 1861723 w 2689189"/>
              <a:gd name="connsiteY980" fmla="*/ 531934 h 6412736"/>
              <a:gd name="connsiteX981" fmla="*/ 1891309 w 2689189"/>
              <a:gd name="connsiteY981" fmla="*/ 531934 h 6412736"/>
              <a:gd name="connsiteX982" fmla="*/ 1891309 w 2689189"/>
              <a:gd name="connsiteY982" fmla="*/ 561519 h 6412736"/>
              <a:gd name="connsiteX983" fmla="*/ 1861723 w 2689189"/>
              <a:gd name="connsiteY983" fmla="*/ 561519 h 6412736"/>
              <a:gd name="connsiteX984" fmla="*/ 1595763 w 2689189"/>
              <a:gd name="connsiteY984" fmla="*/ 531932 h 6412736"/>
              <a:gd name="connsiteX985" fmla="*/ 1625348 w 2689189"/>
              <a:gd name="connsiteY985" fmla="*/ 531932 h 6412736"/>
              <a:gd name="connsiteX986" fmla="*/ 1625348 w 2689189"/>
              <a:gd name="connsiteY986" fmla="*/ 561517 h 6412736"/>
              <a:gd name="connsiteX987" fmla="*/ 1595763 w 2689189"/>
              <a:gd name="connsiteY987" fmla="*/ 561517 h 6412736"/>
              <a:gd name="connsiteX988" fmla="*/ 1329802 w 2689189"/>
              <a:gd name="connsiteY988" fmla="*/ 531930 h 6412736"/>
              <a:gd name="connsiteX989" fmla="*/ 1359387 w 2689189"/>
              <a:gd name="connsiteY989" fmla="*/ 531930 h 6412736"/>
              <a:gd name="connsiteX990" fmla="*/ 1359387 w 2689189"/>
              <a:gd name="connsiteY990" fmla="*/ 561515 h 6412736"/>
              <a:gd name="connsiteX991" fmla="*/ 1329802 w 2689189"/>
              <a:gd name="connsiteY991" fmla="*/ 561515 h 6412736"/>
              <a:gd name="connsiteX992" fmla="*/ 1063842 w 2689189"/>
              <a:gd name="connsiteY992" fmla="*/ 531928 h 6412736"/>
              <a:gd name="connsiteX993" fmla="*/ 1093428 w 2689189"/>
              <a:gd name="connsiteY993" fmla="*/ 531928 h 6412736"/>
              <a:gd name="connsiteX994" fmla="*/ 1093428 w 2689189"/>
              <a:gd name="connsiteY994" fmla="*/ 561513 h 6412736"/>
              <a:gd name="connsiteX995" fmla="*/ 1063842 w 2689189"/>
              <a:gd name="connsiteY995" fmla="*/ 561513 h 6412736"/>
              <a:gd name="connsiteX996" fmla="*/ 797881 w 2689189"/>
              <a:gd name="connsiteY996" fmla="*/ 531925 h 6412736"/>
              <a:gd name="connsiteX997" fmla="*/ 827466 w 2689189"/>
              <a:gd name="connsiteY997" fmla="*/ 531925 h 6412736"/>
              <a:gd name="connsiteX998" fmla="*/ 827466 w 2689189"/>
              <a:gd name="connsiteY998" fmla="*/ 561511 h 6412736"/>
              <a:gd name="connsiteX999" fmla="*/ 797881 w 2689189"/>
              <a:gd name="connsiteY999" fmla="*/ 561511 h 6412736"/>
              <a:gd name="connsiteX1000" fmla="*/ 531921 w 2689189"/>
              <a:gd name="connsiteY1000" fmla="*/ 531923 h 6412736"/>
              <a:gd name="connsiteX1001" fmla="*/ 561507 w 2689189"/>
              <a:gd name="connsiteY1001" fmla="*/ 531923 h 6412736"/>
              <a:gd name="connsiteX1002" fmla="*/ 561507 w 2689189"/>
              <a:gd name="connsiteY1002" fmla="*/ 561508 h 6412736"/>
              <a:gd name="connsiteX1003" fmla="*/ 531921 w 2689189"/>
              <a:gd name="connsiteY1003" fmla="*/ 561508 h 6412736"/>
              <a:gd name="connsiteX1004" fmla="*/ 265961 w 2689189"/>
              <a:gd name="connsiteY1004" fmla="*/ 531921 h 6412736"/>
              <a:gd name="connsiteX1005" fmla="*/ 295546 w 2689189"/>
              <a:gd name="connsiteY1005" fmla="*/ 531921 h 6412736"/>
              <a:gd name="connsiteX1006" fmla="*/ 295546 w 2689189"/>
              <a:gd name="connsiteY1006" fmla="*/ 561506 h 6412736"/>
              <a:gd name="connsiteX1007" fmla="*/ 265961 w 2689189"/>
              <a:gd name="connsiteY1007" fmla="*/ 561506 h 6412736"/>
              <a:gd name="connsiteX1008" fmla="*/ 0 w 2689189"/>
              <a:gd name="connsiteY1008" fmla="*/ 531919 h 6412736"/>
              <a:gd name="connsiteX1009" fmla="*/ 29585 w 2689189"/>
              <a:gd name="connsiteY1009" fmla="*/ 531919 h 6412736"/>
              <a:gd name="connsiteX1010" fmla="*/ 29585 w 2689189"/>
              <a:gd name="connsiteY1010" fmla="*/ 561504 h 6412736"/>
              <a:gd name="connsiteX1011" fmla="*/ 0 w 2689189"/>
              <a:gd name="connsiteY1011" fmla="*/ 561504 h 6412736"/>
              <a:gd name="connsiteX1012" fmla="*/ 2659604 w 2689189"/>
              <a:gd name="connsiteY1012" fmla="*/ 265980 h 6412736"/>
              <a:gd name="connsiteX1013" fmla="*/ 2689189 w 2689189"/>
              <a:gd name="connsiteY1013" fmla="*/ 265980 h 6412736"/>
              <a:gd name="connsiteX1014" fmla="*/ 2689189 w 2689189"/>
              <a:gd name="connsiteY1014" fmla="*/ 295566 h 6412736"/>
              <a:gd name="connsiteX1015" fmla="*/ 2659604 w 2689189"/>
              <a:gd name="connsiteY1015" fmla="*/ 295566 h 6412736"/>
              <a:gd name="connsiteX1016" fmla="*/ 2393644 w 2689189"/>
              <a:gd name="connsiteY1016" fmla="*/ 265978 h 6412736"/>
              <a:gd name="connsiteX1017" fmla="*/ 2423230 w 2689189"/>
              <a:gd name="connsiteY1017" fmla="*/ 265978 h 6412736"/>
              <a:gd name="connsiteX1018" fmla="*/ 2423230 w 2689189"/>
              <a:gd name="connsiteY1018" fmla="*/ 295564 h 6412736"/>
              <a:gd name="connsiteX1019" fmla="*/ 2393644 w 2689189"/>
              <a:gd name="connsiteY1019" fmla="*/ 295564 h 6412736"/>
              <a:gd name="connsiteX1020" fmla="*/ 2127683 w 2689189"/>
              <a:gd name="connsiteY1020" fmla="*/ 265976 h 6412736"/>
              <a:gd name="connsiteX1021" fmla="*/ 2157268 w 2689189"/>
              <a:gd name="connsiteY1021" fmla="*/ 265976 h 6412736"/>
              <a:gd name="connsiteX1022" fmla="*/ 2157268 w 2689189"/>
              <a:gd name="connsiteY1022" fmla="*/ 295562 h 6412736"/>
              <a:gd name="connsiteX1023" fmla="*/ 2127683 w 2689189"/>
              <a:gd name="connsiteY1023" fmla="*/ 295562 h 6412736"/>
              <a:gd name="connsiteX1024" fmla="*/ 1861723 w 2689189"/>
              <a:gd name="connsiteY1024" fmla="*/ 265973 h 6412736"/>
              <a:gd name="connsiteX1025" fmla="*/ 1891309 w 2689189"/>
              <a:gd name="connsiteY1025" fmla="*/ 265973 h 6412736"/>
              <a:gd name="connsiteX1026" fmla="*/ 1891309 w 2689189"/>
              <a:gd name="connsiteY1026" fmla="*/ 295560 h 6412736"/>
              <a:gd name="connsiteX1027" fmla="*/ 1861723 w 2689189"/>
              <a:gd name="connsiteY1027" fmla="*/ 295560 h 6412736"/>
              <a:gd name="connsiteX1028" fmla="*/ 1595763 w 2689189"/>
              <a:gd name="connsiteY1028" fmla="*/ 265971 h 6412736"/>
              <a:gd name="connsiteX1029" fmla="*/ 1625348 w 2689189"/>
              <a:gd name="connsiteY1029" fmla="*/ 265971 h 6412736"/>
              <a:gd name="connsiteX1030" fmla="*/ 1625348 w 2689189"/>
              <a:gd name="connsiteY1030" fmla="*/ 295557 h 6412736"/>
              <a:gd name="connsiteX1031" fmla="*/ 1595763 w 2689189"/>
              <a:gd name="connsiteY1031" fmla="*/ 295557 h 6412736"/>
              <a:gd name="connsiteX1032" fmla="*/ 1329802 w 2689189"/>
              <a:gd name="connsiteY1032" fmla="*/ 265969 h 6412736"/>
              <a:gd name="connsiteX1033" fmla="*/ 1359387 w 2689189"/>
              <a:gd name="connsiteY1033" fmla="*/ 265969 h 6412736"/>
              <a:gd name="connsiteX1034" fmla="*/ 1359387 w 2689189"/>
              <a:gd name="connsiteY1034" fmla="*/ 295555 h 6412736"/>
              <a:gd name="connsiteX1035" fmla="*/ 1329802 w 2689189"/>
              <a:gd name="connsiteY1035" fmla="*/ 295555 h 6412736"/>
              <a:gd name="connsiteX1036" fmla="*/ 1063842 w 2689189"/>
              <a:gd name="connsiteY1036" fmla="*/ 265967 h 6412736"/>
              <a:gd name="connsiteX1037" fmla="*/ 1093428 w 2689189"/>
              <a:gd name="connsiteY1037" fmla="*/ 265967 h 6412736"/>
              <a:gd name="connsiteX1038" fmla="*/ 1093428 w 2689189"/>
              <a:gd name="connsiteY1038" fmla="*/ 295553 h 6412736"/>
              <a:gd name="connsiteX1039" fmla="*/ 1063842 w 2689189"/>
              <a:gd name="connsiteY1039" fmla="*/ 295553 h 6412736"/>
              <a:gd name="connsiteX1040" fmla="*/ 797881 w 2689189"/>
              <a:gd name="connsiteY1040" fmla="*/ 265965 h 6412736"/>
              <a:gd name="connsiteX1041" fmla="*/ 827466 w 2689189"/>
              <a:gd name="connsiteY1041" fmla="*/ 265965 h 6412736"/>
              <a:gd name="connsiteX1042" fmla="*/ 827466 w 2689189"/>
              <a:gd name="connsiteY1042" fmla="*/ 295551 h 6412736"/>
              <a:gd name="connsiteX1043" fmla="*/ 797881 w 2689189"/>
              <a:gd name="connsiteY1043" fmla="*/ 295551 h 6412736"/>
              <a:gd name="connsiteX1044" fmla="*/ 531921 w 2689189"/>
              <a:gd name="connsiteY1044" fmla="*/ 265963 h 6412736"/>
              <a:gd name="connsiteX1045" fmla="*/ 561507 w 2689189"/>
              <a:gd name="connsiteY1045" fmla="*/ 265963 h 6412736"/>
              <a:gd name="connsiteX1046" fmla="*/ 561507 w 2689189"/>
              <a:gd name="connsiteY1046" fmla="*/ 295549 h 6412736"/>
              <a:gd name="connsiteX1047" fmla="*/ 531921 w 2689189"/>
              <a:gd name="connsiteY1047" fmla="*/ 295549 h 6412736"/>
              <a:gd name="connsiteX1048" fmla="*/ 265961 w 2689189"/>
              <a:gd name="connsiteY1048" fmla="*/ 265960 h 6412736"/>
              <a:gd name="connsiteX1049" fmla="*/ 295546 w 2689189"/>
              <a:gd name="connsiteY1049" fmla="*/ 265960 h 6412736"/>
              <a:gd name="connsiteX1050" fmla="*/ 295546 w 2689189"/>
              <a:gd name="connsiteY1050" fmla="*/ 295546 h 6412736"/>
              <a:gd name="connsiteX1051" fmla="*/ 265961 w 2689189"/>
              <a:gd name="connsiteY1051" fmla="*/ 295546 h 6412736"/>
              <a:gd name="connsiteX1052" fmla="*/ 0 w 2689189"/>
              <a:gd name="connsiteY1052" fmla="*/ 265958 h 6412736"/>
              <a:gd name="connsiteX1053" fmla="*/ 29585 w 2689189"/>
              <a:gd name="connsiteY1053" fmla="*/ 265958 h 6412736"/>
              <a:gd name="connsiteX1054" fmla="*/ 29585 w 2689189"/>
              <a:gd name="connsiteY1054" fmla="*/ 295544 h 6412736"/>
              <a:gd name="connsiteX1055" fmla="*/ 0 w 2689189"/>
              <a:gd name="connsiteY1055" fmla="*/ 295544 h 6412736"/>
              <a:gd name="connsiteX1056" fmla="*/ 0 w 2689189"/>
              <a:gd name="connsiteY1056" fmla="*/ 23 h 6412736"/>
              <a:gd name="connsiteX1057" fmla="*/ 29585 w 2689189"/>
              <a:gd name="connsiteY1057" fmla="*/ 23 h 6412736"/>
              <a:gd name="connsiteX1058" fmla="*/ 29585 w 2689189"/>
              <a:gd name="connsiteY1058" fmla="*/ 29609 h 6412736"/>
              <a:gd name="connsiteX1059" fmla="*/ 0 w 2689189"/>
              <a:gd name="connsiteY1059" fmla="*/ 29609 h 6412736"/>
              <a:gd name="connsiteX1060" fmla="*/ 2659604 w 2689189"/>
              <a:gd name="connsiteY1060" fmla="*/ 21 h 6412736"/>
              <a:gd name="connsiteX1061" fmla="*/ 2689189 w 2689189"/>
              <a:gd name="connsiteY1061" fmla="*/ 21 h 6412736"/>
              <a:gd name="connsiteX1062" fmla="*/ 2689189 w 2689189"/>
              <a:gd name="connsiteY1062" fmla="*/ 29607 h 6412736"/>
              <a:gd name="connsiteX1063" fmla="*/ 2659604 w 2689189"/>
              <a:gd name="connsiteY1063" fmla="*/ 29607 h 6412736"/>
              <a:gd name="connsiteX1064" fmla="*/ 2393644 w 2689189"/>
              <a:gd name="connsiteY1064" fmla="*/ 19 h 6412736"/>
              <a:gd name="connsiteX1065" fmla="*/ 2423230 w 2689189"/>
              <a:gd name="connsiteY1065" fmla="*/ 19 h 6412736"/>
              <a:gd name="connsiteX1066" fmla="*/ 2423230 w 2689189"/>
              <a:gd name="connsiteY1066" fmla="*/ 29605 h 6412736"/>
              <a:gd name="connsiteX1067" fmla="*/ 2393644 w 2689189"/>
              <a:gd name="connsiteY1067" fmla="*/ 29605 h 6412736"/>
              <a:gd name="connsiteX1068" fmla="*/ 2127683 w 2689189"/>
              <a:gd name="connsiteY1068" fmla="*/ 16 h 6412736"/>
              <a:gd name="connsiteX1069" fmla="*/ 2157268 w 2689189"/>
              <a:gd name="connsiteY1069" fmla="*/ 16 h 6412736"/>
              <a:gd name="connsiteX1070" fmla="*/ 2157268 w 2689189"/>
              <a:gd name="connsiteY1070" fmla="*/ 29602 h 6412736"/>
              <a:gd name="connsiteX1071" fmla="*/ 2127683 w 2689189"/>
              <a:gd name="connsiteY1071" fmla="*/ 29602 h 6412736"/>
              <a:gd name="connsiteX1072" fmla="*/ 1861723 w 2689189"/>
              <a:gd name="connsiteY1072" fmla="*/ 14 h 6412736"/>
              <a:gd name="connsiteX1073" fmla="*/ 1891309 w 2689189"/>
              <a:gd name="connsiteY1073" fmla="*/ 14 h 6412736"/>
              <a:gd name="connsiteX1074" fmla="*/ 1891309 w 2689189"/>
              <a:gd name="connsiteY1074" fmla="*/ 29600 h 6412736"/>
              <a:gd name="connsiteX1075" fmla="*/ 1861723 w 2689189"/>
              <a:gd name="connsiteY1075" fmla="*/ 29600 h 6412736"/>
              <a:gd name="connsiteX1076" fmla="*/ 1595763 w 2689189"/>
              <a:gd name="connsiteY1076" fmla="*/ 12 h 6412736"/>
              <a:gd name="connsiteX1077" fmla="*/ 1625348 w 2689189"/>
              <a:gd name="connsiteY1077" fmla="*/ 12 h 6412736"/>
              <a:gd name="connsiteX1078" fmla="*/ 1625348 w 2689189"/>
              <a:gd name="connsiteY1078" fmla="*/ 29598 h 6412736"/>
              <a:gd name="connsiteX1079" fmla="*/ 1595763 w 2689189"/>
              <a:gd name="connsiteY1079" fmla="*/ 29598 h 6412736"/>
              <a:gd name="connsiteX1080" fmla="*/ 1329802 w 2689189"/>
              <a:gd name="connsiteY1080" fmla="*/ 9 h 6412736"/>
              <a:gd name="connsiteX1081" fmla="*/ 1359387 w 2689189"/>
              <a:gd name="connsiteY1081" fmla="*/ 9 h 6412736"/>
              <a:gd name="connsiteX1082" fmla="*/ 1359387 w 2689189"/>
              <a:gd name="connsiteY1082" fmla="*/ 29595 h 6412736"/>
              <a:gd name="connsiteX1083" fmla="*/ 1329802 w 2689189"/>
              <a:gd name="connsiteY1083" fmla="*/ 29595 h 6412736"/>
              <a:gd name="connsiteX1084" fmla="*/ 1063842 w 2689189"/>
              <a:gd name="connsiteY1084" fmla="*/ 7 h 6412736"/>
              <a:gd name="connsiteX1085" fmla="*/ 1093428 w 2689189"/>
              <a:gd name="connsiteY1085" fmla="*/ 7 h 6412736"/>
              <a:gd name="connsiteX1086" fmla="*/ 1093428 w 2689189"/>
              <a:gd name="connsiteY1086" fmla="*/ 29593 h 6412736"/>
              <a:gd name="connsiteX1087" fmla="*/ 1063842 w 2689189"/>
              <a:gd name="connsiteY1087" fmla="*/ 29593 h 6412736"/>
              <a:gd name="connsiteX1088" fmla="*/ 797881 w 2689189"/>
              <a:gd name="connsiteY1088" fmla="*/ 5 h 6412736"/>
              <a:gd name="connsiteX1089" fmla="*/ 827466 w 2689189"/>
              <a:gd name="connsiteY1089" fmla="*/ 5 h 6412736"/>
              <a:gd name="connsiteX1090" fmla="*/ 827466 w 2689189"/>
              <a:gd name="connsiteY1090" fmla="*/ 29591 h 6412736"/>
              <a:gd name="connsiteX1091" fmla="*/ 797881 w 2689189"/>
              <a:gd name="connsiteY1091" fmla="*/ 29591 h 6412736"/>
              <a:gd name="connsiteX1092" fmla="*/ 531921 w 2689189"/>
              <a:gd name="connsiteY1092" fmla="*/ 3 h 6412736"/>
              <a:gd name="connsiteX1093" fmla="*/ 561507 w 2689189"/>
              <a:gd name="connsiteY1093" fmla="*/ 3 h 6412736"/>
              <a:gd name="connsiteX1094" fmla="*/ 561507 w 2689189"/>
              <a:gd name="connsiteY1094" fmla="*/ 29589 h 6412736"/>
              <a:gd name="connsiteX1095" fmla="*/ 531921 w 2689189"/>
              <a:gd name="connsiteY1095" fmla="*/ 29589 h 6412736"/>
              <a:gd name="connsiteX1096" fmla="*/ 265961 w 2689189"/>
              <a:gd name="connsiteY1096" fmla="*/ 0 h 6412736"/>
              <a:gd name="connsiteX1097" fmla="*/ 295546 w 2689189"/>
              <a:gd name="connsiteY1097" fmla="*/ 0 h 6412736"/>
              <a:gd name="connsiteX1098" fmla="*/ 295546 w 2689189"/>
              <a:gd name="connsiteY1098" fmla="*/ 29586 h 6412736"/>
              <a:gd name="connsiteX1099" fmla="*/ 265961 w 2689189"/>
              <a:gd name="connsiteY1099" fmla="*/ 29586 h 6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Lst>
            <a:rect l="l" t="t" r="r" b="b"/>
            <a:pathLst>
              <a:path w="2689189" h="6412736">
                <a:moveTo>
                  <a:pt x="2659604" y="6383150"/>
                </a:moveTo>
                <a:lnTo>
                  <a:pt x="2689189" y="6383150"/>
                </a:lnTo>
                <a:lnTo>
                  <a:pt x="2689189" y="6412736"/>
                </a:lnTo>
                <a:lnTo>
                  <a:pt x="2659604" y="6412736"/>
                </a:lnTo>
                <a:close/>
                <a:moveTo>
                  <a:pt x="2393644" y="6383150"/>
                </a:moveTo>
                <a:lnTo>
                  <a:pt x="2423230" y="6383150"/>
                </a:lnTo>
                <a:lnTo>
                  <a:pt x="2423230" y="6412736"/>
                </a:lnTo>
                <a:lnTo>
                  <a:pt x="2393644" y="6412736"/>
                </a:lnTo>
                <a:close/>
                <a:moveTo>
                  <a:pt x="2127683" y="6383150"/>
                </a:moveTo>
                <a:lnTo>
                  <a:pt x="2157268" y="6383150"/>
                </a:lnTo>
                <a:lnTo>
                  <a:pt x="2157268" y="6412736"/>
                </a:lnTo>
                <a:lnTo>
                  <a:pt x="2127683" y="6412736"/>
                </a:lnTo>
                <a:close/>
                <a:moveTo>
                  <a:pt x="1861723" y="6383150"/>
                </a:moveTo>
                <a:lnTo>
                  <a:pt x="1891309" y="6383150"/>
                </a:lnTo>
                <a:lnTo>
                  <a:pt x="1891309" y="6412736"/>
                </a:lnTo>
                <a:lnTo>
                  <a:pt x="1861723" y="6412736"/>
                </a:lnTo>
                <a:close/>
                <a:moveTo>
                  <a:pt x="1595763" y="6383150"/>
                </a:moveTo>
                <a:lnTo>
                  <a:pt x="1625348" y="6383150"/>
                </a:lnTo>
                <a:lnTo>
                  <a:pt x="1625348" y="6412736"/>
                </a:lnTo>
                <a:lnTo>
                  <a:pt x="1595763" y="6412736"/>
                </a:lnTo>
                <a:close/>
                <a:moveTo>
                  <a:pt x="1329802" y="6383150"/>
                </a:moveTo>
                <a:lnTo>
                  <a:pt x="1359387" y="6383150"/>
                </a:lnTo>
                <a:lnTo>
                  <a:pt x="1359387" y="6412736"/>
                </a:lnTo>
                <a:lnTo>
                  <a:pt x="1329802" y="6412736"/>
                </a:lnTo>
                <a:close/>
                <a:moveTo>
                  <a:pt x="1063842" y="6383150"/>
                </a:moveTo>
                <a:lnTo>
                  <a:pt x="1093428" y="6383150"/>
                </a:lnTo>
                <a:lnTo>
                  <a:pt x="1093428" y="6412736"/>
                </a:lnTo>
                <a:lnTo>
                  <a:pt x="1063842" y="6412736"/>
                </a:lnTo>
                <a:close/>
                <a:moveTo>
                  <a:pt x="797881" y="6383150"/>
                </a:moveTo>
                <a:lnTo>
                  <a:pt x="827466" y="6383150"/>
                </a:lnTo>
                <a:lnTo>
                  <a:pt x="827466" y="6412736"/>
                </a:lnTo>
                <a:lnTo>
                  <a:pt x="797881" y="6412736"/>
                </a:lnTo>
                <a:close/>
                <a:moveTo>
                  <a:pt x="531921" y="6383150"/>
                </a:moveTo>
                <a:lnTo>
                  <a:pt x="561507" y="6383150"/>
                </a:lnTo>
                <a:lnTo>
                  <a:pt x="561507" y="6412736"/>
                </a:lnTo>
                <a:lnTo>
                  <a:pt x="531921" y="6412736"/>
                </a:lnTo>
                <a:close/>
                <a:moveTo>
                  <a:pt x="265961" y="6383150"/>
                </a:moveTo>
                <a:lnTo>
                  <a:pt x="295546" y="6383150"/>
                </a:lnTo>
                <a:lnTo>
                  <a:pt x="295546" y="6412736"/>
                </a:lnTo>
                <a:lnTo>
                  <a:pt x="265961" y="6412736"/>
                </a:lnTo>
                <a:close/>
                <a:moveTo>
                  <a:pt x="0" y="6383150"/>
                </a:moveTo>
                <a:lnTo>
                  <a:pt x="29585" y="6383150"/>
                </a:lnTo>
                <a:lnTo>
                  <a:pt x="29585" y="6412736"/>
                </a:lnTo>
                <a:lnTo>
                  <a:pt x="0" y="6412736"/>
                </a:lnTo>
                <a:close/>
                <a:moveTo>
                  <a:pt x="2659604" y="6117190"/>
                </a:moveTo>
                <a:lnTo>
                  <a:pt x="2689189" y="6117190"/>
                </a:lnTo>
                <a:lnTo>
                  <a:pt x="2689189" y="6146775"/>
                </a:lnTo>
                <a:lnTo>
                  <a:pt x="2659604" y="6146775"/>
                </a:lnTo>
                <a:close/>
                <a:moveTo>
                  <a:pt x="2393644" y="6117190"/>
                </a:moveTo>
                <a:lnTo>
                  <a:pt x="2423230" y="6117190"/>
                </a:lnTo>
                <a:lnTo>
                  <a:pt x="2423230" y="6146775"/>
                </a:lnTo>
                <a:lnTo>
                  <a:pt x="2393644" y="6146775"/>
                </a:lnTo>
                <a:close/>
                <a:moveTo>
                  <a:pt x="2127683" y="6117190"/>
                </a:moveTo>
                <a:lnTo>
                  <a:pt x="2157268" y="6117190"/>
                </a:lnTo>
                <a:lnTo>
                  <a:pt x="2157268" y="6146775"/>
                </a:lnTo>
                <a:lnTo>
                  <a:pt x="2127683" y="6146775"/>
                </a:lnTo>
                <a:close/>
                <a:moveTo>
                  <a:pt x="1861723" y="6117190"/>
                </a:moveTo>
                <a:lnTo>
                  <a:pt x="1891309" y="6117190"/>
                </a:lnTo>
                <a:lnTo>
                  <a:pt x="1891309" y="6146775"/>
                </a:lnTo>
                <a:lnTo>
                  <a:pt x="1861723" y="6146775"/>
                </a:lnTo>
                <a:close/>
                <a:moveTo>
                  <a:pt x="1595763" y="6117190"/>
                </a:moveTo>
                <a:lnTo>
                  <a:pt x="1625348" y="6117190"/>
                </a:lnTo>
                <a:lnTo>
                  <a:pt x="1625348" y="6146775"/>
                </a:lnTo>
                <a:lnTo>
                  <a:pt x="1595763" y="6146775"/>
                </a:lnTo>
                <a:close/>
                <a:moveTo>
                  <a:pt x="1329802" y="6117190"/>
                </a:moveTo>
                <a:lnTo>
                  <a:pt x="1359387" y="6117190"/>
                </a:lnTo>
                <a:lnTo>
                  <a:pt x="1359387" y="6146775"/>
                </a:lnTo>
                <a:lnTo>
                  <a:pt x="1329802" y="6146775"/>
                </a:lnTo>
                <a:close/>
                <a:moveTo>
                  <a:pt x="1063842" y="6117190"/>
                </a:moveTo>
                <a:lnTo>
                  <a:pt x="1093428" y="6117190"/>
                </a:lnTo>
                <a:lnTo>
                  <a:pt x="1093428" y="6146775"/>
                </a:lnTo>
                <a:lnTo>
                  <a:pt x="1063842" y="6146775"/>
                </a:lnTo>
                <a:close/>
                <a:moveTo>
                  <a:pt x="797881" y="6117190"/>
                </a:moveTo>
                <a:lnTo>
                  <a:pt x="827466" y="6117190"/>
                </a:lnTo>
                <a:lnTo>
                  <a:pt x="827466" y="6146775"/>
                </a:lnTo>
                <a:lnTo>
                  <a:pt x="797881" y="6146775"/>
                </a:lnTo>
                <a:close/>
                <a:moveTo>
                  <a:pt x="531921" y="6117190"/>
                </a:moveTo>
                <a:lnTo>
                  <a:pt x="561507" y="6117190"/>
                </a:lnTo>
                <a:lnTo>
                  <a:pt x="561507" y="6146775"/>
                </a:lnTo>
                <a:lnTo>
                  <a:pt x="531921" y="6146775"/>
                </a:lnTo>
                <a:close/>
                <a:moveTo>
                  <a:pt x="265961" y="6117190"/>
                </a:moveTo>
                <a:lnTo>
                  <a:pt x="295546" y="6117190"/>
                </a:lnTo>
                <a:lnTo>
                  <a:pt x="295546" y="6146775"/>
                </a:lnTo>
                <a:lnTo>
                  <a:pt x="265961" y="6146775"/>
                </a:lnTo>
                <a:close/>
                <a:moveTo>
                  <a:pt x="0" y="6117190"/>
                </a:moveTo>
                <a:lnTo>
                  <a:pt x="29585" y="6117190"/>
                </a:lnTo>
                <a:lnTo>
                  <a:pt x="29585" y="6146775"/>
                </a:lnTo>
                <a:lnTo>
                  <a:pt x="0" y="6146775"/>
                </a:lnTo>
                <a:close/>
                <a:moveTo>
                  <a:pt x="2659604" y="5851229"/>
                </a:moveTo>
                <a:lnTo>
                  <a:pt x="2689189" y="5851229"/>
                </a:lnTo>
                <a:lnTo>
                  <a:pt x="2689189" y="5880814"/>
                </a:lnTo>
                <a:lnTo>
                  <a:pt x="2659604" y="5880814"/>
                </a:lnTo>
                <a:close/>
                <a:moveTo>
                  <a:pt x="2393644" y="5851229"/>
                </a:moveTo>
                <a:lnTo>
                  <a:pt x="2423230" y="5851229"/>
                </a:lnTo>
                <a:lnTo>
                  <a:pt x="2423230" y="5880814"/>
                </a:lnTo>
                <a:lnTo>
                  <a:pt x="2393644" y="5880814"/>
                </a:lnTo>
                <a:close/>
                <a:moveTo>
                  <a:pt x="2127683" y="5851229"/>
                </a:moveTo>
                <a:lnTo>
                  <a:pt x="2157268" y="5851229"/>
                </a:lnTo>
                <a:lnTo>
                  <a:pt x="2157268" y="5880814"/>
                </a:lnTo>
                <a:lnTo>
                  <a:pt x="2127683" y="5880814"/>
                </a:lnTo>
                <a:close/>
                <a:moveTo>
                  <a:pt x="1861723" y="5851229"/>
                </a:moveTo>
                <a:lnTo>
                  <a:pt x="1891309" y="5851229"/>
                </a:lnTo>
                <a:lnTo>
                  <a:pt x="1891309" y="5880814"/>
                </a:lnTo>
                <a:lnTo>
                  <a:pt x="1861723" y="5880814"/>
                </a:lnTo>
                <a:close/>
                <a:moveTo>
                  <a:pt x="1595763" y="5851229"/>
                </a:moveTo>
                <a:lnTo>
                  <a:pt x="1625348" y="5851229"/>
                </a:lnTo>
                <a:lnTo>
                  <a:pt x="1625348" y="5880814"/>
                </a:lnTo>
                <a:lnTo>
                  <a:pt x="1595763" y="5880814"/>
                </a:lnTo>
                <a:close/>
                <a:moveTo>
                  <a:pt x="1329802" y="5851229"/>
                </a:moveTo>
                <a:lnTo>
                  <a:pt x="1359387" y="5851229"/>
                </a:lnTo>
                <a:lnTo>
                  <a:pt x="1359387" y="5880814"/>
                </a:lnTo>
                <a:lnTo>
                  <a:pt x="1329802" y="5880814"/>
                </a:lnTo>
                <a:close/>
                <a:moveTo>
                  <a:pt x="1063842" y="5851229"/>
                </a:moveTo>
                <a:lnTo>
                  <a:pt x="1093428" y="5851229"/>
                </a:lnTo>
                <a:lnTo>
                  <a:pt x="1093428" y="5880814"/>
                </a:lnTo>
                <a:lnTo>
                  <a:pt x="1063842" y="5880814"/>
                </a:lnTo>
                <a:close/>
                <a:moveTo>
                  <a:pt x="797881" y="5851229"/>
                </a:moveTo>
                <a:lnTo>
                  <a:pt x="827466" y="5851229"/>
                </a:lnTo>
                <a:lnTo>
                  <a:pt x="827466" y="5880814"/>
                </a:lnTo>
                <a:lnTo>
                  <a:pt x="797881" y="5880814"/>
                </a:lnTo>
                <a:close/>
                <a:moveTo>
                  <a:pt x="531921" y="5851229"/>
                </a:moveTo>
                <a:lnTo>
                  <a:pt x="561507" y="5851229"/>
                </a:lnTo>
                <a:lnTo>
                  <a:pt x="561507" y="5880814"/>
                </a:lnTo>
                <a:lnTo>
                  <a:pt x="531921" y="5880814"/>
                </a:lnTo>
                <a:close/>
                <a:moveTo>
                  <a:pt x="265961" y="5851229"/>
                </a:moveTo>
                <a:lnTo>
                  <a:pt x="295546" y="5851229"/>
                </a:lnTo>
                <a:lnTo>
                  <a:pt x="295546" y="5880814"/>
                </a:lnTo>
                <a:lnTo>
                  <a:pt x="265961" y="5880814"/>
                </a:lnTo>
                <a:close/>
                <a:moveTo>
                  <a:pt x="0" y="5851229"/>
                </a:moveTo>
                <a:lnTo>
                  <a:pt x="29585" y="5851229"/>
                </a:lnTo>
                <a:lnTo>
                  <a:pt x="29585" y="5880814"/>
                </a:lnTo>
                <a:lnTo>
                  <a:pt x="0" y="5880814"/>
                </a:lnTo>
                <a:close/>
                <a:moveTo>
                  <a:pt x="2659604" y="5585269"/>
                </a:moveTo>
                <a:lnTo>
                  <a:pt x="2689189" y="5585269"/>
                </a:lnTo>
                <a:lnTo>
                  <a:pt x="2689189" y="5614854"/>
                </a:lnTo>
                <a:lnTo>
                  <a:pt x="2659604" y="5614854"/>
                </a:lnTo>
                <a:close/>
                <a:moveTo>
                  <a:pt x="2393644" y="5585269"/>
                </a:moveTo>
                <a:lnTo>
                  <a:pt x="2423230" y="5585269"/>
                </a:lnTo>
                <a:lnTo>
                  <a:pt x="2423230" y="5614854"/>
                </a:lnTo>
                <a:lnTo>
                  <a:pt x="2393644" y="5614854"/>
                </a:lnTo>
                <a:close/>
                <a:moveTo>
                  <a:pt x="2127683" y="5585269"/>
                </a:moveTo>
                <a:lnTo>
                  <a:pt x="2157268" y="5585269"/>
                </a:lnTo>
                <a:lnTo>
                  <a:pt x="2157268" y="5614854"/>
                </a:lnTo>
                <a:lnTo>
                  <a:pt x="2127683" y="5614854"/>
                </a:lnTo>
                <a:close/>
                <a:moveTo>
                  <a:pt x="1861723" y="5585269"/>
                </a:moveTo>
                <a:lnTo>
                  <a:pt x="1891309" y="5585269"/>
                </a:lnTo>
                <a:lnTo>
                  <a:pt x="1891309" y="5614854"/>
                </a:lnTo>
                <a:lnTo>
                  <a:pt x="1861723" y="5614854"/>
                </a:lnTo>
                <a:close/>
                <a:moveTo>
                  <a:pt x="1595763" y="5585269"/>
                </a:moveTo>
                <a:lnTo>
                  <a:pt x="1625348" y="5585269"/>
                </a:lnTo>
                <a:lnTo>
                  <a:pt x="1625348" y="5614854"/>
                </a:lnTo>
                <a:lnTo>
                  <a:pt x="1595763" y="5614854"/>
                </a:lnTo>
                <a:close/>
                <a:moveTo>
                  <a:pt x="1329802" y="5585269"/>
                </a:moveTo>
                <a:lnTo>
                  <a:pt x="1359387" y="5585269"/>
                </a:lnTo>
                <a:lnTo>
                  <a:pt x="1359387" y="5614854"/>
                </a:lnTo>
                <a:lnTo>
                  <a:pt x="1329802" y="5614854"/>
                </a:lnTo>
                <a:close/>
                <a:moveTo>
                  <a:pt x="1063842" y="5585269"/>
                </a:moveTo>
                <a:lnTo>
                  <a:pt x="1093428" y="5585269"/>
                </a:lnTo>
                <a:lnTo>
                  <a:pt x="1093428" y="5614854"/>
                </a:lnTo>
                <a:lnTo>
                  <a:pt x="1063842" y="5614854"/>
                </a:lnTo>
                <a:close/>
                <a:moveTo>
                  <a:pt x="797881" y="5585269"/>
                </a:moveTo>
                <a:lnTo>
                  <a:pt x="827466" y="5585269"/>
                </a:lnTo>
                <a:lnTo>
                  <a:pt x="827466" y="5614854"/>
                </a:lnTo>
                <a:lnTo>
                  <a:pt x="797881" y="5614854"/>
                </a:lnTo>
                <a:close/>
                <a:moveTo>
                  <a:pt x="531921" y="5585269"/>
                </a:moveTo>
                <a:lnTo>
                  <a:pt x="561507" y="5585269"/>
                </a:lnTo>
                <a:lnTo>
                  <a:pt x="561507" y="5614854"/>
                </a:lnTo>
                <a:lnTo>
                  <a:pt x="531921" y="5614854"/>
                </a:lnTo>
                <a:close/>
                <a:moveTo>
                  <a:pt x="265961" y="5585269"/>
                </a:moveTo>
                <a:lnTo>
                  <a:pt x="295546" y="5585269"/>
                </a:lnTo>
                <a:lnTo>
                  <a:pt x="295546" y="5614854"/>
                </a:lnTo>
                <a:lnTo>
                  <a:pt x="265961" y="5614854"/>
                </a:lnTo>
                <a:close/>
                <a:moveTo>
                  <a:pt x="0" y="5585269"/>
                </a:moveTo>
                <a:lnTo>
                  <a:pt x="29585" y="5585269"/>
                </a:lnTo>
                <a:lnTo>
                  <a:pt x="29585" y="5614854"/>
                </a:lnTo>
                <a:lnTo>
                  <a:pt x="0" y="5614854"/>
                </a:lnTo>
                <a:close/>
                <a:moveTo>
                  <a:pt x="2659604" y="5319309"/>
                </a:moveTo>
                <a:lnTo>
                  <a:pt x="2689189" y="5319309"/>
                </a:lnTo>
                <a:lnTo>
                  <a:pt x="2689189" y="5348895"/>
                </a:lnTo>
                <a:lnTo>
                  <a:pt x="2659604" y="5348895"/>
                </a:lnTo>
                <a:close/>
                <a:moveTo>
                  <a:pt x="2393644" y="5319309"/>
                </a:moveTo>
                <a:lnTo>
                  <a:pt x="2423230" y="5319309"/>
                </a:lnTo>
                <a:lnTo>
                  <a:pt x="2423230" y="5348895"/>
                </a:lnTo>
                <a:lnTo>
                  <a:pt x="2393644" y="5348895"/>
                </a:lnTo>
                <a:close/>
                <a:moveTo>
                  <a:pt x="2127683" y="5319309"/>
                </a:moveTo>
                <a:lnTo>
                  <a:pt x="2157268" y="5319309"/>
                </a:lnTo>
                <a:lnTo>
                  <a:pt x="2157268" y="5348895"/>
                </a:lnTo>
                <a:lnTo>
                  <a:pt x="2127683" y="5348895"/>
                </a:lnTo>
                <a:close/>
                <a:moveTo>
                  <a:pt x="1861723" y="5319309"/>
                </a:moveTo>
                <a:lnTo>
                  <a:pt x="1891309" y="5319309"/>
                </a:lnTo>
                <a:lnTo>
                  <a:pt x="1891309" y="5348895"/>
                </a:lnTo>
                <a:lnTo>
                  <a:pt x="1861723" y="5348895"/>
                </a:lnTo>
                <a:close/>
                <a:moveTo>
                  <a:pt x="1595763" y="5319309"/>
                </a:moveTo>
                <a:lnTo>
                  <a:pt x="1625348" y="5319309"/>
                </a:lnTo>
                <a:lnTo>
                  <a:pt x="1625348" y="5348895"/>
                </a:lnTo>
                <a:lnTo>
                  <a:pt x="1595763" y="5348895"/>
                </a:lnTo>
                <a:close/>
                <a:moveTo>
                  <a:pt x="1329802" y="5319309"/>
                </a:moveTo>
                <a:lnTo>
                  <a:pt x="1359387" y="5319309"/>
                </a:lnTo>
                <a:lnTo>
                  <a:pt x="1359387" y="5348895"/>
                </a:lnTo>
                <a:lnTo>
                  <a:pt x="1329802" y="5348895"/>
                </a:lnTo>
                <a:close/>
                <a:moveTo>
                  <a:pt x="1063842" y="5319309"/>
                </a:moveTo>
                <a:lnTo>
                  <a:pt x="1093428" y="5319309"/>
                </a:lnTo>
                <a:lnTo>
                  <a:pt x="1093428" y="5348895"/>
                </a:lnTo>
                <a:lnTo>
                  <a:pt x="1063842" y="5348895"/>
                </a:lnTo>
                <a:close/>
                <a:moveTo>
                  <a:pt x="797881" y="5319309"/>
                </a:moveTo>
                <a:lnTo>
                  <a:pt x="827466" y="5319309"/>
                </a:lnTo>
                <a:lnTo>
                  <a:pt x="827466" y="5348895"/>
                </a:lnTo>
                <a:lnTo>
                  <a:pt x="797881" y="5348895"/>
                </a:lnTo>
                <a:close/>
                <a:moveTo>
                  <a:pt x="531921" y="5319309"/>
                </a:moveTo>
                <a:lnTo>
                  <a:pt x="561507" y="5319309"/>
                </a:lnTo>
                <a:lnTo>
                  <a:pt x="561507" y="5348895"/>
                </a:lnTo>
                <a:lnTo>
                  <a:pt x="531921" y="5348895"/>
                </a:lnTo>
                <a:close/>
                <a:moveTo>
                  <a:pt x="265961" y="5319309"/>
                </a:moveTo>
                <a:lnTo>
                  <a:pt x="295546" y="5319309"/>
                </a:lnTo>
                <a:lnTo>
                  <a:pt x="295546" y="5348895"/>
                </a:lnTo>
                <a:lnTo>
                  <a:pt x="265961" y="5348895"/>
                </a:lnTo>
                <a:close/>
                <a:moveTo>
                  <a:pt x="0" y="5319309"/>
                </a:moveTo>
                <a:lnTo>
                  <a:pt x="29585" y="5319309"/>
                </a:lnTo>
                <a:lnTo>
                  <a:pt x="29585" y="5348895"/>
                </a:lnTo>
                <a:lnTo>
                  <a:pt x="0" y="5348895"/>
                </a:lnTo>
                <a:close/>
                <a:moveTo>
                  <a:pt x="2659604" y="5053348"/>
                </a:moveTo>
                <a:lnTo>
                  <a:pt x="2689189" y="5053348"/>
                </a:lnTo>
                <a:lnTo>
                  <a:pt x="2689189" y="5082933"/>
                </a:lnTo>
                <a:lnTo>
                  <a:pt x="2659604" y="5082933"/>
                </a:lnTo>
                <a:close/>
                <a:moveTo>
                  <a:pt x="2393644" y="5053348"/>
                </a:moveTo>
                <a:lnTo>
                  <a:pt x="2423230" y="5053348"/>
                </a:lnTo>
                <a:lnTo>
                  <a:pt x="2423230" y="5082933"/>
                </a:lnTo>
                <a:lnTo>
                  <a:pt x="2393644" y="5082933"/>
                </a:lnTo>
                <a:close/>
                <a:moveTo>
                  <a:pt x="2127683" y="5053348"/>
                </a:moveTo>
                <a:lnTo>
                  <a:pt x="2157268" y="5053348"/>
                </a:lnTo>
                <a:lnTo>
                  <a:pt x="2157268" y="5082933"/>
                </a:lnTo>
                <a:lnTo>
                  <a:pt x="2127683" y="5082933"/>
                </a:lnTo>
                <a:close/>
                <a:moveTo>
                  <a:pt x="1861723" y="5053348"/>
                </a:moveTo>
                <a:lnTo>
                  <a:pt x="1891309" y="5053348"/>
                </a:lnTo>
                <a:lnTo>
                  <a:pt x="1891309" y="5082933"/>
                </a:lnTo>
                <a:lnTo>
                  <a:pt x="1861723" y="5082933"/>
                </a:lnTo>
                <a:close/>
                <a:moveTo>
                  <a:pt x="1595763" y="5053348"/>
                </a:moveTo>
                <a:lnTo>
                  <a:pt x="1625348" y="5053348"/>
                </a:lnTo>
                <a:lnTo>
                  <a:pt x="1625348" y="5082933"/>
                </a:lnTo>
                <a:lnTo>
                  <a:pt x="1595763" y="5082933"/>
                </a:lnTo>
                <a:close/>
                <a:moveTo>
                  <a:pt x="1329802" y="5053348"/>
                </a:moveTo>
                <a:lnTo>
                  <a:pt x="1359387" y="5053348"/>
                </a:lnTo>
                <a:lnTo>
                  <a:pt x="1359387" y="5082933"/>
                </a:lnTo>
                <a:lnTo>
                  <a:pt x="1329802" y="5082933"/>
                </a:lnTo>
                <a:close/>
                <a:moveTo>
                  <a:pt x="1063842" y="5053348"/>
                </a:moveTo>
                <a:lnTo>
                  <a:pt x="1093428" y="5053348"/>
                </a:lnTo>
                <a:lnTo>
                  <a:pt x="1093428" y="5082933"/>
                </a:lnTo>
                <a:lnTo>
                  <a:pt x="1063842" y="5082933"/>
                </a:lnTo>
                <a:close/>
                <a:moveTo>
                  <a:pt x="797881" y="5053348"/>
                </a:moveTo>
                <a:lnTo>
                  <a:pt x="827466" y="5053348"/>
                </a:lnTo>
                <a:lnTo>
                  <a:pt x="827466" y="5082933"/>
                </a:lnTo>
                <a:lnTo>
                  <a:pt x="797881" y="5082933"/>
                </a:lnTo>
                <a:close/>
                <a:moveTo>
                  <a:pt x="531921" y="5053348"/>
                </a:moveTo>
                <a:lnTo>
                  <a:pt x="561507" y="5053348"/>
                </a:lnTo>
                <a:lnTo>
                  <a:pt x="561507" y="5082933"/>
                </a:lnTo>
                <a:lnTo>
                  <a:pt x="531921" y="5082933"/>
                </a:lnTo>
                <a:close/>
                <a:moveTo>
                  <a:pt x="265961" y="5053348"/>
                </a:moveTo>
                <a:lnTo>
                  <a:pt x="295546" y="5053348"/>
                </a:lnTo>
                <a:lnTo>
                  <a:pt x="295546" y="5082933"/>
                </a:lnTo>
                <a:lnTo>
                  <a:pt x="265961" y="5082933"/>
                </a:lnTo>
                <a:close/>
                <a:moveTo>
                  <a:pt x="0" y="5053348"/>
                </a:moveTo>
                <a:lnTo>
                  <a:pt x="29585" y="5053348"/>
                </a:lnTo>
                <a:lnTo>
                  <a:pt x="29585" y="5082933"/>
                </a:lnTo>
                <a:lnTo>
                  <a:pt x="0" y="5082933"/>
                </a:lnTo>
                <a:close/>
                <a:moveTo>
                  <a:pt x="2659604" y="4787388"/>
                </a:moveTo>
                <a:lnTo>
                  <a:pt x="2689189" y="4787388"/>
                </a:lnTo>
                <a:lnTo>
                  <a:pt x="2689189" y="4816974"/>
                </a:lnTo>
                <a:lnTo>
                  <a:pt x="2659604" y="4816974"/>
                </a:lnTo>
                <a:close/>
                <a:moveTo>
                  <a:pt x="2393644" y="4787388"/>
                </a:moveTo>
                <a:lnTo>
                  <a:pt x="2423230" y="4787388"/>
                </a:lnTo>
                <a:lnTo>
                  <a:pt x="2423230" y="4816974"/>
                </a:lnTo>
                <a:lnTo>
                  <a:pt x="2393644" y="4816974"/>
                </a:lnTo>
                <a:close/>
                <a:moveTo>
                  <a:pt x="2127683" y="4787388"/>
                </a:moveTo>
                <a:lnTo>
                  <a:pt x="2157268" y="4787388"/>
                </a:lnTo>
                <a:lnTo>
                  <a:pt x="2157268" y="4816974"/>
                </a:lnTo>
                <a:lnTo>
                  <a:pt x="2127683" y="4816974"/>
                </a:lnTo>
                <a:close/>
                <a:moveTo>
                  <a:pt x="1861723" y="4787388"/>
                </a:moveTo>
                <a:lnTo>
                  <a:pt x="1891309" y="4787388"/>
                </a:lnTo>
                <a:lnTo>
                  <a:pt x="1891309" y="4816974"/>
                </a:lnTo>
                <a:lnTo>
                  <a:pt x="1861723" y="4816974"/>
                </a:lnTo>
                <a:close/>
                <a:moveTo>
                  <a:pt x="1595763" y="4787388"/>
                </a:moveTo>
                <a:lnTo>
                  <a:pt x="1625348" y="4787388"/>
                </a:lnTo>
                <a:lnTo>
                  <a:pt x="1625348" y="4816974"/>
                </a:lnTo>
                <a:lnTo>
                  <a:pt x="1595763" y="4816974"/>
                </a:lnTo>
                <a:close/>
                <a:moveTo>
                  <a:pt x="1329802" y="4787388"/>
                </a:moveTo>
                <a:lnTo>
                  <a:pt x="1359387" y="4787388"/>
                </a:lnTo>
                <a:lnTo>
                  <a:pt x="1359387" y="4816974"/>
                </a:lnTo>
                <a:lnTo>
                  <a:pt x="1329802" y="4816974"/>
                </a:lnTo>
                <a:close/>
                <a:moveTo>
                  <a:pt x="1063842" y="4787388"/>
                </a:moveTo>
                <a:lnTo>
                  <a:pt x="1093428" y="4787388"/>
                </a:lnTo>
                <a:lnTo>
                  <a:pt x="1093428" y="4816974"/>
                </a:lnTo>
                <a:lnTo>
                  <a:pt x="1063842" y="4816974"/>
                </a:lnTo>
                <a:close/>
                <a:moveTo>
                  <a:pt x="797881" y="4787388"/>
                </a:moveTo>
                <a:lnTo>
                  <a:pt x="827466" y="4787388"/>
                </a:lnTo>
                <a:lnTo>
                  <a:pt x="827466" y="4816974"/>
                </a:lnTo>
                <a:lnTo>
                  <a:pt x="797881" y="4816974"/>
                </a:lnTo>
                <a:close/>
                <a:moveTo>
                  <a:pt x="531921" y="4787388"/>
                </a:moveTo>
                <a:lnTo>
                  <a:pt x="561507" y="4787388"/>
                </a:lnTo>
                <a:lnTo>
                  <a:pt x="561507" y="4816974"/>
                </a:lnTo>
                <a:lnTo>
                  <a:pt x="531921" y="4816974"/>
                </a:lnTo>
                <a:close/>
                <a:moveTo>
                  <a:pt x="265961" y="4787388"/>
                </a:moveTo>
                <a:lnTo>
                  <a:pt x="295546" y="4787388"/>
                </a:lnTo>
                <a:lnTo>
                  <a:pt x="295546" y="4816974"/>
                </a:lnTo>
                <a:lnTo>
                  <a:pt x="265961" y="4816974"/>
                </a:lnTo>
                <a:close/>
                <a:moveTo>
                  <a:pt x="0" y="4787388"/>
                </a:moveTo>
                <a:lnTo>
                  <a:pt x="29585" y="4787388"/>
                </a:lnTo>
                <a:lnTo>
                  <a:pt x="29585" y="4816974"/>
                </a:lnTo>
                <a:lnTo>
                  <a:pt x="0" y="4816974"/>
                </a:lnTo>
                <a:close/>
                <a:moveTo>
                  <a:pt x="2659604" y="4521428"/>
                </a:moveTo>
                <a:lnTo>
                  <a:pt x="2689189" y="4521428"/>
                </a:lnTo>
                <a:lnTo>
                  <a:pt x="2689189" y="4551013"/>
                </a:lnTo>
                <a:lnTo>
                  <a:pt x="2659604" y="4551013"/>
                </a:lnTo>
                <a:close/>
                <a:moveTo>
                  <a:pt x="2393644" y="4521428"/>
                </a:moveTo>
                <a:lnTo>
                  <a:pt x="2423230" y="4521428"/>
                </a:lnTo>
                <a:lnTo>
                  <a:pt x="2423230" y="4551013"/>
                </a:lnTo>
                <a:lnTo>
                  <a:pt x="2393644" y="4551013"/>
                </a:lnTo>
                <a:close/>
                <a:moveTo>
                  <a:pt x="2127683" y="4521428"/>
                </a:moveTo>
                <a:lnTo>
                  <a:pt x="2157268" y="4521428"/>
                </a:lnTo>
                <a:lnTo>
                  <a:pt x="2157268" y="4551013"/>
                </a:lnTo>
                <a:lnTo>
                  <a:pt x="2127683" y="4551013"/>
                </a:lnTo>
                <a:close/>
                <a:moveTo>
                  <a:pt x="1861723" y="4521428"/>
                </a:moveTo>
                <a:lnTo>
                  <a:pt x="1891309" y="4521428"/>
                </a:lnTo>
                <a:lnTo>
                  <a:pt x="1891309" y="4551013"/>
                </a:lnTo>
                <a:lnTo>
                  <a:pt x="1861723" y="4551013"/>
                </a:lnTo>
                <a:close/>
                <a:moveTo>
                  <a:pt x="1595763" y="4521428"/>
                </a:moveTo>
                <a:lnTo>
                  <a:pt x="1625348" y="4521428"/>
                </a:lnTo>
                <a:lnTo>
                  <a:pt x="1625348" y="4551013"/>
                </a:lnTo>
                <a:lnTo>
                  <a:pt x="1595763" y="4551013"/>
                </a:lnTo>
                <a:close/>
                <a:moveTo>
                  <a:pt x="1329802" y="4521428"/>
                </a:moveTo>
                <a:lnTo>
                  <a:pt x="1359387" y="4521428"/>
                </a:lnTo>
                <a:lnTo>
                  <a:pt x="1359387" y="4551013"/>
                </a:lnTo>
                <a:lnTo>
                  <a:pt x="1329802" y="4551013"/>
                </a:lnTo>
                <a:close/>
                <a:moveTo>
                  <a:pt x="1063842" y="4521428"/>
                </a:moveTo>
                <a:lnTo>
                  <a:pt x="1093428" y="4521428"/>
                </a:lnTo>
                <a:lnTo>
                  <a:pt x="1093428" y="4551013"/>
                </a:lnTo>
                <a:lnTo>
                  <a:pt x="1063842" y="4551013"/>
                </a:lnTo>
                <a:close/>
                <a:moveTo>
                  <a:pt x="797881" y="4521428"/>
                </a:moveTo>
                <a:lnTo>
                  <a:pt x="827466" y="4521428"/>
                </a:lnTo>
                <a:lnTo>
                  <a:pt x="827466" y="4551013"/>
                </a:lnTo>
                <a:lnTo>
                  <a:pt x="797881" y="4551013"/>
                </a:lnTo>
                <a:close/>
                <a:moveTo>
                  <a:pt x="531921" y="4521428"/>
                </a:moveTo>
                <a:lnTo>
                  <a:pt x="561507" y="4521428"/>
                </a:lnTo>
                <a:lnTo>
                  <a:pt x="561507" y="4551013"/>
                </a:lnTo>
                <a:lnTo>
                  <a:pt x="531921" y="4551013"/>
                </a:lnTo>
                <a:close/>
                <a:moveTo>
                  <a:pt x="265961" y="4521428"/>
                </a:moveTo>
                <a:lnTo>
                  <a:pt x="295546" y="4521428"/>
                </a:lnTo>
                <a:lnTo>
                  <a:pt x="295546" y="4551013"/>
                </a:lnTo>
                <a:lnTo>
                  <a:pt x="265961" y="4551013"/>
                </a:lnTo>
                <a:close/>
                <a:moveTo>
                  <a:pt x="0" y="4521428"/>
                </a:moveTo>
                <a:lnTo>
                  <a:pt x="29585" y="4521428"/>
                </a:lnTo>
                <a:lnTo>
                  <a:pt x="29585" y="4551013"/>
                </a:lnTo>
                <a:lnTo>
                  <a:pt x="0" y="4551013"/>
                </a:lnTo>
                <a:close/>
                <a:moveTo>
                  <a:pt x="2659604" y="4255467"/>
                </a:moveTo>
                <a:lnTo>
                  <a:pt x="2689189" y="4255467"/>
                </a:lnTo>
                <a:lnTo>
                  <a:pt x="2689189" y="4285052"/>
                </a:lnTo>
                <a:lnTo>
                  <a:pt x="2659604" y="4285052"/>
                </a:lnTo>
                <a:close/>
                <a:moveTo>
                  <a:pt x="2393644" y="4255467"/>
                </a:moveTo>
                <a:lnTo>
                  <a:pt x="2423230" y="4255467"/>
                </a:lnTo>
                <a:lnTo>
                  <a:pt x="2423230" y="4285052"/>
                </a:lnTo>
                <a:lnTo>
                  <a:pt x="2393644" y="4285052"/>
                </a:lnTo>
                <a:close/>
                <a:moveTo>
                  <a:pt x="2127683" y="4255467"/>
                </a:moveTo>
                <a:lnTo>
                  <a:pt x="2157268" y="4255467"/>
                </a:lnTo>
                <a:lnTo>
                  <a:pt x="2157268" y="4285052"/>
                </a:lnTo>
                <a:lnTo>
                  <a:pt x="2127683" y="4285052"/>
                </a:lnTo>
                <a:close/>
                <a:moveTo>
                  <a:pt x="1861723" y="4255467"/>
                </a:moveTo>
                <a:lnTo>
                  <a:pt x="1891309" y="4255467"/>
                </a:lnTo>
                <a:lnTo>
                  <a:pt x="1891309" y="4285052"/>
                </a:lnTo>
                <a:lnTo>
                  <a:pt x="1861723" y="4285052"/>
                </a:lnTo>
                <a:close/>
                <a:moveTo>
                  <a:pt x="1595763" y="4255467"/>
                </a:moveTo>
                <a:lnTo>
                  <a:pt x="1625348" y="4255467"/>
                </a:lnTo>
                <a:lnTo>
                  <a:pt x="1625348" y="4285052"/>
                </a:lnTo>
                <a:lnTo>
                  <a:pt x="1595763" y="4285052"/>
                </a:lnTo>
                <a:close/>
                <a:moveTo>
                  <a:pt x="1329802" y="4255467"/>
                </a:moveTo>
                <a:lnTo>
                  <a:pt x="1359387" y="4255467"/>
                </a:lnTo>
                <a:lnTo>
                  <a:pt x="1359387" y="4285052"/>
                </a:lnTo>
                <a:lnTo>
                  <a:pt x="1329802" y="4285052"/>
                </a:lnTo>
                <a:close/>
                <a:moveTo>
                  <a:pt x="1063842" y="4255467"/>
                </a:moveTo>
                <a:lnTo>
                  <a:pt x="1093428" y="4255467"/>
                </a:lnTo>
                <a:lnTo>
                  <a:pt x="1093428" y="4285052"/>
                </a:lnTo>
                <a:lnTo>
                  <a:pt x="1063842" y="4285052"/>
                </a:lnTo>
                <a:close/>
                <a:moveTo>
                  <a:pt x="797881" y="4255467"/>
                </a:moveTo>
                <a:lnTo>
                  <a:pt x="827466" y="4255467"/>
                </a:lnTo>
                <a:lnTo>
                  <a:pt x="827466" y="4285052"/>
                </a:lnTo>
                <a:lnTo>
                  <a:pt x="797881" y="4285052"/>
                </a:lnTo>
                <a:close/>
                <a:moveTo>
                  <a:pt x="531921" y="4255467"/>
                </a:moveTo>
                <a:lnTo>
                  <a:pt x="561507" y="4255467"/>
                </a:lnTo>
                <a:lnTo>
                  <a:pt x="561507" y="4285052"/>
                </a:lnTo>
                <a:lnTo>
                  <a:pt x="531921" y="4285052"/>
                </a:lnTo>
                <a:close/>
                <a:moveTo>
                  <a:pt x="265961" y="4255467"/>
                </a:moveTo>
                <a:lnTo>
                  <a:pt x="295546" y="4255467"/>
                </a:lnTo>
                <a:lnTo>
                  <a:pt x="295546" y="4285052"/>
                </a:lnTo>
                <a:lnTo>
                  <a:pt x="265961" y="4285052"/>
                </a:lnTo>
                <a:close/>
                <a:moveTo>
                  <a:pt x="0" y="4255467"/>
                </a:moveTo>
                <a:lnTo>
                  <a:pt x="29585" y="4255467"/>
                </a:lnTo>
                <a:lnTo>
                  <a:pt x="29585" y="4285052"/>
                </a:lnTo>
                <a:lnTo>
                  <a:pt x="0" y="4285052"/>
                </a:lnTo>
                <a:close/>
                <a:moveTo>
                  <a:pt x="2659604" y="3989507"/>
                </a:moveTo>
                <a:lnTo>
                  <a:pt x="2689189" y="3989507"/>
                </a:lnTo>
                <a:lnTo>
                  <a:pt x="2689189" y="4019093"/>
                </a:lnTo>
                <a:lnTo>
                  <a:pt x="2659604" y="4019093"/>
                </a:lnTo>
                <a:close/>
                <a:moveTo>
                  <a:pt x="2393644" y="3989507"/>
                </a:moveTo>
                <a:lnTo>
                  <a:pt x="2423230" y="3989507"/>
                </a:lnTo>
                <a:lnTo>
                  <a:pt x="2423230" y="4019093"/>
                </a:lnTo>
                <a:lnTo>
                  <a:pt x="2393644" y="4019093"/>
                </a:lnTo>
                <a:close/>
                <a:moveTo>
                  <a:pt x="2127683" y="3989507"/>
                </a:moveTo>
                <a:lnTo>
                  <a:pt x="2157268" y="3989507"/>
                </a:lnTo>
                <a:lnTo>
                  <a:pt x="2157268" y="4019093"/>
                </a:lnTo>
                <a:lnTo>
                  <a:pt x="2127683" y="4019093"/>
                </a:lnTo>
                <a:close/>
                <a:moveTo>
                  <a:pt x="1861723" y="3989507"/>
                </a:moveTo>
                <a:lnTo>
                  <a:pt x="1891309" y="3989507"/>
                </a:lnTo>
                <a:lnTo>
                  <a:pt x="1891309" y="4019093"/>
                </a:lnTo>
                <a:lnTo>
                  <a:pt x="1861723" y="4019093"/>
                </a:lnTo>
                <a:close/>
                <a:moveTo>
                  <a:pt x="1595763" y="3989507"/>
                </a:moveTo>
                <a:lnTo>
                  <a:pt x="1625348" y="3989507"/>
                </a:lnTo>
                <a:lnTo>
                  <a:pt x="1625348" y="4019093"/>
                </a:lnTo>
                <a:lnTo>
                  <a:pt x="1595763" y="4019093"/>
                </a:lnTo>
                <a:close/>
                <a:moveTo>
                  <a:pt x="1329802" y="3989507"/>
                </a:moveTo>
                <a:lnTo>
                  <a:pt x="1359387" y="3989507"/>
                </a:lnTo>
                <a:lnTo>
                  <a:pt x="1359387" y="4019093"/>
                </a:lnTo>
                <a:lnTo>
                  <a:pt x="1329802" y="4019093"/>
                </a:lnTo>
                <a:close/>
                <a:moveTo>
                  <a:pt x="1063842" y="3989507"/>
                </a:moveTo>
                <a:lnTo>
                  <a:pt x="1093428" y="3989507"/>
                </a:lnTo>
                <a:lnTo>
                  <a:pt x="1093428" y="4019093"/>
                </a:lnTo>
                <a:lnTo>
                  <a:pt x="1063842" y="4019093"/>
                </a:lnTo>
                <a:close/>
                <a:moveTo>
                  <a:pt x="797881" y="3989507"/>
                </a:moveTo>
                <a:lnTo>
                  <a:pt x="827466" y="3989507"/>
                </a:lnTo>
                <a:lnTo>
                  <a:pt x="827466" y="4019093"/>
                </a:lnTo>
                <a:lnTo>
                  <a:pt x="797881" y="4019093"/>
                </a:lnTo>
                <a:close/>
                <a:moveTo>
                  <a:pt x="531921" y="3989507"/>
                </a:moveTo>
                <a:lnTo>
                  <a:pt x="561507" y="3989507"/>
                </a:lnTo>
                <a:lnTo>
                  <a:pt x="561507" y="4019093"/>
                </a:lnTo>
                <a:lnTo>
                  <a:pt x="531921" y="4019093"/>
                </a:lnTo>
                <a:close/>
                <a:moveTo>
                  <a:pt x="265961" y="3989507"/>
                </a:moveTo>
                <a:lnTo>
                  <a:pt x="295546" y="3989507"/>
                </a:lnTo>
                <a:lnTo>
                  <a:pt x="295546" y="4019093"/>
                </a:lnTo>
                <a:lnTo>
                  <a:pt x="265961" y="4019093"/>
                </a:lnTo>
                <a:close/>
                <a:moveTo>
                  <a:pt x="0" y="3989507"/>
                </a:moveTo>
                <a:lnTo>
                  <a:pt x="29585" y="3989507"/>
                </a:lnTo>
                <a:lnTo>
                  <a:pt x="29585" y="4019093"/>
                </a:lnTo>
                <a:lnTo>
                  <a:pt x="0" y="4019093"/>
                </a:lnTo>
                <a:close/>
                <a:moveTo>
                  <a:pt x="2659604" y="3723546"/>
                </a:moveTo>
                <a:lnTo>
                  <a:pt x="2689189" y="3723546"/>
                </a:lnTo>
                <a:lnTo>
                  <a:pt x="2689189" y="3753131"/>
                </a:lnTo>
                <a:lnTo>
                  <a:pt x="2659604" y="3753131"/>
                </a:lnTo>
                <a:close/>
                <a:moveTo>
                  <a:pt x="2393644" y="3723546"/>
                </a:moveTo>
                <a:lnTo>
                  <a:pt x="2423230" y="3723546"/>
                </a:lnTo>
                <a:lnTo>
                  <a:pt x="2423230" y="3753131"/>
                </a:lnTo>
                <a:lnTo>
                  <a:pt x="2393644" y="3753131"/>
                </a:lnTo>
                <a:close/>
                <a:moveTo>
                  <a:pt x="2127683" y="3723546"/>
                </a:moveTo>
                <a:lnTo>
                  <a:pt x="2157268" y="3723546"/>
                </a:lnTo>
                <a:lnTo>
                  <a:pt x="2157268" y="3753131"/>
                </a:lnTo>
                <a:lnTo>
                  <a:pt x="2127683" y="3753131"/>
                </a:lnTo>
                <a:close/>
                <a:moveTo>
                  <a:pt x="1861723" y="3723546"/>
                </a:moveTo>
                <a:lnTo>
                  <a:pt x="1891309" y="3723546"/>
                </a:lnTo>
                <a:lnTo>
                  <a:pt x="1891309" y="3753131"/>
                </a:lnTo>
                <a:lnTo>
                  <a:pt x="1861723" y="3753131"/>
                </a:lnTo>
                <a:close/>
                <a:moveTo>
                  <a:pt x="1595763" y="3723546"/>
                </a:moveTo>
                <a:lnTo>
                  <a:pt x="1625348" y="3723546"/>
                </a:lnTo>
                <a:lnTo>
                  <a:pt x="1625348" y="3753131"/>
                </a:lnTo>
                <a:lnTo>
                  <a:pt x="1595763" y="3753131"/>
                </a:lnTo>
                <a:close/>
                <a:moveTo>
                  <a:pt x="1329802" y="3723546"/>
                </a:moveTo>
                <a:lnTo>
                  <a:pt x="1359387" y="3723546"/>
                </a:lnTo>
                <a:lnTo>
                  <a:pt x="1359387" y="3753131"/>
                </a:lnTo>
                <a:lnTo>
                  <a:pt x="1329802" y="3753131"/>
                </a:lnTo>
                <a:close/>
                <a:moveTo>
                  <a:pt x="1063842" y="3723546"/>
                </a:moveTo>
                <a:lnTo>
                  <a:pt x="1093428" y="3723546"/>
                </a:lnTo>
                <a:lnTo>
                  <a:pt x="1093428" y="3753131"/>
                </a:lnTo>
                <a:lnTo>
                  <a:pt x="1063842" y="3753131"/>
                </a:lnTo>
                <a:close/>
                <a:moveTo>
                  <a:pt x="797881" y="3723546"/>
                </a:moveTo>
                <a:lnTo>
                  <a:pt x="827466" y="3723546"/>
                </a:lnTo>
                <a:lnTo>
                  <a:pt x="827466" y="3753131"/>
                </a:lnTo>
                <a:lnTo>
                  <a:pt x="797881" y="3753131"/>
                </a:lnTo>
                <a:close/>
                <a:moveTo>
                  <a:pt x="531921" y="3723546"/>
                </a:moveTo>
                <a:lnTo>
                  <a:pt x="561507" y="3723546"/>
                </a:lnTo>
                <a:lnTo>
                  <a:pt x="561507" y="3753131"/>
                </a:lnTo>
                <a:lnTo>
                  <a:pt x="531921" y="3753131"/>
                </a:lnTo>
                <a:close/>
                <a:moveTo>
                  <a:pt x="265961" y="3723546"/>
                </a:moveTo>
                <a:lnTo>
                  <a:pt x="295546" y="3723546"/>
                </a:lnTo>
                <a:lnTo>
                  <a:pt x="295546" y="3753131"/>
                </a:lnTo>
                <a:lnTo>
                  <a:pt x="265961" y="3753131"/>
                </a:lnTo>
                <a:close/>
                <a:moveTo>
                  <a:pt x="0" y="3723546"/>
                </a:moveTo>
                <a:lnTo>
                  <a:pt x="29585" y="3723546"/>
                </a:lnTo>
                <a:lnTo>
                  <a:pt x="29585" y="3753131"/>
                </a:lnTo>
                <a:lnTo>
                  <a:pt x="0" y="3753131"/>
                </a:lnTo>
                <a:close/>
                <a:moveTo>
                  <a:pt x="2659604" y="3457586"/>
                </a:moveTo>
                <a:lnTo>
                  <a:pt x="2689189" y="3457586"/>
                </a:lnTo>
                <a:lnTo>
                  <a:pt x="2689189" y="3487172"/>
                </a:lnTo>
                <a:lnTo>
                  <a:pt x="2659604" y="3487172"/>
                </a:lnTo>
                <a:close/>
                <a:moveTo>
                  <a:pt x="2393644" y="3457586"/>
                </a:moveTo>
                <a:lnTo>
                  <a:pt x="2423230" y="3457586"/>
                </a:lnTo>
                <a:lnTo>
                  <a:pt x="2423230" y="3487172"/>
                </a:lnTo>
                <a:lnTo>
                  <a:pt x="2393644" y="3487172"/>
                </a:lnTo>
                <a:close/>
                <a:moveTo>
                  <a:pt x="2127683" y="3457586"/>
                </a:moveTo>
                <a:lnTo>
                  <a:pt x="2157268" y="3457586"/>
                </a:lnTo>
                <a:lnTo>
                  <a:pt x="2157268" y="3487172"/>
                </a:lnTo>
                <a:lnTo>
                  <a:pt x="2127683" y="3487172"/>
                </a:lnTo>
                <a:close/>
                <a:moveTo>
                  <a:pt x="1861723" y="3457586"/>
                </a:moveTo>
                <a:lnTo>
                  <a:pt x="1891309" y="3457586"/>
                </a:lnTo>
                <a:lnTo>
                  <a:pt x="1891309" y="3487172"/>
                </a:lnTo>
                <a:lnTo>
                  <a:pt x="1861723" y="3487172"/>
                </a:lnTo>
                <a:close/>
                <a:moveTo>
                  <a:pt x="1595763" y="3457586"/>
                </a:moveTo>
                <a:lnTo>
                  <a:pt x="1625348" y="3457586"/>
                </a:lnTo>
                <a:lnTo>
                  <a:pt x="1625348" y="3487172"/>
                </a:lnTo>
                <a:lnTo>
                  <a:pt x="1595763" y="3487172"/>
                </a:lnTo>
                <a:close/>
                <a:moveTo>
                  <a:pt x="1329802" y="3457586"/>
                </a:moveTo>
                <a:lnTo>
                  <a:pt x="1359387" y="3457586"/>
                </a:lnTo>
                <a:lnTo>
                  <a:pt x="1359387" y="3487172"/>
                </a:lnTo>
                <a:lnTo>
                  <a:pt x="1329802" y="3487172"/>
                </a:lnTo>
                <a:close/>
                <a:moveTo>
                  <a:pt x="1063842" y="3457586"/>
                </a:moveTo>
                <a:lnTo>
                  <a:pt x="1093428" y="3457586"/>
                </a:lnTo>
                <a:lnTo>
                  <a:pt x="1093428" y="3487172"/>
                </a:lnTo>
                <a:lnTo>
                  <a:pt x="1063842" y="3487172"/>
                </a:lnTo>
                <a:close/>
                <a:moveTo>
                  <a:pt x="797881" y="3457586"/>
                </a:moveTo>
                <a:lnTo>
                  <a:pt x="827466" y="3457586"/>
                </a:lnTo>
                <a:lnTo>
                  <a:pt x="827466" y="3487172"/>
                </a:lnTo>
                <a:lnTo>
                  <a:pt x="797881" y="3487172"/>
                </a:lnTo>
                <a:close/>
                <a:moveTo>
                  <a:pt x="531921" y="3457586"/>
                </a:moveTo>
                <a:lnTo>
                  <a:pt x="561507" y="3457586"/>
                </a:lnTo>
                <a:lnTo>
                  <a:pt x="561507" y="3487172"/>
                </a:lnTo>
                <a:lnTo>
                  <a:pt x="531921" y="3487172"/>
                </a:lnTo>
                <a:close/>
                <a:moveTo>
                  <a:pt x="265961" y="3457586"/>
                </a:moveTo>
                <a:lnTo>
                  <a:pt x="295546" y="3457586"/>
                </a:lnTo>
                <a:lnTo>
                  <a:pt x="295546" y="3487172"/>
                </a:lnTo>
                <a:lnTo>
                  <a:pt x="265961" y="3487172"/>
                </a:lnTo>
                <a:close/>
                <a:moveTo>
                  <a:pt x="0" y="3457586"/>
                </a:moveTo>
                <a:lnTo>
                  <a:pt x="29585" y="3457586"/>
                </a:lnTo>
                <a:lnTo>
                  <a:pt x="29585" y="3487172"/>
                </a:lnTo>
                <a:lnTo>
                  <a:pt x="0" y="3487172"/>
                </a:lnTo>
                <a:close/>
                <a:moveTo>
                  <a:pt x="2659604" y="3191634"/>
                </a:moveTo>
                <a:lnTo>
                  <a:pt x="2689189" y="3191634"/>
                </a:lnTo>
                <a:lnTo>
                  <a:pt x="2689189" y="3221211"/>
                </a:lnTo>
                <a:lnTo>
                  <a:pt x="2659604" y="3221211"/>
                </a:lnTo>
                <a:close/>
                <a:moveTo>
                  <a:pt x="2393644" y="3191634"/>
                </a:moveTo>
                <a:lnTo>
                  <a:pt x="2423230" y="3191634"/>
                </a:lnTo>
                <a:lnTo>
                  <a:pt x="2423230" y="3221211"/>
                </a:lnTo>
                <a:lnTo>
                  <a:pt x="2393644" y="3221211"/>
                </a:lnTo>
                <a:close/>
                <a:moveTo>
                  <a:pt x="2127683" y="3191633"/>
                </a:moveTo>
                <a:lnTo>
                  <a:pt x="2157268" y="3191633"/>
                </a:lnTo>
                <a:lnTo>
                  <a:pt x="2157268" y="3221211"/>
                </a:lnTo>
                <a:lnTo>
                  <a:pt x="2127683" y="3221211"/>
                </a:lnTo>
                <a:close/>
                <a:moveTo>
                  <a:pt x="1861723" y="3191632"/>
                </a:moveTo>
                <a:lnTo>
                  <a:pt x="1891309" y="3191632"/>
                </a:lnTo>
                <a:lnTo>
                  <a:pt x="1891309" y="3221211"/>
                </a:lnTo>
                <a:lnTo>
                  <a:pt x="1861723" y="3221211"/>
                </a:lnTo>
                <a:close/>
                <a:moveTo>
                  <a:pt x="1595763" y="3191631"/>
                </a:moveTo>
                <a:lnTo>
                  <a:pt x="1625348" y="3191631"/>
                </a:lnTo>
                <a:lnTo>
                  <a:pt x="1625348" y="3221211"/>
                </a:lnTo>
                <a:lnTo>
                  <a:pt x="1595763" y="3221211"/>
                </a:lnTo>
                <a:close/>
                <a:moveTo>
                  <a:pt x="1329802" y="3191630"/>
                </a:moveTo>
                <a:lnTo>
                  <a:pt x="1359387" y="3191630"/>
                </a:lnTo>
                <a:lnTo>
                  <a:pt x="1359387" y="3221211"/>
                </a:lnTo>
                <a:lnTo>
                  <a:pt x="1329802" y="3221211"/>
                </a:lnTo>
                <a:close/>
                <a:moveTo>
                  <a:pt x="1063842" y="3191629"/>
                </a:moveTo>
                <a:lnTo>
                  <a:pt x="1093428" y="3191629"/>
                </a:lnTo>
                <a:lnTo>
                  <a:pt x="1093428" y="3221211"/>
                </a:lnTo>
                <a:lnTo>
                  <a:pt x="1063842" y="3221211"/>
                </a:lnTo>
                <a:close/>
                <a:moveTo>
                  <a:pt x="797881" y="3191628"/>
                </a:moveTo>
                <a:lnTo>
                  <a:pt x="827466" y="3191628"/>
                </a:lnTo>
                <a:lnTo>
                  <a:pt x="827466" y="3221211"/>
                </a:lnTo>
                <a:lnTo>
                  <a:pt x="797881" y="3221211"/>
                </a:lnTo>
                <a:close/>
                <a:moveTo>
                  <a:pt x="531921" y="3191628"/>
                </a:moveTo>
                <a:lnTo>
                  <a:pt x="561507" y="3191628"/>
                </a:lnTo>
                <a:lnTo>
                  <a:pt x="561507" y="3221211"/>
                </a:lnTo>
                <a:lnTo>
                  <a:pt x="531921" y="3221211"/>
                </a:lnTo>
                <a:close/>
                <a:moveTo>
                  <a:pt x="265961" y="3191627"/>
                </a:moveTo>
                <a:lnTo>
                  <a:pt x="295546" y="3191627"/>
                </a:lnTo>
                <a:lnTo>
                  <a:pt x="295546" y="3221211"/>
                </a:lnTo>
                <a:lnTo>
                  <a:pt x="265961" y="3221211"/>
                </a:lnTo>
                <a:close/>
                <a:moveTo>
                  <a:pt x="0" y="3191626"/>
                </a:moveTo>
                <a:lnTo>
                  <a:pt x="29585" y="3191626"/>
                </a:lnTo>
                <a:lnTo>
                  <a:pt x="29585" y="3221211"/>
                </a:lnTo>
                <a:lnTo>
                  <a:pt x="0" y="3221211"/>
                </a:lnTo>
                <a:close/>
                <a:moveTo>
                  <a:pt x="2659604" y="2925676"/>
                </a:moveTo>
                <a:lnTo>
                  <a:pt x="2689189" y="2925676"/>
                </a:lnTo>
                <a:lnTo>
                  <a:pt x="2689189" y="2955262"/>
                </a:lnTo>
                <a:lnTo>
                  <a:pt x="2659604" y="2955262"/>
                </a:lnTo>
                <a:close/>
                <a:moveTo>
                  <a:pt x="2393644" y="2925675"/>
                </a:moveTo>
                <a:lnTo>
                  <a:pt x="2423230" y="2925675"/>
                </a:lnTo>
                <a:lnTo>
                  <a:pt x="2423230" y="2955261"/>
                </a:lnTo>
                <a:lnTo>
                  <a:pt x="2393644" y="2955261"/>
                </a:lnTo>
                <a:close/>
                <a:moveTo>
                  <a:pt x="2127683" y="2925674"/>
                </a:moveTo>
                <a:lnTo>
                  <a:pt x="2157268" y="2925674"/>
                </a:lnTo>
                <a:lnTo>
                  <a:pt x="2157268" y="2955260"/>
                </a:lnTo>
                <a:lnTo>
                  <a:pt x="2127683" y="2955260"/>
                </a:lnTo>
                <a:close/>
                <a:moveTo>
                  <a:pt x="1861723" y="2925673"/>
                </a:moveTo>
                <a:lnTo>
                  <a:pt x="1891309" y="2925673"/>
                </a:lnTo>
                <a:lnTo>
                  <a:pt x="1891309" y="2955259"/>
                </a:lnTo>
                <a:lnTo>
                  <a:pt x="1861723" y="2955259"/>
                </a:lnTo>
                <a:close/>
                <a:moveTo>
                  <a:pt x="1595763" y="2925672"/>
                </a:moveTo>
                <a:lnTo>
                  <a:pt x="1625348" y="2925672"/>
                </a:lnTo>
                <a:lnTo>
                  <a:pt x="1625348" y="2955258"/>
                </a:lnTo>
                <a:lnTo>
                  <a:pt x="1595763" y="2955258"/>
                </a:lnTo>
                <a:close/>
                <a:moveTo>
                  <a:pt x="1329802" y="2925671"/>
                </a:moveTo>
                <a:lnTo>
                  <a:pt x="1359387" y="2925671"/>
                </a:lnTo>
                <a:lnTo>
                  <a:pt x="1359387" y="2955256"/>
                </a:lnTo>
                <a:lnTo>
                  <a:pt x="1329802" y="2955256"/>
                </a:lnTo>
                <a:close/>
                <a:moveTo>
                  <a:pt x="1063842" y="2925670"/>
                </a:moveTo>
                <a:lnTo>
                  <a:pt x="1093428" y="2925670"/>
                </a:lnTo>
                <a:lnTo>
                  <a:pt x="1093428" y="2955255"/>
                </a:lnTo>
                <a:lnTo>
                  <a:pt x="1063842" y="2955255"/>
                </a:lnTo>
                <a:close/>
                <a:moveTo>
                  <a:pt x="797881" y="2925668"/>
                </a:moveTo>
                <a:lnTo>
                  <a:pt x="827466" y="2925668"/>
                </a:lnTo>
                <a:lnTo>
                  <a:pt x="827466" y="2955254"/>
                </a:lnTo>
                <a:lnTo>
                  <a:pt x="797881" y="2955254"/>
                </a:lnTo>
                <a:close/>
                <a:moveTo>
                  <a:pt x="531921" y="2925667"/>
                </a:moveTo>
                <a:lnTo>
                  <a:pt x="561507" y="2925667"/>
                </a:lnTo>
                <a:lnTo>
                  <a:pt x="561507" y="2955253"/>
                </a:lnTo>
                <a:lnTo>
                  <a:pt x="531921" y="2955253"/>
                </a:lnTo>
                <a:close/>
                <a:moveTo>
                  <a:pt x="265961" y="2925666"/>
                </a:moveTo>
                <a:lnTo>
                  <a:pt x="295546" y="2925666"/>
                </a:lnTo>
                <a:lnTo>
                  <a:pt x="295546" y="2955252"/>
                </a:lnTo>
                <a:lnTo>
                  <a:pt x="265961" y="2955252"/>
                </a:lnTo>
                <a:close/>
                <a:moveTo>
                  <a:pt x="0" y="2925665"/>
                </a:moveTo>
                <a:lnTo>
                  <a:pt x="29585" y="2925665"/>
                </a:lnTo>
                <a:lnTo>
                  <a:pt x="29585" y="2955251"/>
                </a:lnTo>
                <a:lnTo>
                  <a:pt x="0" y="2955251"/>
                </a:lnTo>
                <a:close/>
                <a:moveTo>
                  <a:pt x="2659604" y="2659636"/>
                </a:moveTo>
                <a:lnTo>
                  <a:pt x="2689189" y="2659636"/>
                </a:lnTo>
                <a:lnTo>
                  <a:pt x="2689189" y="2689220"/>
                </a:lnTo>
                <a:lnTo>
                  <a:pt x="2659604" y="2689220"/>
                </a:lnTo>
                <a:close/>
                <a:moveTo>
                  <a:pt x="2393644" y="2659632"/>
                </a:moveTo>
                <a:lnTo>
                  <a:pt x="2423230" y="2659632"/>
                </a:lnTo>
                <a:lnTo>
                  <a:pt x="2423230" y="2689217"/>
                </a:lnTo>
                <a:lnTo>
                  <a:pt x="2393644" y="2689217"/>
                </a:lnTo>
                <a:close/>
                <a:moveTo>
                  <a:pt x="2127683" y="2659629"/>
                </a:moveTo>
                <a:lnTo>
                  <a:pt x="2157268" y="2659629"/>
                </a:lnTo>
                <a:lnTo>
                  <a:pt x="2157268" y="2689214"/>
                </a:lnTo>
                <a:lnTo>
                  <a:pt x="2127683" y="2689214"/>
                </a:lnTo>
                <a:close/>
                <a:moveTo>
                  <a:pt x="1861723" y="2659626"/>
                </a:moveTo>
                <a:lnTo>
                  <a:pt x="1891309" y="2659626"/>
                </a:lnTo>
                <a:lnTo>
                  <a:pt x="1891309" y="2689211"/>
                </a:lnTo>
                <a:lnTo>
                  <a:pt x="1861723" y="2689211"/>
                </a:lnTo>
                <a:close/>
                <a:moveTo>
                  <a:pt x="1595763" y="2659623"/>
                </a:moveTo>
                <a:lnTo>
                  <a:pt x="1625348" y="2659623"/>
                </a:lnTo>
                <a:lnTo>
                  <a:pt x="1625348" y="2689207"/>
                </a:lnTo>
                <a:lnTo>
                  <a:pt x="1595763" y="2689207"/>
                </a:lnTo>
                <a:close/>
                <a:moveTo>
                  <a:pt x="1329802" y="2659620"/>
                </a:moveTo>
                <a:lnTo>
                  <a:pt x="1359387" y="2659620"/>
                </a:lnTo>
                <a:lnTo>
                  <a:pt x="1359387" y="2689204"/>
                </a:lnTo>
                <a:lnTo>
                  <a:pt x="1329802" y="2689204"/>
                </a:lnTo>
                <a:close/>
                <a:moveTo>
                  <a:pt x="1063842" y="2659616"/>
                </a:moveTo>
                <a:lnTo>
                  <a:pt x="1093428" y="2659616"/>
                </a:lnTo>
                <a:lnTo>
                  <a:pt x="1093428" y="2689201"/>
                </a:lnTo>
                <a:lnTo>
                  <a:pt x="1063842" y="2689201"/>
                </a:lnTo>
                <a:close/>
                <a:moveTo>
                  <a:pt x="797881" y="2659613"/>
                </a:moveTo>
                <a:lnTo>
                  <a:pt x="827466" y="2659613"/>
                </a:lnTo>
                <a:lnTo>
                  <a:pt x="827466" y="2689198"/>
                </a:lnTo>
                <a:lnTo>
                  <a:pt x="797881" y="2689198"/>
                </a:lnTo>
                <a:close/>
                <a:moveTo>
                  <a:pt x="531921" y="2659610"/>
                </a:moveTo>
                <a:lnTo>
                  <a:pt x="561507" y="2659610"/>
                </a:lnTo>
                <a:lnTo>
                  <a:pt x="561507" y="2689194"/>
                </a:lnTo>
                <a:lnTo>
                  <a:pt x="531921" y="2689194"/>
                </a:lnTo>
                <a:close/>
                <a:moveTo>
                  <a:pt x="265961" y="2659607"/>
                </a:moveTo>
                <a:lnTo>
                  <a:pt x="295546" y="2659607"/>
                </a:lnTo>
                <a:lnTo>
                  <a:pt x="295546" y="2689191"/>
                </a:lnTo>
                <a:lnTo>
                  <a:pt x="265961" y="2689191"/>
                </a:lnTo>
                <a:close/>
                <a:moveTo>
                  <a:pt x="0" y="2659603"/>
                </a:moveTo>
                <a:lnTo>
                  <a:pt x="29585" y="2659603"/>
                </a:lnTo>
                <a:lnTo>
                  <a:pt x="29585" y="2689188"/>
                </a:lnTo>
                <a:lnTo>
                  <a:pt x="0" y="2689188"/>
                </a:lnTo>
                <a:close/>
                <a:moveTo>
                  <a:pt x="2659604" y="2393677"/>
                </a:moveTo>
                <a:lnTo>
                  <a:pt x="2689189" y="2393677"/>
                </a:lnTo>
                <a:lnTo>
                  <a:pt x="2689189" y="2423276"/>
                </a:lnTo>
                <a:lnTo>
                  <a:pt x="2659604" y="2423276"/>
                </a:lnTo>
                <a:close/>
                <a:moveTo>
                  <a:pt x="2393644" y="2393674"/>
                </a:moveTo>
                <a:lnTo>
                  <a:pt x="2423230" y="2393674"/>
                </a:lnTo>
                <a:lnTo>
                  <a:pt x="2423230" y="2423273"/>
                </a:lnTo>
                <a:lnTo>
                  <a:pt x="2393644" y="2423273"/>
                </a:lnTo>
                <a:close/>
                <a:moveTo>
                  <a:pt x="2127683" y="2393671"/>
                </a:moveTo>
                <a:lnTo>
                  <a:pt x="2157268" y="2393671"/>
                </a:lnTo>
                <a:lnTo>
                  <a:pt x="2157268" y="2423267"/>
                </a:lnTo>
                <a:lnTo>
                  <a:pt x="2127683" y="2423267"/>
                </a:lnTo>
                <a:close/>
                <a:moveTo>
                  <a:pt x="1861723" y="2393668"/>
                </a:moveTo>
                <a:lnTo>
                  <a:pt x="1891309" y="2393668"/>
                </a:lnTo>
                <a:lnTo>
                  <a:pt x="1891309" y="2423263"/>
                </a:lnTo>
                <a:lnTo>
                  <a:pt x="1861723" y="2423263"/>
                </a:lnTo>
                <a:close/>
                <a:moveTo>
                  <a:pt x="1595763" y="2393665"/>
                </a:moveTo>
                <a:lnTo>
                  <a:pt x="1625348" y="2393665"/>
                </a:lnTo>
                <a:lnTo>
                  <a:pt x="1625348" y="2423258"/>
                </a:lnTo>
                <a:lnTo>
                  <a:pt x="1595763" y="2423258"/>
                </a:lnTo>
                <a:close/>
                <a:moveTo>
                  <a:pt x="1329802" y="2393662"/>
                </a:moveTo>
                <a:lnTo>
                  <a:pt x="1359387" y="2393662"/>
                </a:lnTo>
                <a:lnTo>
                  <a:pt x="1359387" y="2423252"/>
                </a:lnTo>
                <a:lnTo>
                  <a:pt x="1329802" y="2423252"/>
                </a:lnTo>
                <a:close/>
                <a:moveTo>
                  <a:pt x="1063842" y="2393659"/>
                </a:moveTo>
                <a:lnTo>
                  <a:pt x="1093428" y="2393659"/>
                </a:lnTo>
                <a:lnTo>
                  <a:pt x="1093428" y="2423248"/>
                </a:lnTo>
                <a:lnTo>
                  <a:pt x="1063842" y="2423248"/>
                </a:lnTo>
                <a:close/>
                <a:moveTo>
                  <a:pt x="797881" y="2393654"/>
                </a:moveTo>
                <a:lnTo>
                  <a:pt x="827466" y="2393654"/>
                </a:lnTo>
                <a:lnTo>
                  <a:pt x="827466" y="2423242"/>
                </a:lnTo>
                <a:lnTo>
                  <a:pt x="797881" y="2423242"/>
                </a:lnTo>
                <a:close/>
                <a:moveTo>
                  <a:pt x="531921" y="2393649"/>
                </a:moveTo>
                <a:lnTo>
                  <a:pt x="561507" y="2393649"/>
                </a:lnTo>
                <a:lnTo>
                  <a:pt x="561507" y="2423238"/>
                </a:lnTo>
                <a:lnTo>
                  <a:pt x="531921" y="2423238"/>
                </a:lnTo>
                <a:close/>
                <a:moveTo>
                  <a:pt x="265961" y="2393646"/>
                </a:moveTo>
                <a:lnTo>
                  <a:pt x="295546" y="2393646"/>
                </a:lnTo>
                <a:lnTo>
                  <a:pt x="295546" y="2423233"/>
                </a:lnTo>
                <a:lnTo>
                  <a:pt x="265961" y="2423233"/>
                </a:lnTo>
                <a:close/>
                <a:moveTo>
                  <a:pt x="0" y="2393643"/>
                </a:moveTo>
                <a:lnTo>
                  <a:pt x="29585" y="2393643"/>
                </a:lnTo>
                <a:lnTo>
                  <a:pt x="29585" y="2423227"/>
                </a:lnTo>
                <a:lnTo>
                  <a:pt x="0" y="2423227"/>
                </a:lnTo>
                <a:close/>
                <a:moveTo>
                  <a:pt x="2659604" y="2127710"/>
                </a:moveTo>
                <a:lnTo>
                  <a:pt x="2689189" y="2127710"/>
                </a:lnTo>
                <a:lnTo>
                  <a:pt x="2689189" y="2157299"/>
                </a:lnTo>
                <a:lnTo>
                  <a:pt x="2659604" y="2157299"/>
                </a:lnTo>
                <a:close/>
                <a:moveTo>
                  <a:pt x="2393644" y="2127709"/>
                </a:moveTo>
                <a:lnTo>
                  <a:pt x="2423230" y="2127709"/>
                </a:lnTo>
                <a:lnTo>
                  <a:pt x="2423230" y="2157298"/>
                </a:lnTo>
                <a:lnTo>
                  <a:pt x="2393644" y="2157298"/>
                </a:lnTo>
                <a:close/>
                <a:moveTo>
                  <a:pt x="2127683" y="2127705"/>
                </a:moveTo>
                <a:lnTo>
                  <a:pt x="2157268" y="2127705"/>
                </a:lnTo>
                <a:lnTo>
                  <a:pt x="2157268" y="2157294"/>
                </a:lnTo>
                <a:lnTo>
                  <a:pt x="2127683" y="2157294"/>
                </a:lnTo>
                <a:close/>
                <a:moveTo>
                  <a:pt x="1861723" y="2127702"/>
                </a:moveTo>
                <a:lnTo>
                  <a:pt x="1891309" y="2127702"/>
                </a:lnTo>
                <a:lnTo>
                  <a:pt x="1891309" y="2157291"/>
                </a:lnTo>
                <a:lnTo>
                  <a:pt x="1861723" y="2157291"/>
                </a:lnTo>
                <a:close/>
                <a:moveTo>
                  <a:pt x="1595763" y="2127699"/>
                </a:moveTo>
                <a:lnTo>
                  <a:pt x="1625348" y="2127699"/>
                </a:lnTo>
                <a:lnTo>
                  <a:pt x="1625348" y="2157288"/>
                </a:lnTo>
                <a:lnTo>
                  <a:pt x="1595763" y="2157288"/>
                </a:lnTo>
                <a:close/>
                <a:moveTo>
                  <a:pt x="1329802" y="2127696"/>
                </a:moveTo>
                <a:lnTo>
                  <a:pt x="1359387" y="2127696"/>
                </a:lnTo>
                <a:lnTo>
                  <a:pt x="1359387" y="2157284"/>
                </a:lnTo>
                <a:lnTo>
                  <a:pt x="1329802" y="2157284"/>
                </a:lnTo>
                <a:close/>
                <a:moveTo>
                  <a:pt x="1063842" y="2127692"/>
                </a:moveTo>
                <a:lnTo>
                  <a:pt x="1093428" y="2127692"/>
                </a:lnTo>
                <a:lnTo>
                  <a:pt x="1093428" y="2157281"/>
                </a:lnTo>
                <a:lnTo>
                  <a:pt x="1063842" y="2157281"/>
                </a:lnTo>
                <a:close/>
                <a:moveTo>
                  <a:pt x="797881" y="2127689"/>
                </a:moveTo>
                <a:lnTo>
                  <a:pt x="827466" y="2127689"/>
                </a:lnTo>
                <a:lnTo>
                  <a:pt x="827466" y="2157278"/>
                </a:lnTo>
                <a:lnTo>
                  <a:pt x="797881" y="2157278"/>
                </a:lnTo>
                <a:close/>
                <a:moveTo>
                  <a:pt x="531921" y="2127687"/>
                </a:moveTo>
                <a:lnTo>
                  <a:pt x="561507" y="2127687"/>
                </a:lnTo>
                <a:lnTo>
                  <a:pt x="561507" y="2157274"/>
                </a:lnTo>
                <a:lnTo>
                  <a:pt x="531921" y="2157274"/>
                </a:lnTo>
                <a:close/>
                <a:moveTo>
                  <a:pt x="265961" y="2127684"/>
                </a:moveTo>
                <a:lnTo>
                  <a:pt x="295546" y="2127684"/>
                </a:lnTo>
                <a:lnTo>
                  <a:pt x="295546" y="2157271"/>
                </a:lnTo>
                <a:lnTo>
                  <a:pt x="265961" y="2157271"/>
                </a:lnTo>
                <a:close/>
                <a:moveTo>
                  <a:pt x="0" y="2127682"/>
                </a:moveTo>
                <a:lnTo>
                  <a:pt x="29585" y="2127682"/>
                </a:lnTo>
                <a:lnTo>
                  <a:pt x="29585" y="2157268"/>
                </a:lnTo>
                <a:lnTo>
                  <a:pt x="0" y="2157268"/>
                </a:lnTo>
                <a:close/>
                <a:moveTo>
                  <a:pt x="2659604" y="1861747"/>
                </a:moveTo>
                <a:lnTo>
                  <a:pt x="2689189" y="1861747"/>
                </a:lnTo>
                <a:lnTo>
                  <a:pt x="2689189" y="1891324"/>
                </a:lnTo>
                <a:lnTo>
                  <a:pt x="2659604" y="1891324"/>
                </a:lnTo>
                <a:close/>
                <a:moveTo>
                  <a:pt x="2393644" y="1861744"/>
                </a:moveTo>
                <a:lnTo>
                  <a:pt x="2423230" y="1861744"/>
                </a:lnTo>
                <a:lnTo>
                  <a:pt x="2423230" y="1891322"/>
                </a:lnTo>
                <a:lnTo>
                  <a:pt x="2393644" y="1891322"/>
                </a:lnTo>
                <a:close/>
                <a:moveTo>
                  <a:pt x="2127683" y="1861742"/>
                </a:moveTo>
                <a:lnTo>
                  <a:pt x="2157268" y="1861742"/>
                </a:lnTo>
                <a:lnTo>
                  <a:pt x="2157268" y="1891320"/>
                </a:lnTo>
                <a:lnTo>
                  <a:pt x="2127683" y="1891320"/>
                </a:lnTo>
                <a:close/>
                <a:moveTo>
                  <a:pt x="1861723" y="1861739"/>
                </a:moveTo>
                <a:lnTo>
                  <a:pt x="1891309" y="1861739"/>
                </a:lnTo>
                <a:lnTo>
                  <a:pt x="1891309" y="1891319"/>
                </a:lnTo>
                <a:lnTo>
                  <a:pt x="1861723" y="1891319"/>
                </a:lnTo>
                <a:close/>
                <a:moveTo>
                  <a:pt x="1595763" y="1861737"/>
                </a:moveTo>
                <a:lnTo>
                  <a:pt x="1625348" y="1861737"/>
                </a:lnTo>
                <a:lnTo>
                  <a:pt x="1625348" y="1891317"/>
                </a:lnTo>
                <a:lnTo>
                  <a:pt x="1595763" y="1891317"/>
                </a:lnTo>
                <a:close/>
                <a:moveTo>
                  <a:pt x="1329802" y="1861734"/>
                </a:moveTo>
                <a:lnTo>
                  <a:pt x="1359387" y="1861734"/>
                </a:lnTo>
                <a:lnTo>
                  <a:pt x="1359387" y="1891315"/>
                </a:lnTo>
                <a:lnTo>
                  <a:pt x="1329802" y="1891315"/>
                </a:lnTo>
                <a:close/>
                <a:moveTo>
                  <a:pt x="1063842" y="1861732"/>
                </a:moveTo>
                <a:lnTo>
                  <a:pt x="1093428" y="1861732"/>
                </a:lnTo>
                <a:lnTo>
                  <a:pt x="1093428" y="1891314"/>
                </a:lnTo>
                <a:lnTo>
                  <a:pt x="1063842" y="1891314"/>
                </a:lnTo>
                <a:close/>
                <a:moveTo>
                  <a:pt x="797881" y="1861729"/>
                </a:moveTo>
                <a:lnTo>
                  <a:pt x="827466" y="1861729"/>
                </a:lnTo>
                <a:lnTo>
                  <a:pt x="827466" y="1891312"/>
                </a:lnTo>
                <a:lnTo>
                  <a:pt x="797881" y="1891312"/>
                </a:lnTo>
                <a:close/>
                <a:moveTo>
                  <a:pt x="531921" y="1861727"/>
                </a:moveTo>
                <a:lnTo>
                  <a:pt x="561507" y="1861727"/>
                </a:lnTo>
                <a:lnTo>
                  <a:pt x="561507" y="1891310"/>
                </a:lnTo>
                <a:lnTo>
                  <a:pt x="531921" y="1891310"/>
                </a:lnTo>
                <a:close/>
                <a:moveTo>
                  <a:pt x="265961" y="1861724"/>
                </a:moveTo>
                <a:lnTo>
                  <a:pt x="295546" y="1861724"/>
                </a:lnTo>
                <a:lnTo>
                  <a:pt x="295546" y="1891309"/>
                </a:lnTo>
                <a:lnTo>
                  <a:pt x="265961" y="1891309"/>
                </a:lnTo>
                <a:close/>
                <a:moveTo>
                  <a:pt x="0" y="1861722"/>
                </a:moveTo>
                <a:lnTo>
                  <a:pt x="29585" y="1861722"/>
                </a:lnTo>
                <a:lnTo>
                  <a:pt x="29585" y="1891307"/>
                </a:lnTo>
                <a:lnTo>
                  <a:pt x="0" y="1891307"/>
                </a:lnTo>
                <a:close/>
                <a:moveTo>
                  <a:pt x="2659604" y="1595785"/>
                </a:moveTo>
                <a:lnTo>
                  <a:pt x="2689189" y="1595785"/>
                </a:lnTo>
                <a:lnTo>
                  <a:pt x="2689189" y="1625371"/>
                </a:lnTo>
                <a:lnTo>
                  <a:pt x="2659604" y="1625371"/>
                </a:lnTo>
                <a:close/>
                <a:moveTo>
                  <a:pt x="2393644" y="1595782"/>
                </a:moveTo>
                <a:lnTo>
                  <a:pt x="2423230" y="1595782"/>
                </a:lnTo>
                <a:lnTo>
                  <a:pt x="2423230" y="1625368"/>
                </a:lnTo>
                <a:lnTo>
                  <a:pt x="2393644" y="1625368"/>
                </a:lnTo>
                <a:close/>
                <a:moveTo>
                  <a:pt x="2127683" y="1595780"/>
                </a:moveTo>
                <a:lnTo>
                  <a:pt x="2157268" y="1595780"/>
                </a:lnTo>
                <a:lnTo>
                  <a:pt x="2157268" y="1625366"/>
                </a:lnTo>
                <a:lnTo>
                  <a:pt x="2127683" y="1625366"/>
                </a:lnTo>
                <a:close/>
                <a:moveTo>
                  <a:pt x="1861723" y="1595777"/>
                </a:moveTo>
                <a:lnTo>
                  <a:pt x="1891309" y="1595777"/>
                </a:lnTo>
                <a:lnTo>
                  <a:pt x="1891309" y="1625363"/>
                </a:lnTo>
                <a:lnTo>
                  <a:pt x="1861723" y="1625363"/>
                </a:lnTo>
                <a:close/>
                <a:moveTo>
                  <a:pt x="1595763" y="1595775"/>
                </a:moveTo>
                <a:lnTo>
                  <a:pt x="1625348" y="1595775"/>
                </a:lnTo>
                <a:lnTo>
                  <a:pt x="1625348" y="1625360"/>
                </a:lnTo>
                <a:lnTo>
                  <a:pt x="1595763" y="1625360"/>
                </a:lnTo>
                <a:close/>
                <a:moveTo>
                  <a:pt x="1329802" y="1595773"/>
                </a:moveTo>
                <a:lnTo>
                  <a:pt x="1359387" y="1595773"/>
                </a:lnTo>
                <a:lnTo>
                  <a:pt x="1359387" y="1625358"/>
                </a:lnTo>
                <a:lnTo>
                  <a:pt x="1329802" y="1625358"/>
                </a:lnTo>
                <a:close/>
                <a:moveTo>
                  <a:pt x="1063842" y="1595770"/>
                </a:moveTo>
                <a:lnTo>
                  <a:pt x="1093428" y="1595770"/>
                </a:lnTo>
                <a:lnTo>
                  <a:pt x="1093428" y="1625355"/>
                </a:lnTo>
                <a:lnTo>
                  <a:pt x="1063842" y="1625355"/>
                </a:lnTo>
                <a:close/>
                <a:moveTo>
                  <a:pt x="797881" y="1595768"/>
                </a:moveTo>
                <a:lnTo>
                  <a:pt x="827466" y="1595768"/>
                </a:lnTo>
                <a:lnTo>
                  <a:pt x="827466" y="1625353"/>
                </a:lnTo>
                <a:lnTo>
                  <a:pt x="797881" y="1625353"/>
                </a:lnTo>
                <a:close/>
                <a:moveTo>
                  <a:pt x="531921" y="1595766"/>
                </a:moveTo>
                <a:lnTo>
                  <a:pt x="561507" y="1595766"/>
                </a:lnTo>
                <a:lnTo>
                  <a:pt x="561507" y="1625351"/>
                </a:lnTo>
                <a:lnTo>
                  <a:pt x="531921" y="1625351"/>
                </a:lnTo>
                <a:close/>
                <a:moveTo>
                  <a:pt x="265961" y="1595763"/>
                </a:moveTo>
                <a:lnTo>
                  <a:pt x="295546" y="1595763"/>
                </a:lnTo>
                <a:lnTo>
                  <a:pt x="295546" y="1625348"/>
                </a:lnTo>
                <a:lnTo>
                  <a:pt x="265961" y="1625348"/>
                </a:lnTo>
                <a:close/>
                <a:moveTo>
                  <a:pt x="0" y="1595761"/>
                </a:moveTo>
                <a:lnTo>
                  <a:pt x="29585" y="1595761"/>
                </a:lnTo>
                <a:lnTo>
                  <a:pt x="29585" y="1625346"/>
                </a:lnTo>
                <a:lnTo>
                  <a:pt x="0" y="1625346"/>
                </a:lnTo>
                <a:close/>
                <a:moveTo>
                  <a:pt x="2659604" y="1329827"/>
                </a:moveTo>
                <a:lnTo>
                  <a:pt x="2689189" y="1329827"/>
                </a:lnTo>
                <a:lnTo>
                  <a:pt x="2689189" y="1359412"/>
                </a:lnTo>
                <a:lnTo>
                  <a:pt x="2659604" y="1359412"/>
                </a:lnTo>
                <a:close/>
                <a:moveTo>
                  <a:pt x="2393644" y="1329825"/>
                </a:moveTo>
                <a:lnTo>
                  <a:pt x="2423230" y="1329825"/>
                </a:lnTo>
                <a:lnTo>
                  <a:pt x="2423230" y="1359409"/>
                </a:lnTo>
                <a:lnTo>
                  <a:pt x="2393644" y="1359409"/>
                </a:lnTo>
                <a:close/>
                <a:moveTo>
                  <a:pt x="2127683" y="1329822"/>
                </a:moveTo>
                <a:lnTo>
                  <a:pt x="2157268" y="1329822"/>
                </a:lnTo>
                <a:lnTo>
                  <a:pt x="2157268" y="1359407"/>
                </a:lnTo>
                <a:lnTo>
                  <a:pt x="2127683" y="1359407"/>
                </a:lnTo>
                <a:close/>
                <a:moveTo>
                  <a:pt x="1861723" y="1329819"/>
                </a:moveTo>
                <a:lnTo>
                  <a:pt x="1891309" y="1329819"/>
                </a:lnTo>
                <a:lnTo>
                  <a:pt x="1891309" y="1359404"/>
                </a:lnTo>
                <a:lnTo>
                  <a:pt x="1861723" y="1359404"/>
                </a:lnTo>
                <a:close/>
                <a:moveTo>
                  <a:pt x="1595763" y="1329817"/>
                </a:moveTo>
                <a:lnTo>
                  <a:pt x="1625348" y="1329817"/>
                </a:lnTo>
                <a:lnTo>
                  <a:pt x="1625348" y="1359401"/>
                </a:lnTo>
                <a:lnTo>
                  <a:pt x="1595763" y="1359401"/>
                </a:lnTo>
                <a:close/>
                <a:moveTo>
                  <a:pt x="1329802" y="1329814"/>
                </a:moveTo>
                <a:lnTo>
                  <a:pt x="1359387" y="1329814"/>
                </a:lnTo>
                <a:lnTo>
                  <a:pt x="1359387" y="1359399"/>
                </a:lnTo>
                <a:lnTo>
                  <a:pt x="1329802" y="1359399"/>
                </a:lnTo>
                <a:close/>
                <a:moveTo>
                  <a:pt x="1063842" y="1329811"/>
                </a:moveTo>
                <a:lnTo>
                  <a:pt x="1093428" y="1329811"/>
                </a:lnTo>
                <a:lnTo>
                  <a:pt x="1093428" y="1359396"/>
                </a:lnTo>
                <a:lnTo>
                  <a:pt x="1063842" y="1359396"/>
                </a:lnTo>
                <a:close/>
                <a:moveTo>
                  <a:pt x="797881" y="1329809"/>
                </a:moveTo>
                <a:lnTo>
                  <a:pt x="827466" y="1329809"/>
                </a:lnTo>
                <a:lnTo>
                  <a:pt x="827466" y="1359394"/>
                </a:lnTo>
                <a:lnTo>
                  <a:pt x="797881" y="1359394"/>
                </a:lnTo>
                <a:close/>
                <a:moveTo>
                  <a:pt x="531921" y="1329806"/>
                </a:moveTo>
                <a:lnTo>
                  <a:pt x="561507" y="1329806"/>
                </a:lnTo>
                <a:lnTo>
                  <a:pt x="561507" y="1359391"/>
                </a:lnTo>
                <a:lnTo>
                  <a:pt x="531921" y="1359391"/>
                </a:lnTo>
                <a:close/>
                <a:moveTo>
                  <a:pt x="265961" y="1329803"/>
                </a:moveTo>
                <a:lnTo>
                  <a:pt x="295546" y="1329803"/>
                </a:lnTo>
                <a:lnTo>
                  <a:pt x="295546" y="1359388"/>
                </a:lnTo>
                <a:lnTo>
                  <a:pt x="265961" y="1359388"/>
                </a:lnTo>
                <a:close/>
                <a:moveTo>
                  <a:pt x="0" y="1329801"/>
                </a:moveTo>
                <a:lnTo>
                  <a:pt x="29585" y="1329801"/>
                </a:lnTo>
                <a:lnTo>
                  <a:pt x="29585" y="1359386"/>
                </a:lnTo>
                <a:lnTo>
                  <a:pt x="0" y="1359386"/>
                </a:lnTo>
                <a:close/>
                <a:moveTo>
                  <a:pt x="2659604" y="1063871"/>
                </a:moveTo>
                <a:lnTo>
                  <a:pt x="2689189" y="1063871"/>
                </a:lnTo>
                <a:lnTo>
                  <a:pt x="2689189" y="1093457"/>
                </a:lnTo>
                <a:lnTo>
                  <a:pt x="2659604" y="1093457"/>
                </a:lnTo>
                <a:close/>
                <a:moveTo>
                  <a:pt x="2393644" y="1063868"/>
                </a:moveTo>
                <a:lnTo>
                  <a:pt x="2423230" y="1063868"/>
                </a:lnTo>
                <a:lnTo>
                  <a:pt x="2423230" y="1093454"/>
                </a:lnTo>
                <a:lnTo>
                  <a:pt x="2393644" y="1093454"/>
                </a:lnTo>
                <a:close/>
                <a:moveTo>
                  <a:pt x="2127683" y="1063865"/>
                </a:moveTo>
                <a:lnTo>
                  <a:pt x="2157268" y="1063865"/>
                </a:lnTo>
                <a:lnTo>
                  <a:pt x="2157268" y="1093451"/>
                </a:lnTo>
                <a:lnTo>
                  <a:pt x="2127683" y="1093451"/>
                </a:lnTo>
                <a:close/>
                <a:moveTo>
                  <a:pt x="1861723" y="1063862"/>
                </a:moveTo>
                <a:lnTo>
                  <a:pt x="1891309" y="1063862"/>
                </a:lnTo>
                <a:lnTo>
                  <a:pt x="1891309" y="1093448"/>
                </a:lnTo>
                <a:lnTo>
                  <a:pt x="1861723" y="1093448"/>
                </a:lnTo>
                <a:close/>
                <a:moveTo>
                  <a:pt x="1595763" y="1063859"/>
                </a:moveTo>
                <a:lnTo>
                  <a:pt x="1625348" y="1063859"/>
                </a:lnTo>
                <a:lnTo>
                  <a:pt x="1625348" y="1093445"/>
                </a:lnTo>
                <a:lnTo>
                  <a:pt x="1595763" y="1093445"/>
                </a:lnTo>
                <a:close/>
                <a:moveTo>
                  <a:pt x="1329802" y="1063856"/>
                </a:moveTo>
                <a:lnTo>
                  <a:pt x="1359387" y="1063856"/>
                </a:lnTo>
                <a:lnTo>
                  <a:pt x="1359387" y="1093442"/>
                </a:lnTo>
                <a:lnTo>
                  <a:pt x="1329802" y="1093442"/>
                </a:lnTo>
                <a:close/>
                <a:moveTo>
                  <a:pt x="1063842" y="1063853"/>
                </a:moveTo>
                <a:lnTo>
                  <a:pt x="1093428" y="1063853"/>
                </a:lnTo>
                <a:lnTo>
                  <a:pt x="1093428" y="1093439"/>
                </a:lnTo>
                <a:lnTo>
                  <a:pt x="1063842" y="1093439"/>
                </a:lnTo>
                <a:close/>
                <a:moveTo>
                  <a:pt x="797881" y="1063850"/>
                </a:moveTo>
                <a:lnTo>
                  <a:pt x="827466" y="1063850"/>
                </a:lnTo>
                <a:lnTo>
                  <a:pt x="827466" y="1093436"/>
                </a:lnTo>
                <a:lnTo>
                  <a:pt x="797881" y="1093436"/>
                </a:lnTo>
                <a:close/>
                <a:moveTo>
                  <a:pt x="531921" y="1063847"/>
                </a:moveTo>
                <a:lnTo>
                  <a:pt x="561507" y="1063847"/>
                </a:lnTo>
                <a:lnTo>
                  <a:pt x="561507" y="1093433"/>
                </a:lnTo>
                <a:lnTo>
                  <a:pt x="531921" y="1093433"/>
                </a:lnTo>
                <a:close/>
                <a:moveTo>
                  <a:pt x="265961" y="1063844"/>
                </a:moveTo>
                <a:lnTo>
                  <a:pt x="295546" y="1063844"/>
                </a:lnTo>
                <a:lnTo>
                  <a:pt x="295546" y="1093430"/>
                </a:lnTo>
                <a:lnTo>
                  <a:pt x="265961" y="1093430"/>
                </a:lnTo>
                <a:close/>
                <a:moveTo>
                  <a:pt x="0" y="1063841"/>
                </a:moveTo>
                <a:lnTo>
                  <a:pt x="29585" y="1063841"/>
                </a:lnTo>
                <a:lnTo>
                  <a:pt x="29585" y="1093427"/>
                </a:lnTo>
                <a:lnTo>
                  <a:pt x="0" y="1093427"/>
                </a:lnTo>
                <a:close/>
                <a:moveTo>
                  <a:pt x="2659604" y="797900"/>
                </a:moveTo>
                <a:lnTo>
                  <a:pt x="2689189" y="797900"/>
                </a:lnTo>
                <a:lnTo>
                  <a:pt x="2689189" y="827486"/>
                </a:lnTo>
                <a:lnTo>
                  <a:pt x="2659604" y="827486"/>
                </a:lnTo>
                <a:close/>
                <a:moveTo>
                  <a:pt x="2393644" y="797898"/>
                </a:moveTo>
                <a:lnTo>
                  <a:pt x="2423230" y="797898"/>
                </a:lnTo>
                <a:lnTo>
                  <a:pt x="2423230" y="827484"/>
                </a:lnTo>
                <a:lnTo>
                  <a:pt x="2393644" y="827484"/>
                </a:lnTo>
                <a:close/>
                <a:moveTo>
                  <a:pt x="2127683" y="797895"/>
                </a:moveTo>
                <a:lnTo>
                  <a:pt x="2157268" y="797895"/>
                </a:lnTo>
                <a:lnTo>
                  <a:pt x="2157268" y="827481"/>
                </a:lnTo>
                <a:lnTo>
                  <a:pt x="2127683" y="827481"/>
                </a:lnTo>
                <a:close/>
                <a:moveTo>
                  <a:pt x="1861723" y="797893"/>
                </a:moveTo>
                <a:lnTo>
                  <a:pt x="1891309" y="797893"/>
                </a:lnTo>
                <a:lnTo>
                  <a:pt x="1891309" y="827479"/>
                </a:lnTo>
                <a:lnTo>
                  <a:pt x="1861723" y="827479"/>
                </a:lnTo>
                <a:close/>
                <a:moveTo>
                  <a:pt x="1595763" y="797891"/>
                </a:moveTo>
                <a:lnTo>
                  <a:pt x="1625348" y="797891"/>
                </a:lnTo>
                <a:lnTo>
                  <a:pt x="1625348" y="827477"/>
                </a:lnTo>
                <a:lnTo>
                  <a:pt x="1595763" y="827477"/>
                </a:lnTo>
                <a:close/>
                <a:moveTo>
                  <a:pt x="1329802" y="797889"/>
                </a:moveTo>
                <a:lnTo>
                  <a:pt x="1359387" y="797889"/>
                </a:lnTo>
                <a:lnTo>
                  <a:pt x="1359387" y="827475"/>
                </a:lnTo>
                <a:lnTo>
                  <a:pt x="1329802" y="827475"/>
                </a:lnTo>
                <a:close/>
                <a:moveTo>
                  <a:pt x="1063842" y="797887"/>
                </a:moveTo>
                <a:lnTo>
                  <a:pt x="1093428" y="797887"/>
                </a:lnTo>
                <a:lnTo>
                  <a:pt x="1093428" y="827473"/>
                </a:lnTo>
                <a:lnTo>
                  <a:pt x="1063842" y="827473"/>
                </a:lnTo>
                <a:close/>
                <a:moveTo>
                  <a:pt x="797881" y="797885"/>
                </a:moveTo>
                <a:lnTo>
                  <a:pt x="827466" y="797885"/>
                </a:lnTo>
                <a:lnTo>
                  <a:pt x="827466" y="827471"/>
                </a:lnTo>
                <a:lnTo>
                  <a:pt x="797881" y="827471"/>
                </a:lnTo>
                <a:close/>
                <a:moveTo>
                  <a:pt x="531921" y="797883"/>
                </a:moveTo>
                <a:lnTo>
                  <a:pt x="561507" y="797883"/>
                </a:lnTo>
                <a:lnTo>
                  <a:pt x="561507" y="827469"/>
                </a:lnTo>
                <a:lnTo>
                  <a:pt x="531921" y="827469"/>
                </a:lnTo>
                <a:close/>
                <a:moveTo>
                  <a:pt x="265961" y="797881"/>
                </a:moveTo>
                <a:lnTo>
                  <a:pt x="295546" y="797881"/>
                </a:lnTo>
                <a:lnTo>
                  <a:pt x="295546" y="827467"/>
                </a:lnTo>
                <a:lnTo>
                  <a:pt x="265961" y="827467"/>
                </a:lnTo>
                <a:close/>
                <a:moveTo>
                  <a:pt x="0" y="797879"/>
                </a:moveTo>
                <a:lnTo>
                  <a:pt x="29585" y="797879"/>
                </a:lnTo>
                <a:lnTo>
                  <a:pt x="29585" y="827465"/>
                </a:lnTo>
                <a:lnTo>
                  <a:pt x="0" y="827465"/>
                </a:lnTo>
                <a:close/>
                <a:moveTo>
                  <a:pt x="2659604" y="531940"/>
                </a:moveTo>
                <a:lnTo>
                  <a:pt x="2689189" y="531940"/>
                </a:lnTo>
                <a:lnTo>
                  <a:pt x="2689189" y="561525"/>
                </a:lnTo>
                <a:lnTo>
                  <a:pt x="2659604" y="561525"/>
                </a:lnTo>
                <a:close/>
                <a:moveTo>
                  <a:pt x="2393644" y="531938"/>
                </a:moveTo>
                <a:lnTo>
                  <a:pt x="2423230" y="531938"/>
                </a:lnTo>
                <a:lnTo>
                  <a:pt x="2423230" y="561523"/>
                </a:lnTo>
                <a:lnTo>
                  <a:pt x="2393644" y="561523"/>
                </a:lnTo>
                <a:close/>
                <a:moveTo>
                  <a:pt x="2127683" y="531936"/>
                </a:moveTo>
                <a:lnTo>
                  <a:pt x="2157268" y="531936"/>
                </a:lnTo>
                <a:lnTo>
                  <a:pt x="2157268" y="561521"/>
                </a:lnTo>
                <a:lnTo>
                  <a:pt x="2127683" y="561521"/>
                </a:lnTo>
                <a:close/>
                <a:moveTo>
                  <a:pt x="1861723" y="531934"/>
                </a:moveTo>
                <a:lnTo>
                  <a:pt x="1891309" y="531934"/>
                </a:lnTo>
                <a:lnTo>
                  <a:pt x="1891309" y="561519"/>
                </a:lnTo>
                <a:lnTo>
                  <a:pt x="1861723" y="561519"/>
                </a:lnTo>
                <a:close/>
                <a:moveTo>
                  <a:pt x="1595763" y="531932"/>
                </a:moveTo>
                <a:lnTo>
                  <a:pt x="1625348" y="531932"/>
                </a:lnTo>
                <a:lnTo>
                  <a:pt x="1625348" y="561517"/>
                </a:lnTo>
                <a:lnTo>
                  <a:pt x="1595763" y="561517"/>
                </a:lnTo>
                <a:close/>
                <a:moveTo>
                  <a:pt x="1329802" y="531930"/>
                </a:moveTo>
                <a:lnTo>
                  <a:pt x="1359387" y="531930"/>
                </a:lnTo>
                <a:lnTo>
                  <a:pt x="1359387" y="561515"/>
                </a:lnTo>
                <a:lnTo>
                  <a:pt x="1329802" y="561515"/>
                </a:lnTo>
                <a:close/>
                <a:moveTo>
                  <a:pt x="1063842" y="531928"/>
                </a:moveTo>
                <a:lnTo>
                  <a:pt x="1093428" y="531928"/>
                </a:lnTo>
                <a:lnTo>
                  <a:pt x="1093428" y="561513"/>
                </a:lnTo>
                <a:lnTo>
                  <a:pt x="1063842" y="561513"/>
                </a:lnTo>
                <a:close/>
                <a:moveTo>
                  <a:pt x="797881" y="531925"/>
                </a:moveTo>
                <a:lnTo>
                  <a:pt x="827466" y="531925"/>
                </a:lnTo>
                <a:lnTo>
                  <a:pt x="827466" y="561511"/>
                </a:lnTo>
                <a:lnTo>
                  <a:pt x="797881" y="561511"/>
                </a:lnTo>
                <a:close/>
                <a:moveTo>
                  <a:pt x="531921" y="531923"/>
                </a:moveTo>
                <a:lnTo>
                  <a:pt x="561507" y="531923"/>
                </a:lnTo>
                <a:lnTo>
                  <a:pt x="561507" y="561508"/>
                </a:lnTo>
                <a:lnTo>
                  <a:pt x="531921" y="561508"/>
                </a:lnTo>
                <a:close/>
                <a:moveTo>
                  <a:pt x="265961" y="531921"/>
                </a:moveTo>
                <a:lnTo>
                  <a:pt x="295546" y="531921"/>
                </a:lnTo>
                <a:lnTo>
                  <a:pt x="295546" y="561506"/>
                </a:lnTo>
                <a:lnTo>
                  <a:pt x="265961" y="561506"/>
                </a:lnTo>
                <a:close/>
                <a:moveTo>
                  <a:pt x="0" y="531919"/>
                </a:moveTo>
                <a:lnTo>
                  <a:pt x="29585" y="531919"/>
                </a:lnTo>
                <a:lnTo>
                  <a:pt x="29585" y="561504"/>
                </a:lnTo>
                <a:lnTo>
                  <a:pt x="0" y="561504"/>
                </a:lnTo>
                <a:close/>
                <a:moveTo>
                  <a:pt x="2659604" y="265980"/>
                </a:moveTo>
                <a:lnTo>
                  <a:pt x="2689189" y="265980"/>
                </a:lnTo>
                <a:lnTo>
                  <a:pt x="2689189" y="295566"/>
                </a:lnTo>
                <a:lnTo>
                  <a:pt x="2659604" y="295566"/>
                </a:lnTo>
                <a:close/>
                <a:moveTo>
                  <a:pt x="2393644" y="265978"/>
                </a:moveTo>
                <a:lnTo>
                  <a:pt x="2423230" y="265978"/>
                </a:lnTo>
                <a:lnTo>
                  <a:pt x="2423230" y="295564"/>
                </a:lnTo>
                <a:lnTo>
                  <a:pt x="2393644" y="295564"/>
                </a:lnTo>
                <a:close/>
                <a:moveTo>
                  <a:pt x="2127683" y="265976"/>
                </a:moveTo>
                <a:lnTo>
                  <a:pt x="2157268" y="265976"/>
                </a:lnTo>
                <a:lnTo>
                  <a:pt x="2157268" y="295562"/>
                </a:lnTo>
                <a:lnTo>
                  <a:pt x="2127683" y="295562"/>
                </a:lnTo>
                <a:close/>
                <a:moveTo>
                  <a:pt x="1861723" y="265973"/>
                </a:moveTo>
                <a:lnTo>
                  <a:pt x="1891309" y="265973"/>
                </a:lnTo>
                <a:lnTo>
                  <a:pt x="1891309" y="295560"/>
                </a:lnTo>
                <a:lnTo>
                  <a:pt x="1861723" y="295560"/>
                </a:lnTo>
                <a:close/>
                <a:moveTo>
                  <a:pt x="1595763" y="265971"/>
                </a:moveTo>
                <a:lnTo>
                  <a:pt x="1625348" y="265971"/>
                </a:lnTo>
                <a:lnTo>
                  <a:pt x="1625348" y="295557"/>
                </a:lnTo>
                <a:lnTo>
                  <a:pt x="1595763" y="295557"/>
                </a:lnTo>
                <a:close/>
                <a:moveTo>
                  <a:pt x="1329802" y="265969"/>
                </a:moveTo>
                <a:lnTo>
                  <a:pt x="1359387" y="265969"/>
                </a:lnTo>
                <a:lnTo>
                  <a:pt x="1359387" y="295555"/>
                </a:lnTo>
                <a:lnTo>
                  <a:pt x="1329802" y="295555"/>
                </a:lnTo>
                <a:close/>
                <a:moveTo>
                  <a:pt x="1063842" y="265967"/>
                </a:moveTo>
                <a:lnTo>
                  <a:pt x="1093428" y="265967"/>
                </a:lnTo>
                <a:lnTo>
                  <a:pt x="1093428" y="295553"/>
                </a:lnTo>
                <a:lnTo>
                  <a:pt x="1063842" y="295553"/>
                </a:lnTo>
                <a:close/>
                <a:moveTo>
                  <a:pt x="797881" y="265965"/>
                </a:moveTo>
                <a:lnTo>
                  <a:pt x="827466" y="265965"/>
                </a:lnTo>
                <a:lnTo>
                  <a:pt x="827466" y="295551"/>
                </a:lnTo>
                <a:lnTo>
                  <a:pt x="797881" y="295551"/>
                </a:lnTo>
                <a:close/>
                <a:moveTo>
                  <a:pt x="531921" y="265963"/>
                </a:moveTo>
                <a:lnTo>
                  <a:pt x="561507" y="265963"/>
                </a:lnTo>
                <a:lnTo>
                  <a:pt x="561507" y="295549"/>
                </a:lnTo>
                <a:lnTo>
                  <a:pt x="531921" y="295549"/>
                </a:lnTo>
                <a:close/>
                <a:moveTo>
                  <a:pt x="265961" y="265960"/>
                </a:moveTo>
                <a:lnTo>
                  <a:pt x="295546" y="265960"/>
                </a:lnTo>
                <a:lnTo>
                  <a:pt x="295546" y="295546"/>
                </a:lnTo>
                <a:lnTo>
                  <a:pt x="265961" y="295546"/>
                </a:lnTo>
                <a:close/>
                <a:moveTo>
                  <a:pt x="0" y="265958"/>
                </a:moveTo>
                <a:lnTo>
                  <a:pt x="29585" y="265958"/>
                </a:lnTo>
                <a:lnTo>
                  <a:pt x="29585" y="295544"/>
                </a:lnTo>
                <a:lnTo>
                  <a:pt x="0" y="295544"/>
                </a:lnTo>
                <a:close/>
                <a:moveTo>
                  <a:pt x="0" y="23"/>
                </a:moveTo>
                <a:lnTo>
                  <a:pt x="29585" y="23"/>
                </a:lnTo>
                <a:lnTo>
                  <a:pt x="29585" y="29609"/>
                </a:lnTo>
                <a:lnTo>
                  <a:pt x="0" y="29609"/>
                </a:lnTo>
                <a:close/>
                <a:moveTo>
                  <a:pt x="2659604" y="21"/>
                </a:moveTo>
                <a:lnTo>
                  <a:pt x="2689189" y="21"/>
                </a:lnTo>
                <a:lnTo>
                  <a:pt x="2689189" y="29607"/>
                </a:lnTo>
                <a:lnTo>
                  <a:pt x="2659604" y="29607"/>
                </a:lnTo>
                <a:close/>
                <a:moveTo>
                  <a:pt x="2393644" y="19"/>
                </a:moveTo>
                <a:lnTo>
                  <a:pt x="2423230" y="19"/>
                </a:lnTo>
                <a:lnTo>
                  <a:pt x="2423230" y="29605"/>
                </a:lnTo>
                <a:lnTo>
                  <a:pt x="2393644" y="29605"/>
                </a:lnTo>
                <a:close/>
                <a:moveTo>
                  <a:pt x="2127683" y="16"/>
                </a:moveTo>
                <a:lnTo>
                  <a:pt x="2157268" y="16"/>
                </a:lnTo>
                <a:lnTo>
                  <a:pt x="2157268" y="29602"/>
                </a:lnTo>
                <a:lnTo>
                  <a:pt x="2127683" y="29602"/>
                </a:lnTo>
                <a:close/>
                <a:moveTo>
                  <a:pt x="1861723" y="14"/>
                </a:moveTo>
                <a:lnTo>
                  <a:pt x="1891309" y="14"/>
                </a:lnTo>
                <a:lnTo>
                  <a:pt x="1891309" y="29600"/>
                </a:lnTo>
                <a:lnTo>
                  <a:pt x="1861723" y="29600"/>
                </a:lnTo>
                <a:close/>
                <a:moveTo>
                  <a:pt x="1595763" y="12"/>
                </a:moveTo>
                <a:lnTo>
                  <a:pt x="1625348" y="12"/>
                </a:lnTo>
                <a:lnTo>
                  <a:pt x="1625348" y="29598"/>
                </a:lnTo>
                <a:lnTo>
                  <a:pt x="1595763" y="29598"/>
                </a:lnTo>
                <a:close/>
                <a:moveTo>
                  <a:pt x="1329802" y="9"/>
                </a:moveTo>
                <a:lnTo>
                  <a:pt x="1359387" y="9"/>
                </a:lnTo>
                <a:lnTo>
                  <a:pt x="1359387" y="29595"/>
                </a:lnTo>
                <a:lnTo>
                  <a:pt x="1329802" y="29595"/>
                </a:lnTo>
                <a:close/>
                <a:moveTo>
                  <a:pt x="1063842" y="7"/>
                </a:moveTo>
                <a:lnTo>
                  <a:pt x="1093428" y="7"/>
                </a:lnTo>
                <a:lnTo>
                  <a:pt x="1093428" y="29593"/>
                </a:lnTo>
                <a:lnTo>
                  <a:pt x="1063842" y="29593"/>
                </a:lnTo>
                <a:close/>
                <a:moveTo>
                  <a:pt x="797881" y="5"/>
                </a:moveTo>
                <a:lnTo>
                  <a:pt x="827466" y="5"/>
                </a:lnTo>
                <a:lnTo>
                  <a:pt x="827466" y="29591"/>
                </a:lnTo>
                <a:lnTo>
                  <a:pt x="797881" y="29591"/>
                </a:lnTo>
                <a:close/>
                <a:moveTo>
                  <a:pt x="531921" y="3"/>
                </a:moveTo>
                <a:lnTo>
                  <a:pt x="561507" y="3"/>
                </a:lnTo>
                <a:lnTo>
                  <a:pt x="561507" y="29589"/>
                </a:lnTo>
                <a:lnTo>
                  <a:pt x="531921" y="29589"/>
                </a:lnTo>
                <a:close/>
                <a:moveTo>
                  <a:pt x="265961" y="0"/>
                </a:moveTo>
                <a:lnTo>
                  <a:pt x="295546" y="0"/>
                </a:lnTo>
                <a:lnTo>
                  <a:pt x="295546" y="29586"/>
                </a:lnTo>
                <a:lnTo>
                  <a:pt x="265961" y="29586"/>
                </a:lnTo>
                <a:close/>
              </a:path>
            </a:pathLst>
          </a:custGeom>
          <a:solidFill>
            <a:schemeClr val="tx2">
              <a:alpha val="20000"/>
            </a:schemeClr>
          </a:solidFill>
          <a:ln w="10294" cap="flat">
            <a:noFill/>
            <a:prstDash val="solid"/>
            <a:miter/>
          </a:ln>
        </p:spPr>
        <p:txBody>
          <a:bodyPr rtlCol="0" anchor="ctr"/>
          <a:lstStyle/>
          <a:p>
            <a:endParaRPr lang="en-US" sz="1800"/>
          </a:p>
        </p:txBody>
      </p:sp>
    </p:spTree>
    <p:extLst>
      <p:ext uri="{BB962C8B-B14F-4D97-AF65-F5344CB8AC3E}">
        <p14:creationId xmlns:p14="http://schemas.microsoft.com/office/powerpoint/2010/main" val="3605769611"/>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 Dark Grid Ba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31" y="912310"/>
            <a:ext cx="9869098" cy="91649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1942019" y="1828800"/>
            <a:ext cx="9870470" cy="4343400"/>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3D5A7D88-ECAB-4F73-89A2-AC9423470703}"/>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99425616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2019" y="2438400"/>
            <a:ext cx="9870470"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986909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84FE0C4B-577E-476F-8514-EB0D3377CAC7}"/>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id="{C7CE1EDB-E666-46C3-BEAA-69A5D79F2A3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00850406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141" y="1828801"/>
            <a:ext cx="477799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Title 4">
            <a:extLst>
              <a:ext uri="{FF2B5EF4-FFF2-40B4-BE49-F238E27FC236}">
                <a16:creationId xmlns:a16="http://schemas.microsoft.com/office/drawing/2014/main" id="{B874BDDF-B18F-449D-8C14-5B8A7E52141B}"/>
              </a:ext>
            </a:extLst>
          </p:cNvPr>
          <p:cNvSpPr>
            <a:spLocks noGrp="1"/>
          </p:cNvSpPr>
          <p:nvPr>
            <p:ph type="title"/>
          </p:nvPr>
        </p:nvSpPr>
        <p:spPr>
          <a:xfrm>
            <a:off x="1942019" y="912310"/>
            <a:ext cx="9870471" cy="916491"/>
          </a:xfrm>
        </p:spPr>
        <p:txBody>
          <a:bodyPr/>
          <a:lstStyle/>
          <a:p>
            <a:r>
              <a:rPr lang="en-US"/>
              <a:t>Click to edit Master title style</a:t>
            </a:r>
          </a:p>
        </p:txBody>
      </p:sp>
      <p:sp>
        <p:nvSpPr>
          <p:cNvPr id="16" name="Content Placeholder 2">
            <a:extLst>
              <a:ext uri="{FF2B5EF4-FFF2-40B4-BE49-F238E27FC236}">
                <a16:creationId xmlns:a16="http://schemas.microsoft.com/office/drawing/2014/main" id="{87FBBD91-6EF3-4443-88E1-EE3BE74A464F}"/>
              </a:ext>
            </a:extLst>
          </p:cNvPr>
          <p:cNvSpPr>
            <a:spLocks noGrp="1"/>
          </p:cNvSpPr>
          <p:nvPr>
            <p:ph idx="1"/>
          </p:nvPr>
        </p:nvSpPr>
        <p:spPr>
          <a:xfrm>
            <a:off x="194201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a:extLst>
              <a:ext uri="{FF2B5EF4-FFF2-40B4-BE49-F238E27FC236}">
                <a16:creationId xmlns:a16="http://schemas.microsoft.com/office/drawing/2014/main" id="{FC87A2B8-793B-48E0-8B4B-AA0027B572C9}"/>
              </a:ext>
            </a:extLst>
          </p:cNvPr>
          <p:cNvSpPr>
            <a:spLocks noGrp="1"/>
          </p:cNvSpPr>
          <p:nvPr>
            <p:ph type="body" sz="quarter" idx="15" hasCustomPrompt="1"/>
          </p:nvPr>
        </p:nvSpPr>
        <p:spPr>
          <a:xfrm>
            <a:off x="7028036" y="1828801"/>
            <a:ext cx="478695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8" name="Content Placeholder 2">
            <a:extLst>
              <a:ext uri="{FF2B5EF4-FFF2-40B4-BE49-F238E27FC236}">
                <a16:creationId xmlns:a16="http://schemas.microsoft.com/office/drawing/2014/main" id="{EB317CEF-C8D6-4DCB-8D2E-7BF6D9AA878B}"/>
              </a:ext>
            </a:extLst>
          </p:cNvPr>
          <p:cNvSpPr>
            <a:spLocks noGrp="1"/>
          </p:cNvSpPr>
          <p:nvPr>
            <p:ph idx="16"/>
          </p:nvPr>
        </p:nvSpPr>
        <p:spPr>
          <a:xfrm>
            <a:off x="702805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D998B8-C8C3-4086-95AC-E7EAFC3012F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0930252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0BEEAA-0C73-4EFB-9081-414B3B7A61D9}"/>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1942019"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9276"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5316345"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69641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690672"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0CE34B49-A630-4F1D-9AB3-38F516C3AAC7}"/>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5324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Divider – Bkgrd Fill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EDD7DE1-19E3-4DB0-B56F-BC9ECB594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0231" y="986"/>
            <a:ext cx="6148765" cy="6860192"/>
          </a:xfrm>
          <a:prstGeom prst="rect">
            <a:avLst/>
          </a:prstGeom>
        </p:spPr>
      </p:pic>
      <p:sp>
        <p:nvSpPr>
          <p:cNvPr id="2" name="Rectangle 1">
            <a:extLst>
              <a:ext uri="{FF2B5EF4-FFF2-40B4-BE49-F238E27FC236}">
                <a16:creationId xmlns:a16="http://schemas.microsoft.com/office/drawing/2014/main" id="{922B0458-E72E-4D51-B452-0B9416404821}"/>
              </a:ext>
            </a:extLst>
          </p:cNvPr>
          <p:cNvSpPr/>
          <p:nvPr/>
        </p:nvSpPr>
        <p:spPr>
          <a:xfrm>
            <a:off x="0" y="0"/>
            <a:ext cx="6096001"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34" name="Graphic 16">
            <a:extLst>
              <a:ext uri="{FF2B5EF4-FFF2-40B4-BE49-F238E27FC236}">
                <a16:creationId xmlns:a16="http://schemas.microsoft.com/office/drawing/2014/main" id="{9B4E2792-D577-4C3C-8011-75B564963E29}"/>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sz="1800"/>
          </a:p>
        </p:txBody>
      </p:sp>
      <p:sp>
        <p:nvSpPr>
          <p:cNvPr id="9" name="Subtitle 2">
            <a:extLst>
              <a:ext uri="{FF2B5EF4-FFF2-40B4-BE49-F238E27FC236}">
                <a16:creationId xmlns:a16="http://schemas.microsoft.com/office/drawing/2014/main" id="{AFFC2B96-DB9F-4E96-9BA2-A52D2687B368}"/>
              </a:ext>
            </a:extLst>
          </p:cNvPr>
          <p:cNvSpPr>
            <a:spLocks noGrp="1"/>
          </p:cNvSpPr>
          <p:nvPr>
            <p:ph type="subTitle" idx="1" hasCustomPrompt="1"/>
          </p:nvPr>
        </p:nvSpPr>
        <p:spPr>
          <a:xfrm>
            <a:off x="383072" y="4137240"/>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0" name="Text Placeholder 4">
            <a:extLst>
              <a:ext uri="{FF2B5EF4-FFF2-40B4-BE49-F238E27FC236}">
                <a16:creationId xmlns:a16="http://schemas.microsoft.com/office/drawing/2014/main" id="{BE6E51BF-7D83-4DE3-8AE5-5983CC7D6205}"/>
              </a:ext>
            </a:extLst>
          </p:cNvPr>
          <p:cNvSpPr>
            <a:spLocks noGrp="1"/>
          </p:cNvSpPr>
          <p:nvPr>
            <p:ph type="body" sz="quarter" idx="12" hasCustomPrompt="1"/>
          </p:nvPr>
        </p:nvSpPr>
        <p:spPr>
          <a:xfrm>
            <a:off x="386121" y="3494792"/>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id="{834C5100-AB81-46B2-8F88-5CE3F132546E}"/>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grpSp>
        <p:nvGrpSpPr>
          <p:cNvPr id="12" name="Group 11">
            <a:extLst>
              <a:ext uri="{FF2B5EF4-FFF2-40B4-BE49-F238E27FC236}">
                <a16:creationId xmlns:a16="http://schemas.microsoft.com/office/drawing/2014/main" id="{2EF73D4D-2C6B-4315-A646-B664F9B52756}"/>
              </a:ext>
            </a:extLst>
          </p:cNvPr>
          <p:cNvGrpSpPr/>
          <p:nvPr/>
        </p:nvGrpSpPr>
        <p:grpSpPr>
          <a:xfrm>
            <a:off x="6334806" y="0"/>
            <a:ext cx="5857195" cy="6858000"/>
            <a:chOff x="6333156" y="0"/>
            <a:chExt cx="5855670" cy="6858000"/>
          </a:xfrm>
        </p:grpSpPr>
        <p:sp>
          <p:nvSpPr>
            <p:cNvPr id="13" name="Freeform: Shape 17">
              <a:extLst>
                <a:ext uri="{FF2B5EF4-FFF2-40B4-BE49-F238E27FC236}">
                  <a16:creationId xmlns:a16="http://schemas.microsoft.com/office/drawing/2014/main" id="{2C8D9C2C-10FF-4EA8-8F09-FB68B7B79595}"/>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4" name="Freeform: Shape 21">
              <a:extLst>
                <a:ext uri="{FF2B5EF4-FFF2-40B4-BE49-F238E27FC236}">
                  <a16:creationId xmlns:a16="http://schemas.microsoft.com/office/drawing/2014/main" id="{1503FAC8-660A-4B09-BBC1-A3DC971FD446}"/>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 name="Freeform: Shape 22">
              <a:extLst>
                <a:ext uri="{FF2B5EF4-FFF2-40B4-BE49-F238E27FC236}">
                  <a16:creationId xmlns:a16="http://schemas.microsoft.com/office/drawing/2014/main" id="{BA7E167D-EC14-4B1E-91D2-7F3670804026}"/>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6" name="Freeform: Shape 23">
              <a:extLst>
                <a:ext uri="{FF2B5EF4-FFF2-40B4-BE49-F238E27FC236}">
                  <a16:creationId xmlns:a16="http://schemas.microsoft.com/office/drawing/2014/main" id="{A8C4F75A-8F45-4964-9121-70D4A6151309}"/>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t> </a:t>
              </a:r>
            </a:p>
          </p:txBody>
        </p:sp>
        <p:sp>
          <p:nvSpPr>
            <p:cNvPr id="17" name="Freeform: Shape 24">
              <a:extLst>
                <a:ext uri="{FF2B5EF4-FFF2-40B4-BE49-F238E27FC236}">
                  <a16:creationId xmlns:a16="http://schemas.microsoft.com/office/drawing/2014/main" id="{E4A3B43E-70F9-4676-BFBE-0BAE4CF79E22}"/>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8" name="Freeform: Shape 25">
              <a:extLst>
                <a:ext uri="{FF2B5EF4-FFF2-40B4-BE49-F238E27FC236}">
                  <a16:creationId xmlns:a16="http://schemas.microsoft.com/office/drawing/2014/main" id="{BDB47D9A-48AD-430C-9273-585A62BBC5D7}"/>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Freeform: Shape 26">
              <a:extLst>
                <a:ext uri="{FF2B5EF4-FFF2-40B4-BE49-F238E27FC236}">
                  <a16:creationId xmlns:a16="http://schemas.microsoft.com/office/drawing/2014/main" id="{848BA893-706A-4DC4-BA07-5A1792CE134E}"/>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27">
              <a:extLst>
                <a:ext uri="{FF2B5EF4-FFF2-40B4-BE49-F238E27FC236}">
                  <a16:creationId xmlns:a16="http://schemas.microsoft.com/office/drawing/2014/main" id="{4A6A6EB0-F592-47B7-BAC3-462186D46040}"/>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Freeform: Shape 28">
              <a:extLst>
                <a:ext uri="{FF2B5EF4-FFF2-40B4-BE49-F238E27FC236}">
                  <a16:creationId xmlns:a16="http://schemas.microsoft.com/office/drawing/2014/main" id="{31F2AEBF-9065-45CD-AD57-7F84B02404A7}"/>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6" name="Freeform: Shape 29">
              <a:extLst>
                <a:ext uri="{FF2B5EF4-FFF2-40B4-BE49-F238E27FC236}">
                  <a16:creationId xmlns:a16="http://schemas.microsoft.com/office/drawing/2014/main" id="{5A569112-41E0-4212-8FEF-C1AAC76C47A5}"/>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7" name="Freeform: Shape 30">
              <a:extLst>
                <a:ext uri="{FF2B5EF4-FFF2-40B4-BE49-F238E27FC236}">
                  <a16:creationId xmlns:a16="http://schemas.microsoft.com/office/drawing/2014/main" id="{55457D17-0F15-40B8-AE85-EB13409D2893}"/>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8" name="Freeform: Shape 31">
              <a:extLst>
                <a:ext uri="{FF2B5EF4-FFF2-40B4-BE49-F238E27FC236}">
                  <a16:creationId xmlns:a16="http://schemas.microsoft.com/office/drawing/2014/main" id="{2607EC59-365F-4CC0-A18B-8257E9403903}"/>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32">
              <a:extLst>
                <a:ext uri="{FF2B5EF4-FFF2-40B4-BE49-F238E27FC236}">
                  <a16:creationId xmlns:a16="http://schemas.microsoft.com/office/drawing/2014/main" id="{4AFBA5AA-0E1A-4183-B5BA-1D09FCECE6A9}"/>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spTree>
    <p:extLst>
      <p:ext uri="{BB962C8B-B14F-4D97-AF65-F5344CB8AC3E}">
        <p14:creationId xmlns:p14="http://schemas.microsoft.com/office/powerpoint/2010/main" val="7965001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C516D-EA0F-4243-80FD-A4ACF7B1679B}"/>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39"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9"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4468915"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446743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995691"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992841"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522466"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51825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04CE63E0-E56A-4E0F-994E-4CC076143759}"/>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4600382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4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8"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394751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394738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95288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95275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95825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95812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96362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96349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5057E99-C6D3-4767-A7F2-8EFFFE8D4719}"/>
              </a:ext>
            </a:extLst>
          </p:cNvPr>
          <p:cNvSpPr>
            <a:spLocks noGrp="1"/>
          </p:cNvSpPr>
          <p:nvPr>
            <p:ph type="title"/>
          </p:nvPr>
        </p:nvSpPr>
        <p:spPr/>
        <p:txBody>
          <a:bodyPr/>
          <a:lstStyle/>
          <a:p>
            <a:r>
              <a:rPr lang="en-US"/>
              <a:t>Click to edit Master title style</a:t>
            </a:r>
          </a:p>
        </p:txBody>
      </p:sp>
      <p:sp>
        <p:nvSpPr>
          <p:cNvPr id="15" name="Text Placeholder 12">
            <a:extLst>
              <a:ext uri="{FF2B5EF4-FFF2-40B4-BE49-F238E27FC236}">
                <a16:creationId xmlns:a16="http://schemas.microsoft.com/office/drawing/2014/main" id="{011FC75B-75F4-4F00-9C75-6A45BC9C60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5228440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1942019"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3771"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5313650"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70145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695711"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194214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1942019"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5313771"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5313650"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70145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695711"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8BE2F75B-9EF7-40BF-8EB4-88DAAEB0415F}"/>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9C82758C-1AA5-4A67-88D0-56CFC996D2C0}"/>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5613568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1942020" y="2438400"/>
            <a:ext cx="3781615"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378108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CCBF5BEF-4C13-45D2-83B0-BC6D1EDDCFCA}"/>
              </a:ext>
            </a:extLst>
          </p:cNvPr>
          <p:cNvSpPr>
            <a:spLocks noGrp="1"/>
          </p:cNvSpPr>
          <p:nvPr>
            <p:ph type="title"/>
          </p:nvPr>
        </p:nvSpPr>
        <p:spPr>
          <a:xfrm>
            <a:off x="1942030" y="912310"/>
            <a:ext cx="3781089" cy="916491"/>
          </a:xfrm>
        </p:spPr>
        <p:txBody>
          <a:bodyPr/>
          <a:lstStyle/>
          <a:p>
            <a:r>
              <a:rPr lang="en-US"/>
              <a:t>Click to edit Master title style</a:t>
            </a:r>
          </a:p>
        </p:txBody>
      </p:sp>
      <p:sp>
        <p:nvSpPr>
          <p:cNvPr id="8" name="Text Placeholder 12">
            <a:extLst>
              <a:ext uri="{FF2B5EF4-FFF2-40B4-BE49-F238E27FC236}">
                <a16:creationId xmlns:a16="http://schemas.microsoft.com/office/drawing/2014/main" id="{CDF26B3C-D82A-46F0-BA46-CD0E8ACDC34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45565143"/>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8"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1942019"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2117147" y="1828800"/>
            <a:ext cx="1805457" cy="1804988"/>
          </a:xfrm>
          <a:prstGeom prst="ellipse">
            <a:avLst/>
          </a:prstGeom>
        </p:spPr>
        <p:txBody>
          <a:bodyPr anchor="ctr"/>
          <a:lstStyle>
            <a:lvl1pPr algn="ctr">
              <a:defRPr/>
            </a:lvl1pPr>
          </a:lstStyle>
          <a:p>
            <a:endParaRPr lang="en-US"/>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4513125"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4512975"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4688253" y="1828800"/>
            <a:ext cx="1805457" cy="1804988"/>
          </a:xfrm>
          <a:prstGeom prst="ellipse">
            <a:avLst/>
          </a:prstGeom>
        </p:spPr>
        <p:txBody>
          <a:bodyPr anchor="ctr"/>
          <a:lstStyle>
            <a:lvl1pPr algn="ctr">
              <a:defRPr/>
            </a:lvl1pPr>
          </a:lstStyle>
          <a:p>
            <a:endParaRPr lang="en-US"/>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7084081"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7083931"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7259209" y="1828800"/>
            <a:ext cx="1805457" cy="1804988"/>
          </a:xfrm>
          <a:prstGeom prst="ellipse">
            <a:avLst/>
          </a:prstGeom>
        </p:spPr>
        <p:txBody>
          <a:bodyPr anchor="ctr"/>
          <a:lstStyle>
            <a:lvl1pPr algn="ctr">
              <a:defRPr/>
            </a:lvl1pPr>
          </a:lstStyle>
          <a:p>
            <a:endParaRPr lang="en-US"/>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655036"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654886"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830165" y="1828800"/>
            <a:ext cx="1805457" cy="1804988"/>
          </a:xfrm>
          <a:prstGeom prst="ellipse">
            <a:avLst/>
          </a:prstGeo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3710392C-32B7-4B21-A6BC-F192A63E7787}"/>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2D13BB9C-08C0-460B-9603-5F55EEF9824B}"/>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357243833"/>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942019" y="1828800"/>
            <a:ext cx="986888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79A42F2C-7E82-4877-964A-6674E60D1BD0}"/>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5" name="Text Placeholder 12">
            <a:extLst>
              <a:ext uri="{FF2B5EF4-FFF2-40B4-BE49-F238E27FC236}">
                <a16:creationId xmlns:a16="http://schemas.microsoft.com/office/drawing/2014/main" id="{74252486-ADF6-4892-A883-03FAB596E9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1835056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7004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9"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1942019"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1942019" y="4541516"/>
            <a:ext cx="7421534" cy="938213"/>
          </a:xfrm>
        </p:spPr>
        <p:txBody>
          <a:bodyPr/>
          <a:lstStyle>
            <a:lvl1pPr>
              <a:defRPr sz="750"/>
            </a:lvl1pPr>
            <a:lvl2pPr marL="114300" indent="-114300">
              <a:spcBef>
                <a:spcPts val="100"/>
              </a:spcBef>
              <a:buClr>
                <a:schemeClr val="accent1"/>
              </a:buClr>
              <a:tabLst/>
              <a:defRPr sz="750"/>
            </a:lvl2pPr>
            <a:lvl3pPr marL="230188" indent="-115888">
              <a:spcBef>
                <a:spcPts val="100"/>
              </a:spcBef>
              <a:buClr>
                <a:schemeClr val="accent1"/>
              </a:buClr>
              <a:tabLst/>
              <a:defRPr sz="750"/>
            </a:lvl3pPr>
            <a:lvl4pPr marL="346075" indent="-115888">
              <a:spcBef>
                <a:spcPts val="100"/>
              </a:spcBef>
              <a:buClr>
                <a:schemeClr val="accent1"/>
              </a:buClr>
              <a:tabLst/>
              <a:defRPr sz="750"/>
            </a:lvl4pPr>
            <a:lvl5pPr marL="460375" indent="-114300">
              <a:spcBef>
                <a:spcPts val="100"/>
              </a:spcBef>
              <a:buClr>
                <a:schemeClr val="accent1"/>
              </a:buClr>
              <a:tabLst/>
              <a:defRPr sz="75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3861088"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3861088"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5780156"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5780157"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699225"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699226"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12" name="Footer Placeholder 4">
            <a:extLst>
              <a:ext uri="{FF2B5EF4-FFF2-40B4-BE49-F238E27FC236}">
                <a16:creationId xmlns:a16="http://schemas.microsoft.com/office/drawing/2014/main" id="{9C240F33-C742-49C8-8DE8-183098A7D65C}"/>
              </a:ext>
            </a:extLst>
          </p:cNvPr>
          <p:cNvSpPr txBox="1">
            <a:spLocks/>
          </p:cNvSpPr>
          <p:nvPr/>
        </p:nvSpPr>
        <p:spPr>
          <a:xfrm>
            <a:off x="3977906" y="6364225"/>
            <a:ext cx="1737813" cy="120649"/>
          </a:xfrm>
          <a:prstGeom prst="rect">
            <a:avLst/>
          </a:prstGeom>
        </p:spPr>
        <p:txBody>
          <a:bodyPr vert="horz" lIns="0" tIns="0" rIns="0" bIns="0" rtlCol="0" anchor="ctr"/>
          <a:lstStyle>
            <a:defPPr>
              <a:defRPr lang="en-US"/>
            </a:defPPr>
            <a:lvl1pPr marL="0" algn="l" defTabSz="457200" rtl="0" eaLnBrk="1" latinLnBrk="0" hangingPunct="1">
              <a:defRPr sz="700" b="0" i="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a:t>© 2005–2019 UiPath. All rights reserved.</a:t>
            </a:r>
          </a:p>
        </p:txBody>
      </p:sp>
    </p:spTree>
    <p:extLst>
      <p:ext uri="{BB962C8B-B14F-4D97-AF65-F5344CB8AC3E}">
        <p14:creationId xmlns:p14="http://schemas.microsoft.com/office/powerpoint/2010/main" val="36162593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id="{AF48B8C3-FDCD-43C6-850A-AA7EF28A95D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5136" y="15636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7048"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4806" y="499015"/>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8195" y="2"/>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5665" y="1"/>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10488" y="103505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50499" y="1564236"/>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2560" y="6327124"/>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5635" y="47548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2881" y="2635329"/>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2676" y="4743728"/>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99" y="4754882"/>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9131" y="4762951"/>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1133" y="5812785"/>
            <a:ext cx="1030447" cy="1059986"/>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9847" y="210312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spTree>
    <p:extLst>
      <p:ext uri="{BB962C8B-B14F-4D97-AF65-F5344CB8AC3E}">
        <p14:creationId xmlns:p14="http://schemas.microsoft.com/office/powerpoint/2010/main" val="11259468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8113" y="1828800"/>
            <a:ext cx="7974501"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12">
            <a:extLst>
              <a:ext uri="{FF2B5EF4-FFF2-40B4-BE49-F238E27FC236}">
                <a16:creationId xmlns:a16="http://schemas.microsoft.com/office/drawing/2014/main" id="{A7FE044F-6493-4ECB-B580-2318E1DA6255}"/>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38431531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 White">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95ABDA0C-92B8-4A97-ABC8-1E261B6AD89B}"/>
              </a:ext>
            </a:extLst>
          </p:cNvPr>
          <p:cNvSpPr/>
          <p:nvPr/>
        </p:nvSpPr>
        <p:spPr>
          <a:xfrm>
            <a:off x="6096000" y="0"/>
            <a:ext cx="6096001" cy="686117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pic>
        <p:nvPicPr>
          <p:cNvPr id="118" name="Graphic 117">
            <a:extLst>
              <a:ext uri="{FF2B5EF4-FFF2-40B4-BE49-F238E27FC236}">
                <a16:creationId xmlns:a16="http://schemas.microsoft.com/office/drawing/2014/main" id="{E3190E8D-1110-48D1-8547-685703185F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 r="440"/>
          <a:stretch/>
        </p:blipFill>
        <p:spPr>
          <a:xfrm>
            <a:off x="6070230" y="986"/>
            <a:ext cx="6121766" cy="6860192"/>
          </a:xfrm>
          <a:prstGeom prst="rect">
            <a:avLst/>
          </a:prstGeom>
        </p:spPr>
      </p:pic>
      <p:sp>
        <p:nvSpPr>
          <p:cNvPr id="120" name="Freeform: Shape 17">
            <a:extLst>
              <a:ext uri="{FF2B5EF4-FFF2-40B4-BE49-F238E27FC236}">
                <a16:creationId xmlns:a16="http://schemas.microsoft.com/office/drawing/2014/main" id="{B95EF16A-1452-4582-809A-5C16BF5E15F2}"/>
              </a:ext>
            </a:extLst>
          </p:cNvPr>
          <p:cNvSpPr txBox="1">
            <a:spLocks/>
          </p:cNvSpPr>
          <p:nvPr/>
        </p:nvSpPr>
        <p:spPr>
          <a:xfrm>
            <a:off x="7417047"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21" name="Freeform: Shape 21">
            <a:extLst>
              <a:ext uri="{FF2B5EF4-FFF2-40B4-BE49-F238E27FC236}">
                <a16:creationId xmlns:a16="http://schemas.microsoft.com/office/drawing/2014/main" id="{4537AAAC-4A49-4B45-BFEC-83BDCF3B2C3D}"/>
              </a:ext>
            </a:extLst>
          </p:cNvPr>
          <p:cNvSpPr txBox="1">
            <a:spLocks/>
          </p:cNvSpPr>
          <p:nvPr/>
        </p:nvSpPr>
        <p:spPr>
          <a:xfrm>
            <a:off x="6334805" y="499015"/>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22" name="Freeform: Shape 22">
            <a:extLst>
              <a:ext uri="{FF2B5EF4-FFF2-40B4-BE49-F238E27FC236}">
                <a16:creationId xmlns:a16="http://schemas.microsoft.com/office/drawing/2014/main" id="{B8489138-C93D-4E5C-B79D-E64EE35D5539}"/>
              </a:ext>
            </a:extLst>
          </p:cNvPr>
          <p:cNvSpPr txBox="1">
            <a:spLocks/>
          </p:cNvSpPr>
          <p:nvPr/>
        </p:nvSpPr>
        <p:spPr>
          <a:xfrm>
            <a:off x="9018194" y="2"/>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23" name="Freeform: Shape 23">
            <a:extLst>
              <a:ext uri="{FF2B5EF4-FFF2-40B4-BE49-F238E27FC236}">
                <a16:creationId xmlns:a16="http://schemas.microsoft.com/office/drawing/2014/main" id="{739FFF2B-BFB2-43A1-9A94-78EBCEA9DB7D}"/>
              </a:ext>
            </a:extLst>
          </p:cNvPr>
          <p:cNvSpPr txBox="1">
            <a:spLocks/>
          </p:cNvSpPr>
          <p:nvPr/>
        </p:nvSpPr>
        <p:spPr>
          <a:xfrm>
            <a:off x="10365664" y="1"/>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solid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t> </a:t>
            </a:r>
          </a:p>
        </p:txBody>
      </p:sp>
      <p:sp>
        <p:nvSpPr>
          <p:cNvPr id="124" name="Freeform: Shape 24">
            <a:extLst>
              <a:ext uri="{FF2B5EF4-FFF2-40B4-BE49-F238E27FC236}">
                <a16:creationId xmlns:a16="http://schemas.microsoft.com/office/drawing/2014/main" id="{B3AEC0A6-8DC8-4A3D-9630-061BB8999C3C}"/>
              </a:ext>
            </a:extLst>
          </p:cNvPr>
          <p:cNvSpPr txBox="1">
            <a:spLocks/>
          </p:cNvSpPr>
          <p:nvPr/>
        </p:nvSpPr>
        <p:spPr>
          <a:xfrm>
            <a:off x="6350498" y="1564236"/>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25" name="Freeform: Shape 25">
            <a:extLst>
              <a:ext uri="{FF2B5EF4-FFF2-40B4-BE49-F238E27FC236}">
                <a16:creationId xmlns:a16="http://schemas.microsoft.com/office/drawing/2014/main" id="{72DE2C37-37ED-4BD5-AE47-278683363237}"/>
              </a:ext>
            </a:extLst>
          </p:cNvPr>
          <p:cNvSpPr txBox="1">
            <a:spLocks/>
          </p:cNvSpPr>
          <p:nvPr/>
        </p:nvSpPr>
        <p:spPr>
          <a:xfrm>
            <a:off x="11660984"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26" name="Freeform: Shape 26">
            <a:extLst>
              <a:ext uri="{FF2B5EF4-FFF2-40B4-BE49-F238E27FC236}">
                <a16:creationId xmlns:a16="http://schemas.microsoft.com/office/drawing/2014/main" id="{0387A404-F03A-4903-8BCA-252DF7DEAED5}"/>
              </a:ext>
            </a:extLst>
          </p:cNvPr>
          <p:cNvSpPr txBox="1">
            <a:spLocks/>
          </p:cNvSpPr>
          <p:nvPr/>
        </p:nvSpPr>
        <p:spPr>
          <a:xfrm>
            <a:off x="11660985"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27" name="Freeform: Shape 27">
            <a:extLst>
              <a:ext uri="{FF2B5EF4-FFF2-40B4-BE49-F238E27FC236}">
                <a16:creationId xmlns:a16="http://schemas.microsoft.com/office/drawing/2014/main" id="{37784D46-7BBD-40B9-84A7-E3419D1A0708}"/>
              </a:ext>
            </a:extLst>
          </p:cNvPr>
          <p:cNvSpPr txBox="1">
            <a:spLocks/>
          </p:cNvSpPr>
          <p:nvPr/>
        </p:nvSpPr>
        <p:spPr>
          <a:xfrm>
            <a:off x="9542559" y="6327124"/>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28" name="Freeform: Shape 28">
            <a:extLst>
              <a:ext uri="{FF2B5EF4-FFF2-40B4-BE49-F238E27FC236}">
                <a16:creationId xmlns:a16="http://schemas.microsoft.com/office/drawing/2014/main" id="{5E98AAA4-026E-41FA-9227-16DC061FD2C1}"/>
              </a:ext>
            </a:extLst>
          </p:cNvPr>
          <p:cNvSpPr txBox="1">
            <a:spLocks/>
          </p:cNvSpPr>
          <p:nvPr/>
        </p:nvSpPr>
        <p:spPr>
          <a:xfrm>
            <a:off x="10615634" y="47548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29" name="Freeform: Shape 29">
            <a:extLst>
              <a:ext uri="{FF2B5EF4-FFF2-40B4-BE49-F238E27FC236}">
                <a16:creationId xmlns:a16="http://schemas.microsoft.com/office/drawing/2014/main" id="{90FEDD1E-F216-43C6-8562-9D59F70AA1DD}"/>
              </a:ext>
            </a:extLst>
          </p:cNvPr>
          <p:cNvSpPr txBox="1">
            <a:spLocks/>
          </p:cNvSpPr>
          <p:nvPr/>
        </p:nvSpPr>
        <p:spPr>
          <a:xfrm>
            <a:off x="7952880" y="2635329"/>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30" name="Freeform: Shape 30">
            <a:extLst>
              <a:ext uri="{FF2B5EF4-FFF2-40B4-BE49-F238E27FC236}">
                <a16:creationId xmlns:a16="http://schemas.microsoft.com/office/drawing/2014/main" id="{44D1F1EC-3BEA-4CE6-9ADB-9AA2E03A7AE0}"/>
              </a:ext>
            </a:extLst>
          </p:cNvPr>
          <p:cNvSpPr txBox="1">
            <a:spLocks/>
          </p:cNvSpPr>
          <p:nvPr/>
        </p:nvSpPr>
        <p:spPr>
          <a:xfrm>
            <a:off x="7422675" y="4743728"/>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31" name="Freeform: Shape 31">
            <a:extLst>
              <a:ext uri="{FF2B5EF4-FFF2-40B4-BE49-F238E27FC236}">
                <a16:creationId xmlns:a16="http://schemas.microsoft.com/office/drawing/2014/main" id="{6B33CDE2-0E37-4172-90A2-2F3A28BCF236}"/>
              </a:ext>
            </a:extLst>
          </p:cNvPr>
          <p:cNvSpPr txBox="1">
            <a:spLocks/>
          </p:cNvSpPr>
          <p:nvPr/>
        </p:nvSpPr>
        <p:spPr>
          <a:xfrm flipV="1">
            <a:off x="9018192"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32" name="Freeform: Shape 32">
            <a:extLst>
              <a:ext uri="{FF2B5EF4-FFF2-40B4-BE49-F238E27FC236}">
                <a16:creationId xmlns:a16="http://schemas.microsoft.com/office/drawing/2014/main" id="{C3638DA4-2515-4F3D-8720-E4CDBB123852}"/>
              </a:ext>
            </a:extLst>
          </p:cNvPr>
          <p:cNvSpPr txBox="1">
            <a:spLocks/>
          </p:cNvSpPr>
          <p:nvPr/>
        </p:nvSpPr>
        <p:spPr>
          <a:xfrm>
            <a:off x="10349846" y="210312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 name="Rectangle 1">
            <a:extLst>
              <a:ext uri="{FF2B5EF4-FFF2-40B4-BE49-F238E27FC236}">
                <a16:creationId xmlns:a16="http://schemas.microsoft.com/office/drawing/2014/main" id="{922B0458-E72E-4D51-B452-0B9416404821}"/>
              </a:ext>
            </a:extLst>
          </p:cNvPr>
          <p:cNvSpPr/>
          <p:nvPr/>
        </p:nvSpPr>
        <p:spPr>
          <a:xfrm>
            <a:off x="0" y="0"/>
            <a:ext cx="6096001"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21" name="Picture Placeholder 13">
            <a:extLst>
              <a:ext uri="{FF2B5EF4-FFF2-40B4-BE49-F238E27FC236}">
                <a16:creationId xmlns:a16="http://schemas.microsoft.com/office/drawing/2014/main" id="{6F194272-52AE-4807-9F07-9890CAB69DBC}"/>
              </a:ext>
            </a:extLst>
          </p:cNvPr>
          <p:cNvSpPr>
            <a:spLocks noGrp="1"/>
          </p:cNvSpPr>
          <p:nvPr>
            <p:ph type="pic" sz="quarter" idx="14" hasCustomPrompt="1"/>
          </p:nvPr>
        </p:nvSpPr>
        <p:spPr>
          <a:xfrm>
            <a:off x="6096001" y="0"/>
            <a:ext cx="6095999" cy="6870700"/>
          </a:xfrm>
          <a:noFill/>
        </p:spPr>
        <p:txBody>
          <a:bodyPr anchor="ctr"/>
          <a:lstStyle>
            <a:lvl1pPr algn="ctr">
              <a:defRPr baseline="0"/>
            </a:lvl1pPr>
          </a:lstStyle>
          <a:p>
            <a:r>
              <a:rPr lang="en-US"/>
              <a:t>Click icon or drag to insert image</a:t>
            </a:r>
          </a:p>
        </p:txBody>
      </p:sp>
      <p:sp>
        <p:nvSpPr>
          <p:cNvPr id="10" name="Graphic 16">
            <a:extLst>
              <a:ext uri="{FF2B5EF4-FFF2-40B4-BE49-F238E27FC236}">
                <a16:creationId xmlns:a16="http://schemas.microsoft.com/office/drawing/2014/main" id="{C1DC35A7-EFB6-4FED-B520-4FBC9E9DE315}"/>
              </a:ext>
            </a:extLst>
          </p:cNvPr>
          <p:cNvSpPr>
            <a:spLocks noChangeAspect="1"/>
          </p:cNvSpPr>
          <p:nvPr/>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sz="1800"/>
          </a:p>
        </p:txBody>
      </p:sp>
      <p:sp>
        <p:nvSpPr>
          <p:cNvPr id="9" name="Subtitle 2">
            <a:extLst>
              <a:ext uri="{FF2B5EF4-FFF2-40B4-BE49-F238E27FC236}">
                <a16:creationId xmlns:a16="http://schemas.microsoft.com/office/drawing/2014/main" id="{4A8B7EED-C136-4A00-8762-726BBC937B9A}"/>
              </a:ext>
            </a:extLst>
          </p:cNvPr>
          <p:cNvSpPr>
            <a:spLocks noGrp="1"/>
          </p:cNvSpPr>
          <p:nvPr>
            <p:ph type="subTitle" idx="1" hasCustomPrompt="1"/>
          </p:nvPr>
        </p:nvSpPr>
        <p:spPr>
          <a:xfrm>
            <a:off x="383072" y="4137240"/>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1" name="Text Placeholder 4">
            <a:extLst>
              <a:ext uri="{FF2B5EF4-FFF2-40B4-BE49-F238E27FC236}">
                <a16:creationId xmlns:a16="http://schemas.microsoft.com/office/drawing/2014/main" id="{CF524615-CFD0-4853-BE83-2B290C77870C}"/>
              </a:ext>
            </a:extLst>
          </p:cNvPr>
          <p:cNvSpPr>
            <a:spLocks noGrp="1"/>
          </p:cNvSpPr>
          <p:nvPr>
            <p:ph type="body" sz="quarter" idx="12" hasCustomPrompt="1"/>
          </p:nvPr>
        </p:nvSpPr>
        <p:spPr>
          <a:xfrm>
            <a:off x="386121" y="3494792"/>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2" name="Title 1">
            <a:extLst>
              <a:ext uri="{FF2B5EF4-FFF2-40B4-BE49-F238E27FC236}">
                <a16:creationId xmlns:a16="http://schemas.microsoft.com/office/drawing/2014/main" id="{3060976F-13CD-47F3-B02E-00BEE5B125D0}"/>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38680893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CA78F-5F80-4B38-954B-2CFBFFFDE882}"/>
              </a:ext>
            </a:extLst>
          </p:cNvPr>
          <p:cNvSpPr/>
          <p:nvPr/>
        </p:nvSpPr>
        <p:spPr>
          <a:xfrm>
            <a:off x="11555231" y="0"/>
            <a:ext cx="63676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942023" y="1828800"/>
            <a:ext cx="6937591" cy="4343400"/>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23" y="912310"/>
            <a:ext cx="6937916" cy="916491"/>
          </a:xfrm>
        </p:spPr>
        <p:txBody>
          <a:bodyPr/>
          <a:lstStyle/>
          <a:p>
            <a:r>
              <a:rPr lang="en-US"/>
              <a:t>Click to edit Master title style</a:t>
            </a:r>
          </a:p>
        </p:txBody>
      </p:sp>
      <p:sp>
        <p:nvSpPr>
          <p:cNvPr id="15" name="Text Placeholder 12">
            <a:extLst>
              <a:ext uri="{FF2B5EF4-FFF2-40B4-BE49-F238E27FC236}">
                <a16:creationId xmlns:a16="http://schemas.microsoft.com/office/drawing/2014/main" id="{6FB7D808-B18A-40C2-A394-71CFF8345D74}"/>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5" name="Freeform: Shape 4">
            <a:extLst>
              <a:ext uri="{FF2B5EF4-FFF2-40B4-BE49-F238E27FC236}">
                <a16:creationId xmlns:a16="http://schemas.microsoft.com/office/drawing/2014/main" id="{0579B13F-2545-4CBA-AB8D-7DE27099664D}"/>
              </a:ext>
            </a:extLst>
          </p:cNvPr>
          <p:cNvSpPr/>
          <p:nvPr/>
        </p:nvSpPr>
        <p:spPr>
          <a:xfrm>
            <a:off x="9270143" y="217489"/>
            <a:ext cx="2689889" cy="6412736"/>
          </a:xfrm>
          <a:custGeom>
            <a:avLst/>
            <a:gdLst>
              <a:gd name="connsiteX0" fmla="*/ 2659604 w 2689189"/>
              <a:gd name="connsiteY0" fmla="*/ 6383150 h 6412736"/>
              <a:gd name="connsiteX1" fmla="*/ 2689189 w 2689189"/>
              <a:gd name="connsiteY1" fmla="*/ 6383150 h 6412736"/>
              <a:gd name="connsiteX2" fmla="*/ 2689189 w 2689189"/>
              <a:gd name="connsiteY2" fmla="*/ 6412736 h 6412736"/>
              <a:gd name="connsiteX3" fmla="*/ 2659604 w 2689189"/>
              <a:gd name="connsiteY3" fmla="*/ 6412736 h 6412736"/>
              <a:gd name="connsiteX4" fmla="*/ 2393644 w 2689189"/>
              <a:gd name="connsiteY4" fmla="*/ 6383150 h 6412736"/>
              <a:gd name="connsiteX5" fmla="*/ 2423230 w 2689189"/>
              <a:gd name="connsiteY5" fmla="*/ 6383150 h 6412736"/>
              <a:gd name="connsiteX6" fmla="*/ 2423230 w 2689189"/>
              <a:gd name="connsiteY6" fmla="*/ 6412736 h 6412736"/>
              <a:gd name="connsiteX7" fmla="*/ 2393644 w 2689189"/>
              <a:gd name="connsiteY7" fmla="*/ 6412736 h 6412736"/>
              <a:gd name="connsiteX8" fmla="*/ 2127683 w 2689189"/>
              <a:gd name="connsiteY8" fmla="*/ 6383150 h 6412736"/>
              <a:gd name="connsiteX9" fmla="*/ 2157268 w 2689189"/>
              <a:gd name="connsiteY9" fmla="*/ 6383150 h 6412736"/>
              <a:gd name="connsiteX10" fmla="*/ 2157268 w 2689189"/>
              <a:gd name="connsiteY10" fmla="*/ 6412736 h 6412736"/>
              <a:gd name="connsiteX11" fmla="*/ 2127683 w 2689189"/>
              <a:gd name="connsiteY11" fmla="*/ 6412736 h 6412736"/>
              <a:gd name="connsiteX12" fmla="*/ 1861723 w 2689189"/>
              <a:gd name="connsiteY12" fmla="*/ 6383150 h 6412736"/>
              <a:gd name="connsiteX13" fmla="*/ 1891309 w 2689189"/>
              <a:gd name="connsiteY13" fmla="*/ 6383150 h 6412736"/>
              <a:gd name="connsiteX14" fmla="*/ 1891309 w 2689189"/>
              <a:gd name="connsiteY14" fmla="*/ 6412736 h 6412736"/>
              <a:gd name="connsiteX15" fmla="*/ 1861723 w 2689189"/>
              <a:gd name="connsiteY15" fmla="*/ 6412736 h 6412736"/>
              <a:gd name="connsiteX16" fmla="*/ 1595763 w 2689189"/>
              <a:gd name="connsiteY16" fmla="*/ 6383150 h 6412736"/>
              <a:gd name="connsiteX17" fmla="*/ 1625348 w 2689189"/>
              <a:gd name="connsiteY17" fmla="*/ 6383150 h 6412736"/>
              <a:gd name="connsiteX18" fmla="*/ 1625348 w 2689189"/>
              <a:gd name="connsiteY18" fmla="*/ 6412736 h 6412736"/>
              <a:gd name="connsiteX19" fmla="*/ 1595763 w 2689189"/>
              <a:gd name="connsiteY19" fmla="*/ 6412736 h 6412736"/>
              <a:gd name="connsiteX20" fmla="*/ 1329802 w 2689189"/>
              <a:gd name="connsiteY20" fmla="*/ 6383150 h 6412736"/>
              <a:gd name="connsiteX21" fmla="*/ 1359387 w 2689189"/>
              <a:gd name="connsiteY21" fmla="*/ 6383150 h 6412736"/>
              <a:gd name="connsiteX22" fmla="*/ 1359387 w 2689189"/>
              <a:gd name="connsiteY22" fmla="*/ 6412736 h 6412736"/>
              <a:gd name="connsiteX23" fmla="*/ 1329802 w 2689189"/>
              <a:gd name="connsiteY23" fmla="*/ 6412736 h 6412736"/>
              <a:gd name="connsiteX24" fmla="*/ 1063842 w 2689189"/>
              <a:gd name="connsiteY24" fmla="*/ 6383150 h 6412736"/>
              <a:gd name="connsiteX25" fmla="*/ 1093428 w 2689189"/>
              <a:gd name="connsiteY25" fmla="*/ 6383150 h 6412736"/>
              <a:gd name="connsiteX26" fmla="*/ 1093428 w 2689189"/>
              <a:gd name="connsiteY26" fmla="*/ 6412736 h 6412736"/>
              <a:gd name="connsiteX27" fmla="*/ 1063842 w 2689189"/>
              <a:gd name="connsiteY27" fmla="*/ 6412736 h 6412736"/>
              <a:gd name="connsiteX28" fmla="*/ 797881 w 2689189"/>
              <a:gd name="connsiteY28" fmla="*/ 6383150 h 6412736"/>
              <a:gd name="connsiteX29" fmla="*/ 827466 w 2689189"/>
              <a:gd name="connsiteY29" fmla="*/ 6383150 h 6412736"/>
              <a:gd name="connsiteX30" fmla="*/ 827466 w 2689189"/>
              <a:gd name="connsiteY30" fmla="*/ 6412736 h 6412736"/>
              <a:gd name="connsiteX31" fmla="*/ 797881 w 2689189"/>
              <a:gd name="connsiteY31" fmla="*/ 6412736 h 6412736"/>
              <a:gd name="connsiteX32" fmla="*/ 531921 w 2689189"/>
              <a:gd name="connsiteY32" fmla="*/ 6383150 h 6412736"/>
              <a:gd name="connsiteX33" fmla="*/ 561507 w 2689189"/>
              <a:gd name="connsiteY33" fmla="*/ 6383150 h 6412736"/>
              <a:gd name="connsiteX34" fmla="*/ 561507 w 2689189"/>
              <a:gd name="connsiteY34" fmla="*/ 6412736 h 6412736"/>
              <a:gd name="connsiteX35" fmla="*/ 531921 w 2689189"/>
              <a:gd name="connsiteY35" fmla="*/ 6412736 h 6412736"/>
              <a:gd name="connsiteX36" fmla="*/ 265961 w 2689189"/>
              <a:gd name="connsiteY36" fmla="*/ 6383150 h 6412736"/>
              <a:gd name="connsiteX37" fmla="*/ 295546 w 2689189"/>
              <a:gd name="connsiteY37" fmla="*/ 6383150 h 6412736"/>
              <a:gd name="connsiteX38" fmla="*/ 295546 w 2689189"/>
              <a:gd name="connsiteY38" fmla="*/ 6412736 h 6412736"/>
              <a:gd name="connsiteX39" fmla="*/ 265961 w 2689189"/>
              <a:gd name="connsiteY39" fmla="*/ 6412736 h 6412736"/>
              <a:gd name="connsiteX40" fmla="*/ 0 w 2689189"/>
              <a:gd name="connsiteY40" fmla="*/ 6383150 h 6412736"/>
              <a:gd name="connsiteX41" fmla="*/ 29585 w 2689189"/>
              <a:gd name="connsiteY41" fmla="*/ 6383150 h 6412736"/>
              <a:gd name="connsiteX42" fmla="*/ 29585 w 2689189"/>
              <a:gd name="connsiteY42" fmla="*/ 6412736 h 6412736"/>
              <a:gd name="connsiteX43" fmla="*/ 0 w 2689189"/>
              <a:gd name="connsiteY43" fmla="*/ 6412736 h 6412736"/>
              <a:gd name="connsiteX44" fmla="*/ 2659604 w 2689189"/>
              <a:gd name="connsiteY44" fmla="*/ 6117190 h 6412736"/>
              <a:gd name="connsiteX45" fmla="*/ 2689189 w 2689189"/>
              <a:gd name="connsiteY45" fmla="*/ 6117190 h 6412736"/>
              <a:gd name="connsiteX46" fmla="*/ 2689189 w 2689189"/>
              <a:gd name="connsiteY46" fmla="*/ 6146775 h 6412736"/>
              <a:gd name="connsiteX47" fmla="*/ 2659604 w 2689189"/>
              <a:gd name="connsiteY47" fmla="*/ 6146775 h 6412736"/>
              <a:gd name="connsiteX48" fmla="*/ 2393644 w 2689189"/>
              <a:gd name="connsiteY48" fmla="*/ 6117190 h 6412736"/>
              <a:gd name="connsiteX49" fmla="*/ 2423230 w 2689189"/>
              <a:gd name="connsiteY49" fmla="*/ 6117190 h 6412736"/>
              <a:gd name="connsiteX50" fmla="*/ 2423230 w 2689189"/>
              <a:gd name="connsiteY50" fmla="*/ 6146775 h 6412736"/>
              <a:gd name="connsiteX51" fmla="*/ 2393644 w 2689189"/>
              <a:gd name="connsiteY51" fmla="*/ 6146775 h 6412736"/>
              <a:gd name="connsiteX52" fmla="*/ 2127683 w 2689189"/>
              <a:gd name="connsiteY52" fmla="*/ 6117190 h 6412736"/>
              <a:gd name="connsiteX53" fmla="*/ 2157268 w 2689189"/>
              <a:gd name="connsiteY53" fmla="*/ 6117190 h 6412736"/>
              <a:gd name="connsiteX54" fmla="*/ 2157268 w 2689189"/>
              <a:gd name="connsiteY54" fmla="*/ 6146775 h 6412736"/>
              <a:gd name="connsiteX55" fmla="*/ 2127683 w 2689189"/>
              <a:gd name="connsiteY55" fmla="*/ 6146775 h 6412736"/>
              <a:gd name="connsiteX56" fmla="*/ 1861723 w 2689189"/>
              <a:gd name="connsiteY56" fmla="*/ 6117190 h 6412736"/>
              <a:gd name="connsiteX57" fmla="*/ 1891309 w 2689189"/>
              <a:gd name="connsiteY57" fmla="*/ 6117190 h 6412736"/>
              <a:gd name="connsiteX58" fmla="*/ 1891309 w 2689189"/>
              <a:gd name="connsiteY58" fmla="*/ 6146775 h 6412736"/>
              <a:gd name="connsiteX59" fmla="*/ 1861723 w 2689189"/>
              <a:gd name="connsiteY59" fmla="*/ 6146775 h 6412736"/>
              <a:gd name="connsiteX60" fmla="*/ 1595763 w 2689189"/>
              <a:gd name="connsiteY60" fmla="*/ 6117190 h 6412736"/>
              <a:gd name="connsiteX61" fmla="*/ 1625348 w 2689189"/>
              <a:gd name="connsiteY61" fmla="*/ 6117190 h 6412736"/>
              <a:gd name="connsiteX62" fmla="*/ 1625348 w 2689189"/>
              <a:gd name="connsiteY62" fmla="*/ 6146775 h 6412736"/>
              <a:gd name="connsiteX63" fmla="*/ 1595763 w 2689189"/>
              <a:gd name="connsiteY63" fmla="*/ 6146775 h 6412736"/>
              <a:gd name="connsiteX64" fmla="*/ 1329802 w 2689189"/>
              <a:gd name="connsiteY64" fmla="*/ 6117190 h 6412736"/>
              <a:gd name="connsiteX65" fmla="*/ 1359387 w 2689189"/>
              <a:gd name="connsiteY65" fmla="*/ 6117190 h 6412736"/>
              <a:gd name="connsiteX66" fmla="*/ 1359387 w 2689189"/>
              <a:gd name="connsiteY66" fmla="*/ 6146775 h 6412736"/>
              <a:gd name="connsiteX67" fmla="*/ 1329802 w 2689189"/>
              <a:gd name="connsiteY67" fmla="*/ 6146775 h 6412736"/>
              <a:gd name="connsiteX68" fmla="*/ 1063842 w 2689189"/>
              <a:gd name="connsiteY68" fmla="*/ 6117190 h 6412736"/>
              <a:gd name="connsiteX69" fmla="*/ 1093428 w 2689189"/>
              <a:gd name="connsiteY69" fmla="*/ 6117190 h 6412736"/>
              <a:gd name="connsiteX70" fmla="*/ 1093428 w 2689189"/>
              <a:gd name="connsiteY70" fmla="*/ 6146775 h 6412736"/>
              <a:gd name="connsiteX71" fmla="*/ 1063842 w 2689189"/>
              <a:gd name="connsiteY71" fmla="*/ 6146775 h 6412736"/>
              <a:gd name="connsiteX72" fmla="*/ 797881 w 2689189"/>
              <a:gd name="connsiteY72" fmla="*/ 6117190 h 6412736"/>
              <a:gd name="connsiteX73" fmla="*/ 827466 w 2689189"/>
              <a:gd name="connsiteY73" fmla="*/ 6117190 h 6412736"/>
              <a:gd name="connsiteX74" fmla="*/ 827466 w 2689189"/>
              <a:gd name="connsiteY74" fmla="*/ 6146775 h 6412736"/>
              <a:gd name="connsiteX75" fmla="*/ 797881 w 2689189"/>
              <a:gd name="connsiteY75" fmla="*/ 6146775 h 6412736"/>
              <a:gd name="connsiteX76" fmla="*/ 531921 w 2689189"/>
              <a:gd name="connsiteY76" fmla="*/ 6117190 h 6412736"/>
              <a:gd name="connsiteX77" fmla="*/ 561507 w 2689189"/>
              <a:gd name="connsiteY77" fmla="*/ 6117190 h 6412736"/>
              <a:gd name="connsiteX78" fmla="*/ 561507 w 2689189"/>
              <a:gd name="connsiteY78" fmla="*/ 6146775 h 6412736"/>
              <a:gd name="connsiteX79" fmla="*/ 531921 w 2689189"/>
              <a:gd name="connsiteY79" fmla="*/ 6146775 h 6412736"/>
              <a:gd name="connsiteX80" fmla="*/ 265961 w 2689189"/>
              <a:gd name="connsiteY80" fmla="*/ 6117190 h 6412736"/>
              <a:gd name="connsiteX81" fmla="*/ 295546 w 2689189"/>
              <a:gd name="connsiteY81" fmla="*/ 6117190 h 6412736"/>
              <a:gd name="connsiteX82" fmla="*/ 295546 w 2689189"/>
              <a:gd name="connsiteY82" fmla="*/ 6146775 h 6412736"/>
              <a:gd name="connsiteX83" fmla="*/ 265961 w 2689189"/>
              <a:gd name="connsiteY83" fmla="*/ 6146775 h 6412736"/>
              <a:gd name="connsiteX84" fmla="*/ 0 w 2689189"/>
              <a:gd name="connsiteY84" fmla="*/ 6117190 h 6412736"/>
              <a:gd name="connsiteX85" fmla="*/ 29585 w 2689189"/>
              <a:gd name="connsiteY85" fmla="*/ 6117190 h 6412736"/>
              <a:gd name="connsiteX86" fmla="*/ 29585 w 2689189"/>
              <a:gd name="connsiteY86" fmla="*/ 6146775 h 6412736"/>
              <a:gd name="connsiteX87" fmla="*/ 0 w 2689189"/>
              <a:gd name="connsiteY87" fmla="*/ 6146775 h 6412736"/>
              <a:gd name="connsiteX88" fmla="*/ 2659604 w 2689189"/>
              <a:gd name="connsiteY88" fmla="*/ 5851229 h 6412736"/>
              <a:gd name="connsiteX89" fmla="*/ 2689189 w 2689189"/>
              <a:gd name="connsiteY89" fmla="*/ 5851229 h 6412736"/>
              <a:gd name="connsiteX90" fmla="*/ 2689189 w 2689189"/>
              <a:gd name="connsiteY90" fmla="*/ 5880814 h 6412736"/>
              <a:gd name="connsiteX91" fmla="*/ 2659604 w 2689189"/>
              <a:gd name="connsiteY91" fmla="*/ 5880814 h 6412736"/>
              <a:gd name="connsiteX92" fmla="*/ 2393644 w 2689189"/>
              <a:gd name="connsiteY92" fmla="*/ 5851229 h 6412736"/>
              <a:gd name="connsiteX93" fmla="*/ 2423230 w 2689189"/>
              <a:gd name="connsiteY93" fmla="*/ 5851229 h 6412736"/>
              <a:gd name="connsiteX94" fmla="*/ 2423230 w 2689189"/>
              <a:gd name="connsiteY94" fmla="*/ 5880814 h 6412736"/>
              <a:gd name="connsiteX95" fmla="*/ 2393644 w 2689189"/>
              <a:gd name="connsiteY95" fmla="*/ 5880814 h 6412736"/>
              <a:gd name="connsiteX96" fmla="*/ 2127683 w 2689189"/>
              <a:gd name="connsiteY96" fmla="*/ 5851229 h 6412736"/>
              <a:gd name="connsiteX97" fmla="*/ 2157268 w 2689189"/>
              <a:gd name="connsiteY97" fmla="*/ 5851229 h 6412736"/>
              <a:gd name="connsiteX98" fmla="*/ 2157268 w 2689189"/>
              <a:gd name="connsiteY98" fmla="*/ 5880814 h 6412736"/>
              <a:gd name="connsiteX99" fmla="*/ 2127683 w 2689189"/>
              <a:gd name="connsiteY99" fmla="*/ 5880814 h 6412736"/>
              <a:gd name="connsiteX100" fmla="*/ 1861723 w 2689189"/>
              <a:gd name="connsiteY100" fmla="*/ 5851229 h 6412736"/>
              <a:gd name="connsiteX101" fmla="*/ 1891309 w 2689189"/>
              <a:gd name="connsiteY101" fmla="*/ 5851229 h 6412736"/>
              <a:gd name="connsiteX102" fmla="*/ 1891309 w 2689189"/>
              <a:gd name="connsiteY102" fmla="*/ 5880814 h 6412736"/>
              <a:gd name="connsiteX103" fmla="*/ 1861723 w 2689189"/>
              <a:gd name="connsiteY103" fmla="*/ 5880814 h 6412736"/>
              <a:gd name="connsiteX104" fmla="*/ 1595763 w 2689189"/>
              <a:gd name="connsiteY104" fmla="*/ 5851229 h 6412736"/>
              <a:gd name="connsiteX105" fmla="*/ 1625348 w 2689189"/>
              <a:gd name="connsiteY105" fmla="*/ 5851229 h 6412736"/>
              <a:gd name="connsiteX106" fmla="*/ 1625348 w 2689189"/>
              <a:gd name="connsiteY106" fmla="*/ 5880814 h 6412736"/>
              <a:gd name="connsiteX107" fmla="*/ 1595763 w 2689189"/>
              <a:gd name="connsiteY107" fmla="*/ 5880814 h 6412736"/>
              <a:gd name="connsiteX108" fmla="*/ 1329802 w 2689189"/>
              <a:gd name="connsiteY108" fmla="*/ 5851229 h 6412736"/>
              <a:gd name="connsiteX109" fmla="*/ 1359387 w 2689189"/>
              <a:gd name="connsiteY109" fmla="*/ 5851229 h 6412736"/>
              <a:gd name="connsiteX110" fmla="*/ 1359387 w 2689189"/>
              <a:gd name="connsiteY110" fmla="*/ 5880814 h 6412736"/>
              <a:gd name="connsiteX111" fmla="*/ 1329802 w 2689189"/>
              <a:gd name="connsiteY111" fmla="*/ 5880814 h 6412736"/>
              <a:gd name="connsiteX112" fmla="*/ 1063842 w 2689189"/>
              <a:gd name="connsiteY112" fmla="*/ 5851229 h 6412736"/>
              <a:gd name="connsiteX113" fmla="*/ 1093428 w 2689189"/>
              <a:gd name="connsiteY113" fmla="*/ 5851229 h 6412736"/>
              <a:gd name="connsiteX114" fmla="*/ 1093428 w 2689189"/>
              <a:gd name="connsiteY114" fmla="*/ 5880814 h 6412736"/>
              <a:gd name="connsiteX115" fmla="*/ 1063842 w 2689189"/>
              <a:gd name="connsiteY115" fmla="*/ 5880814 h 6412736"/>
              <a:gd name="connsiteX116" fmla="*/ 797881 w 2689189"/>
              <a:gd name="connsiteY116" fmla="*/ 5851229 h 6412736"/>
              <a:gd name="connsiteX117" fmla="*/ 827466 w 2689189"/>
              <a:gd name="connsiteY117" fmla="*/ 5851229 h 6412736"/>
              <a:gd name="connsiteX118" fmla="*/ 827466 w 2689189"/>
              <a:gd name="connsiteY118" fmla="*/ 5880814 h 6412736"/>
              <a:gd name="connsiteX119" fmla="*/ 797881 w 2689189"/>
              <a:gd name="connsiteY119" fmla="*/ 5880814 h 6412736"/>
              <a:gd name="connsiteX120" fmla="*/ 531921 w 2689189"/>
              <a:gd name="connsiteY120" fmla="*/ 5851229 h 6412736"/>
              <a:gd name="connsiteX121" fmla="*/ 561507 w 2689189"/>
              <a:gd name="connsiteY121" fmla="*/ 5851229 h 6412736"/>
              <a:gd name="connsiteX122" fmla="*/ 561507 w 2689189"/>
              <a:gd name="connsiteY122" fmla="*/ 5880814 h 6412736"/>
              <a:gd name="connsiteX123" fmla="*/ 531921 w 2689189"/>
              <a:gd name="connsiteY123" fmla="*/ 5880814 h 6412736"/>
              <a:gd name="connsiteX124" fmla="*/ 265961 w 2689189"/>
              <a:gd name="connsiteY124" fmla="*/ 5851229 h 6412736"/>
              <a:gd name="connsiteX125" fmla="*/ 295546 w 2689189"/>
              <a:gd name="connsiteY125" fmla="*/ 5851229 h 6412736"/>
              <a:gd name="connsiteX126" fmla="*/ 295546 w 2689189"/>
              <a:gd name="connsiteY126" fmla="*/ 5880814 h 6412736"/>
              <a:gd name="connsiteX127" fmla="*/ 265961 w 2689189"/>
              <a:gd name="connsiteY127" fmla="*/ 5880814 h 6412736"/>
              <a:gd name="connsiteX128" fmla="*/ 0 w 2689189"/>
              <a:gd name="connsiteY128" fmla="*/ 5851229 h 6412736"/>
              <a:gd name="connsiteX129" fmla="*/ 29585 w 2689189"/>
              <a:gd name="connsiteY129" fmla="*/ 5851229 h 6412736"/>
              <a:gd name="connsiteX130" fmla="*/ 29585 w 2689189"/>
              <a:gd name="connsiteY130" fmla="*/ 5880814 h 6412736"/>
              <a:gd name="connsiteX131" fmla="*/ 0 w 2689189"/>
              <a:gd name="connsiteY131" fmla="*/ 5880814 h 6412736"/>
              <a:gd name="connsiteX132" fmla="*/ 2659604 w 2689189"/>
              <a:gd name="connsiteY132" fmla="*/ 5585269 h 6412736"/>
              <a:gd name="connsiteX133" fmla="*/ 2689189 w 2689189"/>
              <a:gd name="connsiteY133" fmla="*/ 5585269 h 6412736"/>
              <a:gd name="connsiteX134" fmla="*/ 2689189 w 2689189"/>
              <a:gd name="connsiteY134" fmla="*/ 5614854 h 6412736"/>
              <a:gd name="connsiteX135" fmla="*/ 2659604 w 2689189"/>
              <a:gd name="connsiteY135" fmla="*/ 5614854 h 6412736"/>
              <a:gd name="connsiteX136" fmla="*/ 2393644 w 2689189"/>
              <a:gd name="connsiteY136" fmla="*/ 5585269 h 6412736"/>
              <a:gd name="connsiteX137" fmla="*/ 2423230 w 2689189"/>
              <a:gd name="connsiteY137" fmla="*/ 5585269 h 6412736"/>
              <a:gd name="connsiteX138" fmla="*/ 2423230 w 2689189"/>
              <a:gd name="connsiteY138" fmla="*/ 5614854 h 6412736"/>
              <a:gd name="connsiteX139" fmla="*/ 2393644 w 2689189"/>
              <a:gd name="connsiteY139" fmla="*/ 5614854 h 6412736"/>
              <a:gd name="connsiteX140" fmla="*/ 2127683 w 2689189"/>
              <a:gd name="connsiteY140" fmla="*/ 5585269 h 6412736"/>
              <a:gd name="connsiteX141" fmla="*/ 2157268 w 2689189"/>
              <a:gd name="connsiteY141" fmla="*/ 5585269 h 6412736"/>
              <a:gd name="connsiteX142" fmla="*/ 2157268 w 2689189"/>
              <a:gd name="connsiteY142" fmla="*/ 5614854 h 6412736"/>
              <a:gd name="connsiteX143" fmla="*/ 2127683 w 2689189"/>
              <a:gd name="connsiteY143" fmla="*/ 5614854 h 6412736"/>
              <a:gd name="connsiteX144" fmla="*/ 1861723 w 2689189"/>
              <a:gd name="connsiteY144" fmla="*/ 5585269 h 6412736"/>
              <a:gd name="connsiteX145" fmla="*/ 1891309 w 2689189"/>
              <a:gd name="connsiteY145" fmla="*/ 5585269 h 6412736"/>
              <a:gd name="connsiteX146" fmla="*/ 1891309 w 2689189"/>
              <a:gd name="connsiteY146" fmla="*/ 5614854 h 6412736"/>
              <a:gd name="connsiteX147" fmla="*/ 1861723 w 2689189"/>
              <a:gd name="connsiteY147" fmla="*/ 5614854 h 6412736"/>
              <a:gd name="connsiteX148" fmla="*/ 1595763 w 2689189"/>
              <a:gd name="connsiteY148" fmla="*/ 5585269 h 6412736"/>
              <a:gd name="connsiteX149" fmla="*/ 1625348 w 2689189"/>
              <a:gd name="connsiteY149" fmla="*/ 5585269 h 6412736"/>
              <a:gd name="connsiteX150" fmla="*/ 1625348 w 2689189"/>
              <a:gd name="connsiteY150" fmla="*/ 5614854 h 6412736"/>
              <a:gd name="connsiteX151" fmla="*/ 1595763 w 2689189"/>
              <a:gd name="connsiteY151" fmla="*/ 5614854 h 6412736"/>
              <a:gd name="connsiteX152" fmla="*/ 1329802 w 2689189"/>
              <a:gd name="connsiteY152" fmla="*/ 5585269 h 6412736"/>
              <a:gd name="connsiteX153" fmla="*/ 1359387 w 2689189"/>
              <a:gd name="connsiteY153" fmla="*/ 5585269 h 6412736"/>
              <a:gd name="connsiteX154" fmla="*/ 1359387 w 2689189"/>
              <a:gd name="connsiteY154" fmla="*/ 5614854 h 6412736"/>
              <a:gd name="connsiteX155" fmla="*/ 1329802 w 2689189"/>
              <a:gd name="connsiteY155" fmla="*/ 5614854 h 6412736"/>
              <a:gd name="connsiteX156" fmla="*/ 1063842 w 2689189"/>
              <a:gd name="connsiteY156" fmla="*/ 5585269 h 6412736"/>
              <a:gd name="connsiteX157" fmla="*/ 1093428 w 2689189"/>
              <a:gd name="connsiteY157" fmla="*/ 5585269 h 6412736"/>
              <a:gd name="connsiteX158" fmla="*/ 1093428 w 2689189"/>
              <a:gd name="connsiteY158" fmla="*/ 5614854 h 6412736"/>
              <a:gd name="connsiteX159" fmla="*/ 1063842 w 2689189"/>
              <a:gd name="connsiteY159" fmla="*/ 5614854 h 6412736"/>
              <a:gd name="connsiteX160" fmla="*/ 797881 w 2689189"/>
              <a:gd name="connsiteY160" fmla="*/ 5585269 h 6412736"/>
              <a:gd name="connsiteX161" fmla="*/ 827466 w 2689189"/>
              <a:gd name="connsiteY161" fmla="*/ 5585269 h 6412736"/>
              <a:gd name="connsiteX162" fmla="*/ 827466 w 2689189"/>
              <a:gd name="connsiteY162" fmla="*/ 5614854 h 6412736"/>
              <a:gd name="connsiteX163" fmla="*/ 797881 w 2689189"/>
              <a:gd name="connsiteY163" fmla="*/ 5614854 h 6412736"/>
              <a:gd name="connsiteX164" fmla="*/ 531921 w 2689189"/>
              <a:gd name="connsiteY164" fmla="*/ 5585269 h 6412736"/>
              <a:gd name="connsiteX165" fmla="*/ 561507 w 2689189"/>
              <a:gd name="connsiteY165" fmla="*/ 5585269 h 6412736"/>
              <a:gd name="connsiteX166" fmla="*/ 561507 w 2689189"/>
              <a:gd name="connsiteY166" fmla="*/ 5614854 h 6412736"/>
              <a:gd name="connsiteX167" fmla="*/ 531921 w 2689189"/>
              <a:gd name="connsiteY167" fmla="*/ 5614854 h 6412736"/>
              <a:gd name="connsiteX168" fmla="*/ 265961 w 2689189"/>
              <a:gd name="connsiteY168" fmla="*/ 5585269 h 6412736"/>
              <a:gd name="connsiteX169" fmla="*/ 295546 w 2689189"/>
              <a:gd name="connsiteY169" fmla="*/ 5585269 h 6412736"/>
              <a:gd name="connsiteX170" fmla="*/ 295546 w 2689189"/>
              <a:gd name="connsiteY170" fmla="*/ 5614854 h 6412736"/>
              <a:gd name="connsiteX171" fmla="*/ 265961 w 2689189"/>
              <a:gd name="connsiteY171" fmla="*/ 5614854 h 6412736"/>
              <a:gd name="connsiteX172" fmla="*/ 0 w 2689189"/>
              <a:gd name="connsiteY172" fmla="*/ 5585269 h 6412736"/>
              <a:gd name="connsiteX173" fmla="*/ 29585 w 2689189"/>
              <a:gd name="connsiteY173" fmla="*/ 5585269 h 6412736"/>
              <a:gd name="connsiteX174" fmla="*/ 29585 w 2689189"/>
              <a:gd name="connsiteY174" fmla="*/ 5614854 h 6412736"/>
              <a:gd name="connsiteX175" fmla="*/ 0 w 2689189"/>
              <a:gd name="connsiteY175" fmla="*/ 5614854 h 6412736"/>
              <a:gd name="connsiteX176" fmla="*/ 2659604 w 2689189"/>
              <a:gd name="connsiteY176" fmla="*/ 5319309 h 6412736"/>
              <a:gd name="connsiteX177" fmla="*/ 2689189 w 2689189"/>
              <a:gd name="connsiteY177" fmla="*/ 5319309 h 6412736"/>
              <a:gd name="connsiteX178" fmla="*/ 2689189 w 2689189"/>
              <a:gd name="connsiteY178" fmla="*/ 5348895 h 6412736"/>
              <a:gd name="connsiteX179" fmla="*/ 2659604 w 2689189"/>
              <a:gd name="connsiteY179" fmla="*/ 5348895 h 6412736"/>
              <a:gd name="connsiteX180" fmla="*/ 2393644 w 2689189"/>
              <a:gd name="connsiteY180" fmla="*/ 5319309 h 6412736"/>
              <a:gd name="connsiteX181" fmla="*/ 2423230 w 2689189"/>
              <a:gd name="connsiteY181" fmla="*/ 5319309 h 6412736"/>
              <a:gd name="connsiteX182" fmla="*/ 2423230 w 2689189"/>
              <a:gd name="connsiteY182" fmla="*/ 5348895 h 6412736"/>
              <a:gd name="connsiteX183" fmla="*/ 2393644 w 2689189"/>
              <a:gd name="connsiteY183" fmla="*/ 5348895 h 6412736"/>
              <a:gd name="connsiteX184" fmla="*/ 2127683 w 2689189"/>
              <a:gd name="connsiteY184" fmla="*/ 5319309 h 6412736"/>
              <a:gd name="connsiteX185" fmla="*/ 2157268 w 2689189"/>
              <a:gd name="connsiteY185" fmla="*/ 5319309 h 6412736"/>
              <a:gd name="connsiteX186" fmla="*/ 2157268 w 2689189"/>
              <a:gd name="connsiteY186" fmla="*/ 5348895 h 6412736"/>
              <a:gd name="connsiteX187" fmla="*/ 2127683 w 2689189"/>
              <a:gd name="connsiteY187" fmla="*/ 5348895 h 6412736"/>
              <a:gd name="connsiteX188" fmla="*/ 1861723 w 2689189"/>
              <a:gd name="connsiteY188" fmla="*/ 5319309 h 6412736"/>
              <a:gd name="connsiteX189" fmla="*/ 1891309 w 2689189"/>
              <a:gd name="connsiteY189" fmla="*/ 5319309 h 6412736"/>
              <a:gd name="connsiteX190" fmla="*/ 1891309 w 2689189"/>
              <a:gd name="connsiteY190" fmla="*/ 5348895 h 6412736"/>
              <a:gd name="connsiteX191" fmla="*/ 1861723 w 2689189"/>
              <a:gd name="connsiteY191" fmla="*/ 5348895 h 6412736"/>
              <a:gd name="connsiteX192" fmla="*/ 1595763 w 2689189"/>
              <a:gd name="connsiteY192" fmla="*/ 5319309 h 6412736"/>
              <a:gd name="connsiteX193" fmla="*/ 1625348 w 2689189"/>
              <a:gd name="connsiteY193" fmla="*/ 5319309 h 6412736"/>
              <a:gd name="connsiteX194" fmla="*/ 1625348 w 2689189"/>
              <a:gd name="connsiteY194" fmla="*/ 5348895 h 6412736"/>
              <a:gd name="connsiteX195" fmla="*/ 1595763 w 2689189"/>
              <a:gd name="connsiteY195" fmla="*/ 5348895 h 6412736"/>
              <a:gd name="connsiteX196" fmla="*/ 1329802 w 2689189"/>
              <a:gd name="connsiteY196" fmla="*/ 5319309 h 6412736"/>
              <a:gd name="connsiteX197" fmla="*/ 1359387 w 2689189"/>
              <a:gd name="connsiteY197" fmla="*/ 5319309 h 6412736"/>
              <a:gd name="connsiteX198" fmla="*/ 1359387 w 2689189"/>
              <a:gd name="connsiteY198" fmla="*/ 5348895 h 6412736"/>
              <a:gd name="connsiteX199" fmla="*/ 1329802 w 2689189"/>
              <a:gd name="connsiteY199" fmla="*/ 5348895 h 6412736"/>
              <a:gd name="connsiteX200" fmla="*/ 1063842 w 2689189"/>
              <a:gd name="connsiteY200" fmla="*/ 5319309 h 6412736"/>
              <a:gd name="connsiteX201" fmla="*/ 1093428 w 2689189"/>
              <a:gd name="connsiteY201" fmla="*/ 5319309 h 6412736"/>
              <a:gd name="connsiteX202" fmla="*/ 1093428 w 2689189"/>
              <a:gd name="connsiteY202" fmla="*/ 5348895 h 6412736"/>
              <a:gd name="connsiteX203" fmla="*/ 1063842 w 2689189"/>
              <a:gd name="connsiteY203" fmla="*/ 5348895 h 6412736"/>
              <a:gd name="connsiteX204" fmla="*/ 797881 w 2689189"/>
              <a:gd name="connsiteY204" fmla="*/ 5319309 h 6412736"/>
              <a:gd name="connsiteX205" fmla="*/ 827466 w 2689189"/>
              <a:gd name="connsiteY205" fmla="*/ 5319309 h 6412736"/>
              <a:gd name="connsiteX206" fmla="*/ 827466 w 2689189"/>
              <a:gd name="connsiteY206" fmla="*/ 5348895 h 6412736"/>
              <a:gd name="connsiteX207" fmla="*/ 797881 w 2689189"/>
              <a:gd name="connsiteY207" fmla="*/ 5348895 h 6412736"/>
              <a:gd name="connsiteX208" fmla="*/ 531921 w 2689189"/>
              <a:gd name="connsiteY208" fmla="*/ 5319309 h 6412736"/>
              <a:gd name="connsiteX209" fmla="*/ 561507 w 2689189"/>
              <a:gd name="connsiteY209" fmla="*/ 5319309 h 6412736"/>
              <a:gd name="connsiteX210" fmla="*/ 561507 w 2689189"/>
              <a:gd name="connsiteY210" fmla="*/ 5348895 h 6412736"/>
              <a:gd name="connsiteX211" fmla="*/ 531921 w 2689189"/>
              <a:gd name="connsiteY211" fmla="*/ 5348895 h 6412736"/>
              <a:gd name="connsiteX212" fmla="*/ 265961 w 2689189"/>
              <a:gd name="connsiteY212" fmla="*/ 5319309 h 6412736"/>
              <a:gd name="connsiteX213" fmla="*/ 295546 w 2689189"/>
              <a:gd name="connsiteY213" fmla="*/ 5319309 h 6412736"/>
              <a:gd name="connsiteX214" fmla="*/ 295546 w 2689189"/>
              <a:gd name="connsiteY214" fmla="*/ 5348895 h 6412736"/>
              <a:gd name="connsiteX215" fmla="*/ 265961 w 2689189"/>
              <a:gd name="connsiteY215" fmla="*/ 5348895 h 6412736"/>
              <a:gd name="connsiteX216" fmla="*/ 0 w 2689189"/>
              <a:gd name="connsiteY216" fmla="*/ 5319309 h 6412736"/>
              <a:gd name="connsiteX217" fmla="*/ 29585 w 2689189"/>
              <a:gd name="connsiteY217" fmla="*/ 5319309 h 6412736"/>
              <a:gd name="connsiteX218" fmla="*/ 29585 w 2689189"/>
              <a:gd name="connsiteY218" fmla="*/ 5348895 h 6412736"/>
              <a:gd name="connsiteX219" fmla="*/ 0 w 2689189"/>
              <a:gd name="connsiteY219" fmla="*/ 5348895 h 6412736"/>
              <a:gd name="connsiteX220" fmla="*/ 2659604 w 2689189"/>
              <a:gd name="connsiteY220" fmla="*/ 5053348 h 6412736"/>
              <a:gd name="connsiteX221" fmla="*/ 2689189 w 2689189"/>
              <a:gd name="connsiteY221" fmla="*/ 5053348 h 6412736"/>
              <a:gd name="connsiteX222" fmla="*/ 2689189 w 2689189"/>
              <a:gd name="connsiteY222" fmla="*/ 5082933 h 6412736"/>
              <a:gd name="connsiteX223" fmla="*/ 2659604 w 2689189"/>
              <a:gd name="connsiteY223" fmla="*/ 5082933 h 6412736"/>
              <a:gd name="connsiteX224" fmla="*/ 2393644 w 2689189"/>
              <a:gd name="connsiteY224" fmla="*/ 5053348 h 6412736"/>
              <a:gd name="connsiteX225" fmla="*/ 2423230 w 2689189"/>
              <a:gd name="connsiteY225" fmla="*/ 5053348 h 6412736"/>
              <a:gd name="connsiteX226" fmla="*/ 2423230 w 2689189"/>
              <a:gd name="connsiteY226" fmla="*/ 5082933 h 6412736"/>
              <a:gd name="connsiteX227" fmla="*/ 2393644 w 2689189"/>
              <a:gd name="connsiteY227" fmla="*/ 5082933 h 6412736"/>
              <a:gd name="connsiteX228" fmla="*/ 2127683 w 2689189"/>
              <a:gd name="connsiteY228" fmla="*/ 5053348 h 6412736"/>
              <a:gd name="connsiteX229" fmla="*/ 2157268 w 2689189"/>
              <a:gd name="connsiteY229" fmla="*/ 5053348 h 6412736"/>
              <a:gd name="connsiteX230" fmla="*/ 2157268 w 2689189"/>
              <a:gd name="connsiteY230" fmla="*/ 5082933 h 6412736"/>
              <a:gd name="connsiteX231" fmla="*/ 2127683 w 2689189"/>
              <a:gd name="connsiteY231" fmla="*/ 5082933 h 6412736"/>
              <a:gd name="connsiteX232" fmla="*/ 1861723 w 2689189"/>
              <a:gd name="connsiteY232" fmla="*/ 5053348 h 6412736"/>
              <a:gd name="connsiteX233" fmla="*/ 1891309 w 2689189"/>
              <a:gd name="connsiteY233" fmla="*/ 5053348 h 6412736"/>
              <a:gd name="connsiteX234" fmla="*/ 1891309 w 2689189"/>
              <a:gd name="connsiteY234" fmla="*/ 5082933 h 6412736"/>
              <a:gd name="connsiteX235" fmla="*/ 1861723 w 2689189"/>
              <a:gd name="connsiteY235" fmla="*/ 5082933 h 6412736"/>
              <a:gd name="connsiteX236" fmla="*/ 1595763 w 2689189"/>
              <a:gd name="connsiteY236" fmla="*/ 5053348 h 6412736"/>
              <a:gd name="connsiteX237" fmla="*/ 1625348 w 2689189"/>
              <a:gd name="connsiteY237" fmla="*/ 5053348 h 6412736"/>
              <a:gd name="connsiteX238" fmla="*/ 1625348 w 2689189"/>
              <a:gd name="connsiteY238" fmla="*/ 5082933 h 6412736"/>
              <a:gd name="connsiteX239" fmla="*/ 1595763 w 2689189"/>
              <a:gd name="connsiteY239" fmla="*/ 5082933 h 6412736"/>
              <a:gd name="connsiteX240" fmla="*/ 1329802 w 2689189"/>
              <a:gd name="connsiteY240" fmla="*/ 5053348 h 6412736"/>
              <a:gd name="connsiteX241" fmla="*/ 1359387 w 2689189"/>
              <a:gd name="connsiteY241" fmla="*/ 5053348 h 6412736"/>
              <a:gd name="connsiteX242" fmla="*/ 1359387 w 2689189"/>
              <a:gd name="connsiteY242" fmla="*/ 5082933 h 6412736"/>
              <a:gd name="connsiteX243" fmla="*/ 1329802 w 2689189"/>
              <a:gd name="connsiteY243" fmla="*/ 5082933 h 6412736"/>
              <a:gd name="connsiteX244" fmla="*/ 1063842 w 2689189"/>
              <a:gd name="connsiteY244" fmla="*/ 5053348 h 6412736"/>
              <a:gd name="connsiteX245" fmla="*/ 1093428 w 2689189"/>
              <a:gd name="connsiteY245" fmla="*/ 5053348 h 6412736"/>
              <a:gd name="connsiteX246" fmla="*/ 1093428 w 2689189"/>
              <a:gd name="connsiteY246" fmla="*/ 5082933 h 6412736"/>
              <a:gd name="connsiteX247" fmla="*/ 1063842 w 2689189"/>
              <a:gd name="connsiteY247" fmla="*/ 5082933 h 6412736"/>
              <a:gd name="connsiteX248" fmla="*/ 797881 w 2689189"/>
              <a:gd name="connsiteY248" fmla="*/ 5053348 h 6412736"/>
              <a:gd name="connsiteX249" fmla="*/ 827466 w 2689189"/>
              <a:gd name="connsiteY249" fmla="*/ 5053348 h 6412736"/>
              <a:gd name="connsiteX250" fmla="*/ 827466 w 2689189"/>
              <a:gd name="connsiteY250" fmla="*/ 5082933 h 6412736"/>
              <a:gd name="connsiteX251" fmla="*/ 797881 w 2689189"/>
              <a:gd name="connsiteY251" fmla="*/ 5082933 h 6412736"/>
              <a:gd name="connsiteX252" fmla="*/ 531921 w 2689189"/>
              <a:gd name="connsiteY252" fmla="*/ 5053348 h 6412736"/>
              <a:gd name="connsiteX253" fmla="*/ 561507 w 2689189"/>
              <a:gd name="connsiteY253" fmla="*/ 5053348 h 6412736"/>
              <a:gd name="connsiteX254" fmla="*/ 561507 w 2689189"/>
              <a:gd name="connsiteY254" fmla="*/ 5082933 h 6412736"/>
              <a:gd name="connsiteX255" fmla="*/ 531921 w 2689189"/>
              <a:gd name="connsiteY255" fmla="*/ 5082933 h 6412736"/>
              <a:gd name="connsiteX256" fmla="*/ 265961 w 2689189"/>
              <a:gd name="connsiteY256" fmla="*/ 5053348 h 6412736"/>
              <a:gd name="connsiteX257" fmla="*/ 295546 w 2689189"/>
              <a:gd name="connsiteY257" fmla="*/ 5053348 h 6412736"/>
              <a:gd name="connsiteX258" fmla="*/ 295546 w 2689189"/>
              <a:gd name="connsiteY258" fmla="*/ 5082933 h 6412736"/>
              <a:gd name="connsiteX259" fmla="*/ 265961 w 2689189"/>
              <a:gd name="connsiteY259" fmla="*/ 5082933 h 6412736"/>
              <a:gd name="connsiteX260" fmla="*/ 0 w 2689189"/>
              <a:gd name="connsiteY260" fmla="*/ 5053348 h 6412736"/>
              <a:gd name="connsiteX261" fmla="*/ 29585 w 2689189"/>
              <a:gd name="connsiteY261" fmla="*/ 5053348 h 6412736"/>
              <a:gd name="connsiteX262" fmla="*/ 29585 w 2689189"/>
              <a:gd name="connsiteY262" fmla="*/ 5082933 h 6412736"/>
              <a:gd name="connsiteX263" fmla="*/ 0 w 2689189"/>
              <a:gd name="connsiteY263" fmla="*/ 5082933 h 6412736"/>
              <a:gd name="connsiteX264" fmla="*/ 2659604 w 2689189"/>
              <a:gd name="connsiteY264" fmla="*/ 4787388 h 6412736"/>
              <a:gd name="connsiteX265" fmla="*/ 2689189 w 2689189"/>
              <a:gd name="connsiteY265" fmla="*/ 4787388 h 6412736"/>
              <a:gd name="connsiteX266" fmla="*/ 2689189 w 2689189"/>
              <a:gd name="connsiteY266" fmla="*/ 4816974 h 6412736"/>
              <a:gd name="connsiteX267" fmla="*/ 2659604 w 2689189"/>
              <a:gd name="connsiteY267" fmla="*/ 4816974 h 6412736"/>
              <a:gd name="connsiteX268" fmla="*/ 2393644 w 2689189"/>
              <a:gd name="connsiteY268" fmla="*/ 4787388 h 6412736"/>
              <a:gd name="connsiteX269" fmla="*/ 2423230 w 2689189"/>
              <a:gd name="connsiteY269" fmla="*/ 4787388 h 6412736"/>
              <a:gd name="connsiteX270" fmla="*/ 2423230 w 2689189"/>
              <a:gd name="connsiteY270" fmla="*/ 4816974 h 6412736"/>
              <a:gd name="connsiteX271" fmla="*/ 2393644 w 2689189"/>
              <a:gd name="connsiteY271" fmla="*/ 4816974 h 6412736"/>
              <a:gd name="connsiteX272" fmla="*/ 2127683 w 2689189"/>
              <a:gd name="connsiteY272" fmla="*/ 4787388 h 6412736"/>
              <a:gd name="connsiteX273" fmla="*/ 2157268 w 2689189"/>
              <a:gd name="connsiteY273" fmla="*/ 4787388 h 6412736"/>
              <a:gd name="connsiteX274" fmla="*/ 2157268 w 2689189"/>
              <a:gd name="connsiteY274" fmla="*/ 4816974 h 6412736"/>
              <a:gd name="connsiteX275" fmla="*/ 2127683 w 2689189"/>
              <a:gd name="connsiteY275" fmla="*/ 4816974 h 6412736"/>
              <a:gd name="connsiteX276" fmla="*/ 1861723 w 2689189"/>
              <a:gd name="connsiteY276" fmla="*/ 4787388 h 6412736"/>
              <a:gd name="connsiteX277" fmla="*/ 1891309 w 2689189"/>
              <a:gd name="connsiteY277" fmla="*/ 4787388 h 6412736"/>
              <a:gd name="connsiteX278" fmla="*/ 1891309 w 2689189"/>
              <a:gd name="connsiteY278" fmla="*/ 4816974 h 6412736"/>
              <a:gd name="connsiteX279" fmla="*/ 1861723 w 2689189"/>
              <a:gd name="connsiteY279" fmla="*/ 4816974 h 6412736"/>
              <a:gd name="connsiteX280" fmla="*/ 1595763 w 2689189"/>
              <a:gd name="connsiteY280" fmla="*/ 4787388 h 6412736"/>
              <a:gd name="connsiteX281" fmla="*/ 1625348 w 2689189"/>
              <a:gd name="connsiteY281" fmla="*/ 4787388 h 6412736"/>
              <a:gd name="connsiteX282" fmla="*/ 1625348 w 2689189"/>
              <a:gd name="connsiteY282" fmla="*/ 4816974 h 6412736"/>
              <a:gd name="connsiteX283" fmla="*/ 1595763 w 2689189"/>
              <a:gd name="connsiteY283" fmla="*/ 4816974 h 6412736"/>
              <a:gd name="connsiteX284" fmla="*/ 1329802 w 2689189"/>
              <a:gd name="connsiteY284" fmla="*/ 4787388 h 6412736"/>
              <a:gd name="connsiteX285" fmla="*/ 1359387 w 2689189"/>
              <a:gd name="connsiteY285" fmla="*/ 4787388 h 6412736"/>
              <a:gd name="connsiteX286" fmla="*/ 1359387 w 2689189"/>
              <a:gd name="connsiteY286" fmla="*/ 4816974 h 6412736"/>
              <a:gd name="connsiteX287" fmla="*/ 1329802 w 2689189"/>
              <a:gd name="connsiteY287" fmla="*/ 4816974 h 6412736"/>
              <a:gd name="connsiteX288" fmla="*/ 1063842 w 2689189"/>
              <a:gd name="connsiteY288" fmla="*/ 4787388 h 6412736"/>
              <a:gd name="connsiteX289" fmla="*/ 1093428 w 2689189"/>
              <a:gd name="connsiteY289" fmla="*/ 4787388 h 6412736"/>
              <a:gd name="connsiteX290" fmla="*/ 1093428 w 2689189"/>
              <a:gd name="connsiteY290" fmla="*/ 4816974 h 6412736"/>
              <a:gd name="connsiteX291" fmla="*/ 1063842 w 2689189"/>
              <a:gd name="connsiteY291" fmla="*/ 4816974 h 6412736"/>
              <a:gd name="connsiteX292" fmla="*/ 797881 w 2689189"/>
              <a:gd name="connsiteY292" fmla="*/ 4787388 h 6412736"/>
              <a:gd name="connsiteX293" fmla="*/ 827466 w 2689189"/>
              <a:gd name="connsiteY293" fmla="*/ 4787388 h 6412736"/>
              <a:gd name="connsiteX294" fmla="*/ 827466 w 2689189"/>
              <a:gd name="connsiteY294" fmla="*/ 4816974 h 6412736"/>
              <a:gd name="connsiteX295" fmla="*/ 797881 w 2689189"/>
              <a:gd name="connsiteY295" fmla="*/ 4816974 h 6412736"/>
              <a:gd name="connsiteX296" fmla="*/ 531921 w 2689189"/>
              <a:gd name="connsiteY296" fmla="*/ 4787388 h 6412736"/>
              <a:gd name="connsiteX297" fmla="*/ 561507 w 2689189"/>
              <a:gd name="connsiteY297" fmla="*/ 4787388 h 6412736"/>
              <a:gd name="connsiteX298" fmla="*/ 561507 w 2689189"/>
              <a:gd name="connsiteY298" fmla="*/ 4816974 h 6412736"/>
              <a:gd name="connsiteX299" fmla="*/ 531921 w 2689189"/>
              <a:gd name="connsiteY299" fmla="*/ 4816974 h 6412736"/>
              <a:gd name="connsiteX300" fmla="*/ 265961 w 2689189"/>
              <a:gd name="connsiteY300" fmla="*/ 4787388 h 6412736"/>
              <a:gd name="connsiteX301" fmla="*/ 295546 w 2689189"/>
              <a:gd name="connsiteY301" fmla="*/ 4787388 h 6412736"/>
              <a:gd name="connsiteX302" fmla="*/ 295546 w 2689189"/>
              <a:gd name="connsiteY302" fmla="*/ 4816974 h 6412736"/>
              <a:gd name="connsiteX303" fmla="*/ 265961 w 2689189"/>
              <a:gd name="connsiteY303" fmla="*/ 4816974 h 6412736"/>
              <a:gd name="connsiteX304" fmla="*/ 0 w 2689189"/>
              <a:gd name="connsiteY304" fmla="*/ 4787388 h 6412736"/>
              <a:gd name="connsiteX305" fmla="*/ 29585 w 2689189"/>
              <a:gd name="connsiteY305" fmla="*/ 4787388 h 6412736"/>
              <a:gd name="connsiteX306" fmla="*/ 29585 w 2689189"/>
              <a:gd name="connsiteY306" fmla="*/ 4816974 h 6412736"/>
              <a:gd name="connsiteX307" fmla="*/ 0 w 2689189"/>
              <a:gd name="connsiteY307" fmla="*/ 4816974 h 6412736"/>
              <a:gd name="connsiteX308" fmla="*/ 2659604 w 2689189"/>
              <a:gd name="connsiteY308" fmla="*/ 4521428 h 6412736"/>
              <a:gd name="connsiteX309" fmla="*/ 2689189 w 2689189"/>
              <a:gd name="connsiteY309" fmla="*/ 4521428 h 6412736"/>
              <a:gd name="connsiteX310" fmla="*/ 2689189 w 2689189"/>
              <a:gd name="connsiteY310" fmla="*/ 4551013 h 6412736"/>
              <a:gd name="connsiteX311" fmla="*/ 2659604 w 2689189"/>
              <a:gd name="connsiteY311" fmla="*/ 4551013 h 6412736"/>
              <a:gd name="connsiteX312" fmla="*/ 2393644 w 2689189"/>
              <a:gd name="connsiteY312" fmla="*/ 4521428 h 6412736"/>
              <a:gd name="connsiteX313" fmla="*/ 2423230 w 2689189"/>
              <a:gd name="connsiteY313" fmla="*/ 4521428 h 6412736"/>
              <a:gd name="connsiteX314" fmla="*/ 2423230 w 2689189"/>
              <a:gd name="connsiteY314" fmla="*/ 4551013 h 6412736"/>
              <a:gd name="connsiteX315" fmla="*/ 2393644 w 2689189"/>
              <a:gd name="connsiteY315" fmla="*/ 4551013 h 6412736"/>
              <a:gd name="connsiteX316" fmla="*/ 2127683 w 2689189"/>
              <a:gd name="connsiteY316" fmla="*/ 4521428 h 6412736"/>
              <a:gd name="connsiteX317" fmla="*/ 2157268 w 2689189"/>
              <a:gd name="connsiteY317" fmla="*/ 4521428 h 6412736"/>
              <a:gd name="connsiteX318" fmla="*/ 2157268 w 2689189"/>
              <a:gd name="connsiteY318" fmla="*/ 4551013 h 6412736"/>
              <a:gd name="connsiteX319" fmla="*/ 2127683 w 2689189"/>
              <a:gd name="connsiteY319" fmla="*/ 4551013 h 6412736"/>
              <a:gd name="connsiteX320" fmla="*/ 1861723 w 2689189"/>
              <a:gd name="connsiteY320" fmla="*/ 4521428 h 6412736"/>
              <a:gd name="connsiteX321" fmla="*/ 1891309 w 2689189"/>
              <a:gd name="connsiteY321" fmla="*/ 4521428 h 6412736"/>
              <a:gd name="connsiteX322" fmla="*/ 1891309 w 2689189"/>
              <a:gd name="connsiteY322" fmla="*/ 4551013 h 6412736"/>
              <a:gd name="connsiteX323" fmla="*/ 1861723 w 2689189"/>
              <a:gd name="connsiteY323" fmla="*/ 4551013 h 6412736"/>
              <a:gd name="connsiteX324" fmla="*/ 1595763 w 2689189"/>
              <a:gd name="connsiteY324" fmla="*/ 4521428 h 6412736"/>
              <a:gd name="connsiteX325" fmla="*/ 1625348 w 2689189"/>
              <a:gd name="connsiteY325" fmla="*/ 4521428 h 6412736"/>
              <a:gd name="connsiteX326" fmla="*/ 1625348 w 2689189"/>
              <a:gd name="connsiteY326" fmla="*/ 4551013 h 6412736"/>
              <a:gd name="connsiteX327" fmla="*/ 1595763 w 2689189"/>
              <a:gd name="connsiteY327" fmla="*/ 4551013 h 6412736"/>
              <a:gd name="connsiteX328" fmla="*/ 1329802 w 2689189"/>
              <a:gd name="connsiteY328" fmla="*/ 4521428 h 6412736"/>
              <a:gd name="connsiteX329" fmla="*/ 1359387 w 2689189"/>
              <a:gd name="connsiteY329" fmla="*/ 4521428 h 6412736"/>
              <a:gd name="connsiteX330" fmla="*/ 1359387 w 2689189"/>
              <a:gd name="connsiteY330" fmla="*/ 4551013 h 6412736"/>
              <a:gd name="connsiteX331" fmla="*/ 1329802 w 2689189"/>
              <a:gd name="connsiteY331" fmla="*/ 4551013 h 6412736"/>
              <a:gd name="connsiteX332" fmla="*/ 1063842 w 2689189"/>
              <a:gd name="connsiteY332" fmla="*/ 4521428 h 6412736"/>
              <a:gd name="connsiteX333" fmla="*/ 1093428 w 2689189"/>
              <a:gd name="connsiteY333" fmla="*/ 4521428 h 6412736"/>
              <a:gd name="connsiteX334" fmla="*/ 1093428 w 2689189"/>
              <a:gd name="connsiteY334" fmla="*/ 4551013 h 6412736"/>
              <a:gd name="connsiteX335" fmla="*/ 1063842 w 2689189"/>
              <a:gd name="connsiteY335" fmla="*/ 4551013 h 6412736"/>
              <a:gd name="connsiteX336" fmla="*/ 797881 w 2689189"/>
              <a:gd name="connsiteY336" fmla="*/ 4521428 h 6412736"/>
              <a:gd name="connsiteX337" fmla="*/ 827466 w 2689189"/>
              <a:gd name="connsiteY337" fmla="*/ 4521428 h 6412736"/>
              <a:gd name="connsiteX338" fmla="*/ 827466 w 2689189"/>
              <a:gd name="connsiteY338" fmla="*/ 4551013 h 6412736"/>
              <a:gd name="connsiteX339" fmla="*/ 797881 w 2689189"/>
              <a:gd name="connsiteY339" fmla="*/ 4551013 h 6412736"/>
              <a:gd name="connsiteX340" fmla="*/ 531921 w 2689189"/>
              <a:gd name="connsiteY340" fmla="*/ 4521428 h 6412736"/>
              <a:gd name="connsiteX341" fmla="*/ 561507 w 2689189"/>
              <a:gd name="connsiteY341" fmla="*/ 4521428 h 6412736"/>
              <a:gd name="connsiteX342" fmla="*/ 561507 w 2689189"/>
              <a:gd name="connsiteY342" fmla="*/ 4551013 h 6412736"/>
              <a:gd name="connsiteX343" fmla="*/ 531921 w 2689189"/>
              <a:gd name="connsiteY343" fmla="*/ 4551013 h 6412736"/>
              <a:gd name="connsiteX344" fmla="*/ 265961 w 2689189"/>
              <a:gd name="connsiteY344" fmla="*/ 4521428 h 6412736"/>
              <a:gd name="connsiteX345" fmla="*/ 295546 w 2689189"/>
              <a:gd name="connsiteY345" fmla="*/ 4521428 h 6412736"/>
              <a:gd name="connsiteX346" fmla="*/ 295546 w 2689189"/>
              <a:gd name="connsiteY346" fmla="*/ 4551013 h 6412736"/>
              <a:gd name="connsiteX347" fmla="*/ 265961 w 2689189"/>
              <a:gd name="connsiteY347" fmla="*/ 4551013 h 6412736"/>
              <a:gd name="connsiteX348" fmla="*/ 0 w 2689189"/>
              <a:gd name="connsiteY348" fmla="*/ 4521428 h 6412736"/>
              <a:gd name="connsiteX349" fmla="*/ 29585 w 2689189"/>
              <a:gd name="connsiteY349" fmla="*/ 4521428 h 6412736"/>
              <a:gd name="connsiteX350" fmla="*/ 29585 w 2689189"/>
              <a:gd name="connsiteY350" fmla="*/ 4551013 h 6412736"/>
              <a:gd name="connsiteX351" fmla="*/ 0 w 2689189"/>
              <a:gd name="connsiteY351" fmla="*/ 4551013 h 6412736"/>
              <a:gd name="connsiteX352" fmla="*/ 2659604 w 2689189"/>
              <a:gd name="connsiteY352" fmla="*/ 4255467 h 6412736"/>
              <a:gd name="connsiteX353" fmla="*/ 2689189 w 2689189"/>
              <a:gd name="connsiteY353" fmla="*/ 4255467 h 6412736"/>
              <a:gd name="connsiteX354" fmla="*/ 2689189 w 2689189"/>
              <a:gd name="connsiteY354" fmla="*/ 4285052 h 6412736"/>
              <a:gd name="connsiteX355" fmla="*/ 2659604 w 2689189"/>
              <a:gd name="connsiteY355" fmla="*/ 4285052 h 6412736"/>
              <a:gd name="connsiteX356" fmla="*/ 2393644 w 2689189"/>
              <a:gd name="connsiteY356" fmla="*/ 4255467 h 6412736"/>
              <a:gd name="connsiteX357" fmla="*/ 2423230 w 2689189"/>
              <a:gd name="connsiteY357" fmla="*/ 4255467 h 6412736"/>
              <a:gd name="connsiteX358" fmla="*/ 2423230 w 2689189"/>
              <a:gd name="connsiteY358" fmla="*/ 4285052 h 6412736"/>
              <a:gd name="connsiteX359" fmla="*/ 2393644 w 2689189"/>
              <a:gd name="connsiteY359" fmla="*/ 4285052 h 6412736"/>
              <a:gd name="connsiteX360" fmla="*/ 2127683 w 2689189"/>
              <a:gd name="connsiteY360" fmla="*/ 4255467 h 6412736"/>
              <a:gd name="connsiteX361" fmla="*/ 2157268 w 2689189"/>
              <a:gd name="connsiteY361" fmla="*/ 4255467 h 6412736"/>
              <a:gd name="connsiteX362" fmla="*/ 2157268 w 2689189"/>
              <a:gd name="connsiteY362" fmla="*/ 4285052 h 6412736"/>
              <a:gd name="connsiteX363" fmla="*/ 2127683 w 2689189"/>
              <a:gd name="connsiteY363" fmla="*/ 4285052 h 6412736"/>
              <a:gd name="connsiteX364" fmla="*/ 1861723 w 2689189"/>
              <a:gd name="connsiteY364" fmla="*/ 4255467 h 6412736"/>
              <a:gd name="connsiteX365" fmla="*/ 1891309 w 2689189"/>
              <a:gd name="connsiteY365" fmla="*/ 4255467 h 6412736"/>
              <a:gd name="connsiteX366" fmla="*/ 1891309 w 2689189"/>
              <a:gd name="connsiteY366" fmla="*/ 4285052 h 6412736"/>
              <a:gd name="connsiteX367" fmla="*/ 1861723 w 2689189"/>
              <a:gd name="connsiteY367" fmla="*/ 4285052 h 6412736"/>
              <a:gd name="connsiteX368" fmla="*/ 1595763 w 2689189"/>
              <a:gd name="connsiteY368" fmla="*/ 4255467 h 6412736"/>
              <a:gd name="connsiteX369" fmla="*/ 1625348 w 2689189"/>
              <a:gd name="connsiteY369" fmla="*/ 4255467 h 6412736"/>
              <a:gd name="connsiteX370" fmla="*/ 1625348 w 2689189"/>
              <a:gd name="connsiteY370" fmla="*/ 4285052 h 6412736"/>
              <a:gd name="connsiteX371" fmla="*/ 1595763 w 2689189"/>
              <a:gd name="connsiteY371" fmla="*/ 4285052 h 6412736"/>
              <a:gd name="connsiteX372" fmla="*/ 1329802 w 2689189"/>
              <a:gd name="connsiteY372" fmla="*/ 4255467 h 6412736"/>
              <a:gd name="connsiteX373" fmla="*/ 1359387 w 2689189"/>
              <a:gd name="connsiteY373" fmla="*/ 4255467 h 6412736"/>
              <a:gd name="connsiteX374" fmla="*/ 1359387 w 2689189"/>
              <a:gd name="connsiteY374" fmla="*/ 4285052 h 6412736"/>
              <a:gd name="connsiteX375" fmla="*/ 1329802 w 2689189"/>
              <a:gd name="connsiteY375" fmla="*/ 4285052 h 6412736"/>
              <a:gd name="connsiteX376" fmla="*/ 1063842 w 2689189"/>
              <a:gd name="connsiteY376" fmla="*/ 4255467 h 6412736"/>
              <a:gd name="connsiteX377" fmla="*/ 1093428 w 2689189"/>
              <a:gd name="connsiteY377" fmla="*/ 4255467 h 6412736"/>
              <a:gd name="connsiteX378" fmla="*/ 1093428 w 2689189"/>
              <a:gd name="connsiteY378" fmla="*/ 4285052 h 6412736"/>
              <a:gd name="connsiteX379" fmla="*/ 1063842 w 2689189"/>
              <a:gd name="connsiteY379" fmla="*/ 4285052 h 6412736"/>
              <a:gd name="connsiteX380" fmla="*/ 797881 w 2689189"/>
              <a:gd name="connsiteY380" fmla="*/ 4255467 h 6412736"/>
              <a:gd name="connsiteX381" fmla="*/ 827466 w 2689189"/>
              <a:gd name="connsiteY381" fmla="*/ 4255467 h 6412736"/>
              <a:gd name="connsiteX382" fmla="*/ 827466 w 2689189"/>
              <a:gd name="connsiteY382" fmla="*/ 4285052 h 6412736"/>
              <a:gd name="connsiteX383" fmla="*/ 797881 w 2689189"/>
              <a:gd name="connsiteY383" fmla="*/ 4285052 h 6412736"/>
              <a:gd name="connsiteX384" fmla="*/ 531921 w 2689189"/>
              <a:gd name="connsiteY384" fmla="*/ 4255467 h 6412736"/>
              <a:gd name="connsiteX385" fmla="*/ 561507 w 2689189"/>
              <a:gd name="connsiteY385" fmla="*/ 4255467 h 6412736"/>
              <a:gd name="connsiteX386" fmla="*/ 561507 w 2689189"/>
              <a:gd name="connsiteY386" fmla="*/ 4285052 h 6412736"/>
              <a:gd name="connsiteX387" fmla="*/ 531921 w 2689189"/>
              <a:gd name="connsiteY387" fmla="*/ 4285052 h 6412736"/>
              <a:gd name="connsiteX388" fmla="*/ 265961 w 2689189"/>
              <a:gd name="connsiteY388" fmla="*/ 4255467 h 6412736"/>
              <a:gd name="connsiteX389" fmla="*/ 295546 w 2689189"/>
              <a:gd name="connsiteY389" fmla="*/ 4255467 h 6412736"/>
              <a:gd name="connsiteX390" fmla="*/ 295546 w 2689189"/>
              <a:gd name="connsiteY390" fmla="*/ 4285052 h 6412736"/>
              <a:gd name="connsiteX391" fmla="*/ 265961 w 2689189"/>
              <a:gd name="connsiteY391" fmla="*/ 4285052 h 6412736"/>
              <a:gd name="connsiteX392" fmla="*/ 0 w 2689189"/>
              <a:gd name="connsiteY392" fmla="*/ 4255467 h 6412736"/>
              <a:gd name="connsiteX393" fmla="*/ 29585 w 2689189"/>
              <a:gd name="connsiteY393" fmla="*/ 4255467 h 6412736"/>
              <a:gd name="connsiteX394" fmla="*/ 29585 w 2689189"/>
              <a:gd name="connsiteY394" fmla="*/ 4285052 h 6412736"/>
              <a:gd name="connsiteX395" fmla="*/ 0 w 2689189"/>
              <a:gd name="connsiteY395" fmla="*/ 4285052 h 6412736"/>
              <a:gd name="connsiteX396" fmla="*/ 2659604 w 2689189"/>
              <a:gd name="connsiteY396" fmla="*/ 3989507 h 6412736"/>
              <a:gd name="connsiteX397" fmla="*/ 2689189 w 2689189"/>
              <a:gd name="connsiteY397" fmla="*/ 3989507 h 6412736"/>
              <a:gd name="connsiteX398" fmla="*/ 2689189 w 2689189"/>
              <a:gd name="connsiteY398" fmla="*/ 4019093 h 6412736"/>
              <a:gd name="connsiteX399" fmla="*/ 2659604 w 2689189"/>
              <a:gd name="connsiteY399" fmla="*/ 4019093 h 6412736"/>
              <a:gd name="connsiteX400" fmla="*/ 2393644 w 2689189"/>
              <a:gd name="connsiteY400" fmla="*/ 3989507 h 6412736"/>
              <a:gd name="connsiteX401" fmla="*/ 2423230 w 2689189"/>
              <a:gd name="connsiteY401" fmla="*/ 3989507 h 6412736"/>
              <a:gd name="connsiteX402" fmla="*/ 2423230 w 2689189"/>
              <a:gd name="connsiteY402" fmla="*/ 4019093 h 6412736"/>
              <a:gd name="connsiteX403" fmla="*/ 2393644 w 2689189"/>
              <a:gd name="connsiteY403" fmla="*/ 4019093 h 6412736"/>
              <a:gd name="connsiteX404" fmla="*/ 2127683 w 2689189"/>
              <a:gd name="connsiteY404" fmla="*/ 3989507 h 6412736"/>
              <a:gd name="connsiteX405" fmla="*/ 2157268 w 2689189"/>
              <a:gd name="connsiteY405" fmla="*/ 3989507 h 6412736"/>
              <a:gd name="connsiteX406" fmla="*/ 2157268 w 2689189"/>
              <a:gd name="connsiteY406" fmla="*/ 4019093 h 6412736"/>
              <a:gd name="connsiteX407" fmla="*/ 2127683 w 2689189"/>
              <a:gd name="connsiteY407" fmla="*/ 4019093 h 6412736"/>
              <a:gd name="connsiteX408" fmla="*/ 1861723 w 2689189"/>
              <a:gd name="connsiteY408" fmla="*/ 3989507 h 6412736"/>
              <a:gd name="connsiteX409" fmla="*/ 1891309 w 2689189"/>
              <a:gd name="connsiteY409" fmla="*/ 3989507 h 6412736"/>
              <a:gd name="connsiteX410" fmla="*/ 1891309 w 2689189"/>
              <a:gd name="connsiteY410" fmla="*/ 4019093 h 6412736"/>
              <a:gd name="connsiteX411" fmla="*/ 1861723 w 2689189"/>
              <a:gd name="connsiteY411" fmla="*/ 4019093 h 6412736"/>
              <a:gd name="connsiteX412" fmla="*/ 1595763 w 2689189"/>
              <a:gd name="connsiteY412" fmla="*/ 3989507 h 6412736"/>
              <a:gd name="connsiteX413" fmla="*/ 1625348 w 2689189"/>
              <a:gd name="connsiteY413" fmla="*/ 3989507 h 6412736"/>
              <a:gd name="connsiteX414" fmla="*/ 1625348 w 2689189"/>
              <a:gd name="connsiteY414" fmla="*/ 4019093 h 6412736"/>
              <a:gd name="connsiteX415" fmla="*/ 1595763 w 2689189"/>
              <a:gd name="connsiteY415" fmla="*/ 4019093 h 6412736"/>
              <a:gd name="connsiteX416" fmla="*/ 1329802 w 2689189"/>
              <a:gd name="connsiteY416" fmla="*/ 3989507 h 6412736"/>
              <a:gd name="connsiteX417" fmla="*/ 1359387 w 2689189"/>
              <a:gd name="connsiteY417" fmla="*/ 3989507 h 6412736"/>
              <a:gd name="connsiteX418" fmla="*/ 1359387 w 2689189"/>
              <a:gd name="connsiteY418" fmla="*/ 4019093 h 6412736"/>
              <a:gd name="connsiteX419" fmla="*/ 1329802 w 2689189"/>
              <a:gd name="connsiteY419" fmla="*/ 4019093 h 6412736"/>
              <a:gd name="connsiteX420" fmla="*/ 1063842 w 2689189"/>
              <a:gd name="connsiteY420" fmla="*/ 3989507 h 6412736"/>
              <a:gd name="connsiteX421" fmla="*/ 1093428 w 2689189"/>
              <a:gd name="connsiteY421" fmla="*/ 3989507 h 6412736"/>
              <a:gd name="connsiteX422" fmla="*/ 1093428 w 2689189"/>
              <a:gd name="connsiteY422" fmla="*/ 4019093 h 6412736"/>
              <a:gd name="connsiteX423" fmla="*/ 1063842 w 2689189"/>
              <a:gd name="connsiteY423" fmla="*/ 4019093 h 6412736"/>
              <a:gd name="connsiteX424" fmla="*/ 797881 w 2689189"/>
              <a:gd name="connsiteY424" fmla="*/ 3989507 h 6412736"/>
              <a:gd name="connsiteX425" fmla="*/ 827466 w 2689189"/>
              <a:gd name="connsiteY425" fmla="*/ 3989507 h 6412736"/>
              <a:gd name="connsiteX426" fmla="*/ 827466 w 2689189"/>
              <a:gd name="connsiteY426" fmla="*/ 4019093 h 6412736"/>
              <a:gd name="connsiteX427" fmla="*/ 797881 w 2689189"/>
              <a:gd name="connsiteY427" fmla="*/ 4019093 h 6412736"/>
              <a:gd name="connsiteX428" fmla="*/ 531921 w 2689189"/>
              <a:gd name="connsiteY428" fmla="*/ 3989507 h 6412736"/>
              <a:gd name="connsiteX429" fmla="*/ 561507 w 2689189"/>
              <a:gd name="connsiteY429" fmla="*/ 3989507 h 6412736"/>
              <a:gd name="connsiteX430" fmla="*/ 561507 w 2689189"/>
              <a:gd name="connsiteY430" fmla="*/ 4019093 h 6412736"/>
              <a:gd name="connsiteX431" fmla="*/ 531921 w 2689189"/>
              <a:gd name="connsiteY431" fmla="*/ 4019093 h 6412736"/>
              <a:gd name="connsiteX432" fmla="*/ 265961 w 2689189"/>
              <a:gd name="connsiteY432" fmla="*/ 3989507 h 6412736"/>
              <a:gd name="connsiteX433" fmla="*/ 295546 w 2689189"/>
              <a:gd name="connsiteY433" fmla="*/ 3989507 h 6412736"/>
              <a:gd name="connsiteX434" fmla="*/ 295546 w 2689189"/>
              <a:gd name="connsiteY434" fmla="*/ 4019093 h 6412736"/>
              <a:gd name="connsiteX435" fmla="*/ 265961 w 2689189"/>
              <a:gd name="connsiteY435" fmla="*/ 4019093 h 6412736"/>
              <a:gd name="connsiteX436" fmla="*/ 0 w 2689189"/>
              <a:gd name="connsiteY436" fmla="*/ 3989507 h 6412736"/>
              <a:gd name="connsiteX437" fmla="*/ 29585 w 2689189"/>
              <a:gd name="connsiteY437" fmla="*/ 3989507 h 6412736"/>
              <a:gd name="connsiteX438" fmla="*/ 29585 w 2689189"/>
              <a:gd name="connsiteY438" fmla="*/ 4019093 h 6412736"/>
              <a:gd name="connsiteX439" fmla="*/ 0 w 2689189"/>
              <a:gd name="connsiteY439" fmla="*/ 4019093 h 6412736"/>
              <a:gd name="connsiteX440" fmla="*/ 2659604 w 2689189"/>
              <a:gd name="connsiteY440" fmla="*/ 3723546 h 6412736"/>
              <a:gd name="connsiteX441" fmla="*/ 2689189 w 2689189"/>
              <a:gd name="connsiteY441" fmla="*/ 3723546 h 6412736"/>
              <a:gd name="connsiteX442" fmla="*/ 2689189 w 2689189"/>
              <a:gd name="connsiteY442" fmla="*/ 3753131 h 6412736"/>
              <a:gd name="connsiteX443" fmla="*/ 2659604 w 2689189"/>
              <a:gd name="connsiteY443" fmla="*/ 3753131 h 6412736"/>
              <a:gd name="connsiteX444" fmla="*/ 2393644 w 2689189"/>
              <a:gd name="connsiteY444" fmla="*/ 3723546 h 6412736"/>
              <a:gd name="connsiteX445" fmla="*/ 2423230 w 2689189"/>
              <a:gd name="connsiteY445" fmla="*/ 3723546 h 6412736"/>
              <a:gd name="connsiteX446" fmla="*/ 2423230 w 2689189"/>
              <a:gd name="connsiteY446" fmla="*/ 3753131 h 6412736"/>
              <a:gd name="connsiteX447" fmla="*/ 2393644 w 2689189"/>
              <a:gd name="connsiteY447" fmla="*/ 3753131 h 6412736"/>
              <a:gd name="connsiteX448" fmla="*/ 2127683 w 2689189"/>
              <a:gd name="connsiteY448" fmla="*/ 3723546 h 6412736"/>
              <a:gd name="connsiteX449" fmla="*/ 2157268 w 2689189"/>
              <a:gd name="connsiteY449" fmla="*/ 3723546 h 6412736"/>
              <a:gd name="connsiteX450" fmla="*/ 2157268 w 2689189"/>
              <a:gd name="connsiteY450" fmla="*/ 3753131 h 6412736"/>
              <a:gd name="connsiteX451" fmla="*/ 2127683 w 2689189"/>
              <a:gd name="connsiteY451" fmla="*/ 3753131 h 6412736"/>
              <a:gd name="connsiteX452" fmla="*/ 1861723 w 2689189"/>
              <a:gd name="connsiteY452" fmla="*/ 3723546 h 6412736"/>
              <a:gd name="connsiteX453" fmla="*/ 1891309 w 2689189"/>
              <a:gd name="connsiteY453" fmla="*/ 3723546 h 6412736"/>
              <a:gd name="connsiteX454" fmla="*/ 1891309 w 2689189"/>
              <a:gd name="connsiteY454" fmla="*/ 3753131 h 6412736"/>
              <a:gd name="connsiteX455" fmla="*/ 1861723 w 2689189"/>
              <a:gd name="connsiteY455" fmla="*/ 3753131 h 6412736"/>
              <a:gd name="connsiteX456" fmla="*/ 1595763 w 2689189"/>
              <a:gd name="connsiteY456" fmla="*/ 3723546 h 6412736"/>
              <a:gd name="connsiteX457" fmla="*/ 1625348 w 2689189"/>
              <a:gd name="connsiteY457" fmla="*/ 3723546 h 6412736"/>
              <a:gd name="connsiteX458" fmla="*/ 1625348 w 2689189"/>
              <a:gd name="connsiteY458" fmla="*/ 3753131 h 6412736"/>
              <a:gd name="connsiteX459" fmla="*/ 1595763 w 2689189"/>
              <a:gd name="connsiteY459" fmla="*/ 3753131 h 6412736"/>
              <a:gd name="connsiteX460" fmla="*/ 1329802 w 2689189"/>
              <a:gd name="connsiteY460" fmla="*/ 3723546 h 6412736"/>
              <a:gd name="connsiteX461" fmla="*/ 1359387 w 2689189"/>
              <a:gd name="connsiteY461" fmla="*/ 3723546 h 6412736"/>
              <a:gd name="connsiteX462" fmla="*/ 1359387 w 2689189"/>
              <a:gd name="connsiteY462" fmla="*/ 3753131 h 6412736"/>
              <a:gd name="connsiteX463" fmla="*/ 1329802 w 2689189"/>
              <a:gd name="connsiteY463" fmla="*/ 3753131 h 6412736"/>
              <a:gd name="connsiteX464" fmla="*/ 1063842 w 2689189"/>
              <a:gd name="connsiteY464" fmla="*/ 3723546 h 6412736"/>
              <a:gd name="connsiteX465" fmla="*/ 1093428 w 2689189"/>
              <a:gd name="connsiteY465" fmla="*/ 3723546 h 6412736"/>
              <a:gd name="connsiteX466" fmla="*/ 1093428 w 2689189"/>
              <a:gd name="connsiteY466" fmla="*/ 3753131 h 6412736"/>
              <a:gd name="connsiteX467" fmla="*/ 1063842 w 2689189"/>
              <a:gd name="connsiteY467" fmla="*/ 3753131 h 6412736"/>
              <a:gd name="connsiteX468" fmla="*/ 797881 w 2689189"/>
              <a:gd name="connsiteY468" fmla="*/ 3723546 h 6412736"/>
              <a:gd name="connsiteX469" fmla="*/ 827466 w 2689189"/>
              <a:gd name="connsiteY469" fmla="*/ 3723546 h 6412736"/>
              <a:gd name="connsiteX470" fmla="*/ 827466 w 2689189"/>
              <a:gd name="connsiteY470" fmla="*/ 3753131 h 6412736"/>
              <a:gd name="connsiteX471" fmla="*/ 797881 w 2689189"/>
              <a:gd name="connsiteY471" fmla="*/ 3753131 h 6412736"/>
              <a:gd name="connsiteX472" fmla="*/ 531921 w 2689189"/>
              <a:gd name="connsiteY472" fmla="*/ 3723546 h 6412736"/>
              <a:gd name="connsiteX473" fmla="*/ 561507 w 2689189"/>
              <a:gd name="connsiteY473" fmla="*/ 3723546 h 6412736"/>
              <a:gd name="connsiteX474" fmla="*/ 561507 w 2689189"/>
              <a:gd name="connsiteY474" fmla="*/ 3753131 h 6412736"/>
              <a:gd name="connsiteX475" fmla="*/ 531921 w 2689189"/>
              <a:gd name="connsiteY475" fmla="*/ 3753131 h 6412736"/>
              <a:gd name="connsiteX476" fmla="*/ 265961 w 2689189"/>
              <a:gd name="connsiteY476" fmla="*/ 3723546 h 6412736"/>
              <a:gd name="connsiteX477" fmla="*/ 295546 w 2689189"/>
              <a:gd name="connsiteY477" fmla="*/ 3723546 h 6412736"/>
              <a:gd name="connsiteX478" fmla="*/ 295546 w 2689189"/>
              <a:gd name="connsiteY478" fmla="*/ 3753131 h 6412736"/>
              <a:gd name="connsiteX479" fmla="*/ 265961 w 2689189"/>
              <a:gd name="connsiteY479" fmla="*/ 3753131 h 6412736"/>
              <a:gd name="connsiteX480" fmla="*/ 0 w 2689189"/>
              <a:gd name="connsiteY480" fmla="*/ 3723546 h 6412736"/>
              <a:gd name="connsiteX481" fmla="*/ 29585 w 2689189"/>
              <a:gd name="connsiteY481" fmla="*/ 3723546 h 6412736"/>
              <a:gd name="connsiteX482" fmla="*/ 29585 w 2689189"/>
              <a:gd name="connsiteY482" fmla="*/ 3753131 h 6412736"/>
              <a:gd name="connsiteX483" fmla="*/ 0 w 2689189"/>
              <a:gd name="connsiteY483" fmla="*/ 3753131 h 6412736"/>
              <a:gd name="connsiteX484" fmla="*/ 2659604 w 2689189"/>
              <a:gd name="connsiteY484" fmla="*/ 3457586 h 6412736"/>
              <a:gd name="connsiteX485" fmla="*/ 2689189 w 2689189"/>
              <a:gd name="connsiteY485" fmla="*/ 3457586 h 6412736"/>
              <a:gd name="connsiteX486" fmla="*/ 2689189 w 2689189"/>
              <a:gd name="connsiteY486" fmla="*/ 3487172 h 6412736"/>
              <a:gd name="connsiteX487" fmla="*/ 2659604 w 2689189"/>
              <a:gd name="connsiteY487" fmla="*/ 3487172 h 6412736"/>
              <a:gd name="connsiteX488" fmla="*/ 2393644 w 2689189"/>
              <a:gd name="connsiteY488" fmla="*/ 3457586 h 6412736"/>
              <a:gd name="connsiteX489" fmla="*/ 2423230 w 2689189"/>
              <a:gd name="connsiteY489" fmla="*/ 3457586 h 6412736"/>
              <a:gd name="connsiteX490" fmla="*/ 2423230 w 2689189"/>
              <a:gd name="connsiteY490" fmla="*/ 3487172 h 6412736"/>
              <a:gd name="connsiteX491" fmla="*/ 2393644 w 2689189"/>
              <a:gd name="connsiteY491" fmla="*/ 3487172 h 6412736"/>
              <a:gd name="connsiteX492" fmla="*/ 2127683 w 2689189"/>
              <a:gd name="connsiteY492" fmla="*/ 3457586 h 6412736"/>
              <a:gd name="connsiteX493" fmla="*/ 2157268 w 2689189"/>
              <a:gd name="connsiteY493" fmla="*/ 3457586 h 6412736"/>
              <a:gd name="connsiteX494" fmla="*/ 2157268 w 2689189"/>
              <a:gd name="connsiteY494" fmla="*/ 3487172 h 6412736"/>
              <a:gd name="connsiteX495" fmla="*/ 2127683 w 2689189"/>
              <a:gd name="connsiteY495" fmla="*/ 3487172 h 6412736"/>
              <a:gd name="connsiteX496" fmla="*/ 1861723 w 2689189"/>
              <a:gd name="connsiteY496" fmla="*/ 3457586 h 6412736"/>
              <a:gd name="connsiteX497" fmla="*/ 1891309 w 2689189"/>
              <a:gd name="connsiteY497" fmla="*/ 3457586 h 6412736"/>
              <a:gd name="connsiteX498" fmla="*/ 1891309 w 2689189"/>
              <a:gd name="connsiteY498" fmla="*/ 3487172 h 6412736"/>
              <a:gd name="connsiteX499" fmla="*/ 1861723 w 2689189"/>
              <a:gd name="connsiteY499" fmla="*/ 3487172 h 6412736"/>
              <a:gd name="connsiteX500" fmla="*/ 1595763 w 2689189"/>
              <a:gd name="connsiteY500" fmla="*/ 3457586 h 6412736"/>
              <a:gd name="connsiteX501" fmla="*/ 1625348 w 2689189"/>
              <a:gd name="connsiteY501" fmla="*/ 3457586 h 6412736"/>
              <a:gd name="connsiteX502" fmla="*/ 1625348 w 2689189"/>
              <a:gd name="connsiteY502" fmla="*/ 3487172 h 6412736"/>
              <a:gd name="connsiteX503" fmla="*/ 1595763 w 2689189"/>
              <a:gd name="connsiteY503" fmla="*/ 3487172 h 6412736"/>
              <a:gd name="connsiteX504" fmla="*/ 1329802 w 2689189"/>
              <a:gd name="connsiteY504" fmla="*/ 3457586 h 6412736"/>
              <a:gd name="connsiteX505" fmla="*/ 1359387 w 2689189"/>
              <a:gd name="connsiteY505" fmla="*/ 3457586 h 6412736"/>
              <a:gd name="connsiteX506" fmla="*/ 1359387 w 2689189"/>
              <a:gd name="connsiteY506" fmla="*/ 3487172 h 6412736"/>
              <a:gd name="connsiteX507" fmla="*/ 1329802 w 2689189"/>
              <a:gd name="connsiteY507" fmla="*/ 3487172 h 6412736"/>
              <a:gd name="connsiteX508" fmla="*/ 1063842 w 2689189"/>
              <a:gd name="connsiteY508" fmla="*/ 3457586 h 6412736"/>
              <a:gd name="connsiteX509" fmla="*/ 1093428 w 2689189"/>
              <a:gd name="connsiteY509" fmla="*/ 3457586 h 6412736"/>
              <a:gd name="connsiteX510" fmla="*/ 1093428 w 2689189"/>
              <a:gd name="connsiteY510" fmla="*/ 3487172 h 6412736"/>
              <a:gd name="connsiteX511" fmla="*/ 1063842 w 2689189"/>
              <a:gd name="connsiteY511" fmla="*/ 3487172 h 6412736"/>
              <a:gd name="connsiteX512" fmla="*/ 797881 w 2689189"/>
              <a:gd name="connsiteY512" fmla="*/ 3457586 h 6412736"/>
              <a:gd name="connsiteX513" fmla="*/ 827466 w 2689189"/>
              <a:gd name="connsiteY513" fmla="*/ 3457586 h 6412736"/>
              <a:gd name="connsiteX514" fmla="*/ 827466 w 2689189"/>
              <a:gd name="connsiteY514" fmla="*/ 3487172 h 6412736"/>
              <a:gd name="connsiteX515" fmla="*/ 797881 w 2689189"/>
              <a:gd name="connsiteY515" fmla="*/ 3487172 h 6412736"/>
              <a:gd name="connsiteX516" fmla="*/ 531921 w 2689189"/>
              <a:gd name="connsiteY516" fmla="*/ 3457586 h 6412736"/>
              <a:gd name="connsiteX517" fmla="*/ 561507 w 2689189"/>
              <a:gd name="connsiteY517" fmla="*/ 3457586 h 6412736"/>
              <a:gd name="connsiteX518" fmla="*/ 561507 w 2689189"/>
              <a:gd name="connsiteY518" fmla="*/ 3487172 h 6412736"/>
              <a:gd name="connsiteX519" fmla="*/ 531921 w 2689189"/>
              <a:gd name="connsiteY519" fmla="*/ 3487172 h 6412736"/>
              <a:gd name="connsiteX520" fmla="*/ 265961 w 2689189"/>
              <a:gd name="connsiteY520" fmla="*/ 3457586 h 6412736"/>
              <a:gd name="connsiteX521" fmla="*/ 295546 w 2689189"/>
              <a:gd name="connsiteY521" fmla="*/ 3457586 h 6412736"/>
              <a:gd name="connsiteX522" fmla="*/ 295546 w 2689189"/>
              <a:gd name="connsiteY522" fmla="*/ 3487172 h 6412736"/>
              <a:gd name="connsiteX523" fmla="*/ 265961 w 2689189"/>
              <a:gd name="connsiteY523" fmla="*/ 3487172 h 6412736"/>
              <a:gd name="connsiteX524" fmla="*/ 0 w 2689189"/>
              <a:gd name="connsiteY524" fmla="*/ 3457586 h 6412736"/>
              <a:gd name="connsiteX525" fmla="*/ 29585 w 2689189"/>
              <a:gd name="connsiteY525" fmla="*/ 3457586 h 6412736"/>
              <a:gd name="connsiteX526" fmla="*/ 29585 w 2689189"/>
              <a:gd name="connsiteY526" fmla="*/ 3487172 h 6412736"/>
              <a:gd name="connsiteX527" fmla="*/ 0 w 2689189"/>
              <a:gd name="connsiteY527" fmla="*/ 3487172 h 6412736"/>
              <a:gd name="connsiteX528" fmla="*/ 2659604 w 2689189"/>
              <a:gd name="connsiteY528" fmla="*/ 3191634 h 6412736"/>
              <a:gd name="connsiteX529" fmla="*/ 2689189 w 2689189"/>
              <a:gd name="connsiteY529" fmla="*/ 3191634 h 6412736"/>
              <a:gd name="connsiteX530" fmla="*/ 2689189 w 2689189"/>
              <a:gd name="connsiteY530" fmla="*/ 3221211 h 6412736"/>
              <a:gd name="connsiteX531" fmla="*/ 2659604 w 2689189"/>
              <a:gd name="connsiteY531" fmla="*/ 3221211 h 6412736"/>
              <a:gd name="connsiteX532" fmla="*/ 2393644 w 2689189"/>
              <a:gd name="connsiteY532" fmla="*/ 3191634 h 6412736"/>
              <a:gd name="connsiteX533" fmla="*/ 2423230 w 2689189"/>
              <a:gd name="connsiteY533" fmla="*/ 3191634 h 6412736"/>
              <a:gd name="connsiteX534" fmla="*/ 2423230 w 2689189"/>
              <a:gd name="connsiteY534" fmla="*/ 3221211 h 6412736"/>
              <a:gd name="connsiteX535" fmla="*/ 2393644 w 2689189"/>
              <a:gd name="connsiteY535" fmla="*/ 3221211 h 6412736"/>
              <a:gd name="connsiteX536" fmla="*/ 2127683 w 2689189"/>
              <a:gd name="connsiteY536" fmla="*/ 3191633 h 6412736"/>
              <a:gd name="connsiteX537" fmla="*/ 2157268 w 2689189"/>
              <a:gd name="connsiteY537" fmla="*/ 3191633 h 6412736"/>
              <a:gd name="connsiteX538" fmla="*/ 2157268 w 2689189"/>
              <a:gd name="connsiteY538" fmla="*/ 3221211 h 6412736"/>
              <a:gd name="connsiteX539" fmla="*/ 2127683 w 2689189"/>
              <a:gd name="connsiteY539" fmla="*/ 3221211 h 6412736"/>
              <a:gd name="connsiteX540" fmla="*/ 1861723 w 2689189"/>
              <a:gd name="connsiteY540" fmla="*/ 3191632 h 6412736"/>
              <a:gd name="connsiteX541" fmla="*/ 1891309 w 2689189"/>
              <a:gd name="connsiteY541" fmla="*/ 3191632 h 6412736"/>
              <a:gd name="connsiteX542" fmla="*/ 1891309 w 2689189"/>
              <a:gd name="connsiteY542" fmla="*/ 3221211 h 6412736"/>
              <a:gd name="connsiteX543" fmla="*/ 1861723 w 2689189"/>
              <a:gd name="connsiteY543" fmla="*/ 3221211 h 6412736"/>
              <a:gd name="connsiteX544" fmla="*/ 1595763 w 2689189"/>
              <a:gd name="connsiteY544" fmla="*/ 3191631 h 6412736"/>
              <a:gd name="connsiteX545" fmla="*/ 1625348 w 2689189"/>
              <a:gd name="connsiteY545" fmla="*/ 3191631 h 6412736"/>
              <a:gd name="connsiteX546" fmla="*/ 1625348 w 2689189"/>
              <a:gd name="connsiteY546" fmla="*/ 3221211 h 6412736"/>
              <a:gd name="connsiteX547" fmla="*/ 1595763 w 2689189"/>
              <a:gd name="connsiteY547" fmla="*/ 3221211 h 6412736"/>
              <a:gd name="connsiteX548" fmla="*/ 1329802 w 2689189"/>
              <a:gd name="connsiteY548" fmla="*/ 3191630 h 6412736"/>
              <a:gd name="connsiteX549" fmla="*/ 1359387 w 2689189"/>
              <a:gd name="connsiteY549" fmla="*/ 3191630 h 6412736"/>
              <a:gd name="connsiteX550" fmla="*/ 1359387 w 2689189"/>
              <a:gd name="connsiteY550" fmla="*/ 3221211 h 6412736"/>
              <a:gd name="connsiteX551" fmla="*/ 1329802 w 2689189"/>
              <a:gd name="connsiteY551" fmla="*/ 3221211 h 6412736"/>
              <a:gd name="connsiteX552" fmla="*/ 1063842 w 2689189"/>
              <a:gd name="connsiteY552" fmla="*/ 3191629 h 6412736"/>
              <a:gd name="connsiteX553" fmla="*/ 1093428 w 2689189"/>
              <a:gd name="connsiteY553" fmla="*/ 3191629 h 6412736"/>
              <a:gd name="connsiteX554" fmla="*/ 1093428 w 2689189"/>
              <a:gd name="connsiteY554" fmla="*/ 3221211 h 6412736"/>
              <a:gd name="connsiteX555" fmla="*/ 1063842 w 2689189"/>
              <a:gd name="connsiteY555" fmla="*/ 3221211 h 6412736"/>
              <a:gd name="connsiteX556" fmla="*/ 797881 w 2689189"/>
              <a:gd name="connsiteY556" fmla="*/ 3191628 h 6412736"/>
              <a:gd name="connsiteX557" fmla="*/ 827466 w 2689189"/>
              <a:gd name="connsiteY557" fmla="*/ 3191628 h 6412736"/>
              <a:gd name="connsiteX558" fmla="*/ 827466 w 2689189"/>
              <a:gd name="connsiteY558" fmla="*/ 3221211 h 6412736"/>
              <a:gd name="connsiteX559" fmla="*/ 797881 w 2689189"/>
              <a:gd name="connsiteY559" fmla="*/ 3221211 h 6412736"/>
              <a:gd name="connsiteX560" fmla="*/ 531921 w 2689189"/>
              <a:gd name="connsiteY560" fmla="*/ 3191628 h 6412736"/>
              <a:gd name="connsiteX561" fmla="*/ 561507 w 2689189"/>
              <a:gd name="connsiteY561" fmla="*/ 3191628 h 6412736"/>
              <a:gd name="connsiteX562" fmla="*/ 561507 w 2689189"/>
              <a:gd name="connsiteY562" fmla="*/ 3221211 h 6412736"/>
              <a:gd name="connsiteX563" fmla="*/ 531921 w 2689189"/>
              <a:gd name="connsiteY563" fmla="*/ 3221211 h 6412736"/>
              <a:gd name="connsiteX564" fmla="*/ 265961 w 2689189"/>
              <a:gd name="connsiteY564" fmla="*/ 3191627 h 6412736"/>
              <a:gd name="connsiteX565" fmla="*/ 295546 w 2689189"/>
              <a:gd name="connsiteY565" fmla="*/ 3191627 h 6412736"/>
              <a:gd name="connsiteX566" fmla="*/ 295546 w 2689189"/>
              <a:gd name="connsiteY566" fmla="*/ 3221211 h 6412736"/>
              <a:gd name="connsiteX567" fmla="*/ 265961 w 2689189"/>
              <a:gd name="connsiteY567" fmla="*/ 3221211 h 6412736"/>
              <a:gd name="connsiteX568" fmla="*/ 0 w 2689189"/>
              <a:gd name="connsiteY568" fmla="*/ 3191626 h 6412736"/>
              <a:gd name="connsiteX569" fmla="*/ 29585 w 2689189"/>
              <a:gd name="connsiteY569" fmla="*/ 3191626 h 6412736"/>
              <a:gd name="connsiteX570" fmla="*/ 29585 w 2689189"/>
              <a:gd name="connsiteY570" fmla="*/ 3221211 h 6412736"/>
              <a:gd name="connsiteX571" fmla="*/ 0 w 2689189"/>
              <a:gd name="connsiteY571" fmla="*/ 3221211 h 6412736"/>
              <a:gd name="connsiteX572" fmla="*/ 2659604 w 2689189"/>
              <a:gd name="connsiteY572" fmla="*/ 2925676 h 6412736"/>
              <a:gd name="connsiteX573" fmla="*/ 2689189 w 2689189"/>
              <a:gd name="connsiteY573" fmla="*/ 2925676 h 6412736"/>
              <a:gd name="connsiteX574" fmla="*/ 2689189 w 2689189"/>
              <a:gd name="connsiteY574" fmla="*/ 2955262 h 6412736"/>
              <a:gd name="connsiteX575" fmla="*/ 2659604 w 2689189"/>
              <a:gd name="connsiteY575" fmla="*/ 2955262 h 6412736"/>
              <a:gd name="connsiteX576" fmla="*/ 2393644 w 2689189"/>
              <a:gd name="connsiteY576" fmla="*/ 2925675 h 6412736"/>
              <a:gd name="connsiteX577" fmla="*/ 2423230 w 2689189"/>
              <a:gd name="connsiteY577" fmla="*/ 2925675 h 6412736"/>
              <a:gd name="connsiteX578" fmla="*/ 2423230 w 2689189"/>
              <a:gd name="connsiteY578" fmla="*/ 2955261 h 6412736"/>
              <a:gd name="connsiteX579" fmla="*/ 2393644 w 2689189"/>
              <a:gd name="connsiteY579" fmla="*/ 2955261 h 6412736"/>
              <a:gd name="connsiteX580" fmla="*/ 2127683 w 2689189"/>
              <a:gd name="connsiteY580" fmla="*/ 2925674 h 6412736"/>
              <a:gd name="connsiteX581" fmla="*/ 2157268 w 2689189"/>
              <a:gd name="connsiteY581" fmla="*/ 2925674 h 6412736"/>
              <a:gd name="connsiteX582" fmla="*/ 2157268 w 2689189"/>
              <a:gd name="connsiteY582" fmla="*/ 2955260 h 6412736"/>
              <a:gd name="connsiteX583" fmla="*/ 2127683 w 2689189"/>
              <a:gd name="connsiteY583" fmla="*/ 2955260 h 6412736"/>
              <a:gd name="connsiteX584" fmla="*/ 1861723 w 2689189"/>
              <a:gd name="connsiteY584" fmla="*/ 2925673 h 6412736"/>
              <a:gd name="connsiteX585" fmla="*/ 1891309 w 2689189"/>
              <a:gd name="connsiteY585" fmla="*/ 2925673 h 6412736"/>
              <a:gd name="connsiteX586" fmla="*/ 1891309 w 2689189"/>
              <a:gd name="connsiteY586" fmla="*/ 2955259 h 6412736"/>
              <a:gd name="connsiteX587" fmla="*/ 1861723 w 2689189"/>
              <a:gd name="connsiteY587" fmla="*/ 2955259 h 6412736"/>
              <a:gd name="connsiteX588" fmla="*/ 1595763 w 2689189"/>
              <a:gd name="connsiteY588" fmla="*/ 2925672 h 6412736"/>
              <a:gd name="connsiteX589" fmla="*/ 1625348 w 2689189"/>
              <a:gd name="connsiteY589" fmla="*/ 2925672 h 6412736"/>
              <a:gd name="connsiteX590" fmla="*/ 1625348 w 2689189"/>
              <a:gd name="connsiteY590" fmla="*/ 2955258 h 6412736"/>
              <a:gd name="connsiteX591" fmla="*/ 1595763 w 2689189"/>
              <a:gd name="connsiteY591" fmla="*/ 2955258 h 6412736"/>
              <a:gd name="connsiteX592" fmla="*/ 1329802 w 2689189"/>
              <a:gd name="connsiteY592" fmla="*/ 2925671 h 6412736"/>
              <a:gd name="connsiteX593" fmla="*/ 1359387 w 2689189"/>
              <a:gd name="connsiteY593" fmla="*/ 2925671 h 6412736"/>
              <a:gd name="connsiteX594" fmla="*/ 1359387 w 2689189"/>
              <a:gd name="connsiteY594" fmla="*/ 2955256 h 6412736"/>
              <a:gd name="connsiteX595" fmla="*/ 1329802 w 2689189"/>
              <a:gd name="connsiteY595" fmla="*/ 2955256 h 6412736"/>
              <a:gd name="connsiteX596" fmla="*/ 1063842 w 2689189"/>
              <a:gd name="connsiteY596" fmla="*/ 2925670 h 6412736"/>
              <a:gd name="connsiteX597" fmla="*/ 1093428 w 2689189"/>
              <a:gd name="connsiteY597" fmla="*/ 2925670 h 6412736"/>
              <a:gd name="connsiteX598" fmla="*/ 1093428 w 2689189"/>
              <a:gd name="connsiteY598" fmla="*/ 2955255 h 6412736"/>
              <a:gd name="connsiteX599" fmla="*/ 1063842 w 2689189"/>
              <a:gd name="connsiteY599" fmla="*/ 2955255 h 6412736"/>
              <a:gd name="connsiteX600" fmla="*/ 797881 w 2689189"/>
              <a:gd name="connsiteY600" fmla="*/ 2925668 h 6412736"/>
              <a:gd name="connsiteX601" fmla="*/ 827466 w 2689189"/>
              <a:gd name="connsiteY601" fmla="*/ 2925668 h 6412736"/>
              <a:gd name="connsiteX602" fmla="*/ 827466 w 2689189"/>
              <a:gd name="connsiteY602" fmla="*/ 2955254 h 6412736"/>
              <a:gd name="connsiteX603" fmla="*/ 797881 w 2689189"/>
              <a:gd name="connsiteY603" fmla="*/ 2955254 h 6412736"/>
              <a:gd name="connsiteX604" fmla="*/ 531921 w 2689189"/>
              <a:gd name="connsiteY604" fmla="*/ 2925667 h 6412736"/>
              <a:gd name="connsiteX605" fmla="*/ 561507 w 2689189"/>
              <a:gd name="connsiteY605" fmla="*/ 2925667 h 6412736"/>
              <a:gd name="connsiteX606" fmla="*/ 561507 w 2689189"/>
              <a:gd name="connsiteY606" fmla="*/ 2955253 h 6412736"/>
              <a:gd name="connsiteX607" fmla="*/ 531921 w 2689189"/>
              <a:gd name="connsiteY607" fmla="*/ 2955253 h 6412736"/>
              <a:gd name="connsiteX608" fmla="*/ 265961 w 2689189"/>
              <a:gd name="connsiteY608" fmla="*/ 2925666 h 6412736"/>
              <a:gd name="connsiteX609" fmla="*/ 295546 w 2689189"/>
              <a:gd name="connsiteY609" fmla="*/ 2925666 h 6412736"/>
              <a:gd name="connsiteX610" fmla="*/ 295546 w 2689189"/>
              <a:gd name="connsiteY610" fmla="*/ 2955252 h 6412736"/>
              <a:gd name="connsiteX611" fmla="*/ 265961 w 2689189"/>
              <a:gd name="connsiteY611" fmla="*/ 2955252 h 6412736"/>
              <a:gd name="connsiteX612" fmla="*/ 0 w 2689189"/>
              <a:gd name="connsiteY612" fmla="*/ 2925665 h 6412736"/>
              <a:gd name="connsiteX613" fmla="*/ 29585 w 2689189"/>
              <a:gd name="connsiteY613" fmla="*/ 2925665 h 6412736"/>
              <a:gd name="connsiteX614" fmla="*/ 29585 w 2689189"/>
              <a:gd name="connsiteY614" fmla="*/ 2955251 h 6412736"/>
              <a:gd name="connsiteX615" fmla="*/ 0 w 2689189"/>
              <a:gd name="connsiteY615" fmla="*/ 2955251 h 6412736"/>
              <a:gd name="connsiteX616" fmla="*/ 2659604 w 2689189"/>
              <a:gd name="connsiteY616" fmla="*/ 2659636 h 6412736"/>
              <a:gd name="connsiteX617" fmla="*/ 2689189 w 2689189"/>
              <a:gd name="connsiteY617" fmla="*/ 2659636 h 6412736"/>
              <a:gd name="connsiteX618" fmla="*/ 2689189 w 2689189"/>
              <a:gd name="connsiteY618" fmla="*/ 2689220 h 6412736"/>
              <a:gd name="connsiteX619" fmla="*/ 2659604 w 2689189"/>
              <a:gd name="connsiteY619" fmla="*/ 2689220 h 6412736"/>
              <a:gd name="connsiteX620" fmla="*/ 2393644 w 2689189"/>
              <a:gd name="connsiteY620" fmla="*/ 2659632 h 6412736"/>
              <a:gd name="connsiteX621" fmla="*/ 2423230 w 2689189"/>
              <a:gd name="connsiteY621" fmla="*/ 2659632 h 6412736"/>
              <a:gd name="connsiteX622" fmla="*/ 2423230 w 2689189"/>
              <a:gd name="connsiteY622" fmla="*/ 2689217 h 6412736"/>
              <a:gd name="connsiteX623" fmla="*/ 2393644 w 2689189"/>
              <a:gd name="connsiteY623" fmla="*/ 2689217 h 6412736"/>
              <a:gd name="connsiteX624" fmla="*/ 2127683 w 2689189"/>
              <a:gd name="connsiteY624" fmla="*/ 2659629 h 6412736"/>
              <a:gd name="connsiteX625" fmla="*/ 2157268 w 2689189"/>
              <a:gd name="connsiteY625" fmla="*/ 2659629 h 6412736"/>
              <a:gd name="connsiteX626" fmla="*/ 2157268 w 2689189"/>
              <a:gd name="connsiteY626" fmla="*/ 2689214 h 6412736"/>
              <a:gd name="connsiteX627" fmla="*/ 2127683 w 2689189"/>
              <a:gd name="connsiteY627" fmla="*/ 2689214 h 6412736"/>
              <a:gd name="connsiteX628" fmla="*/ 1861723 w 2689189"/>
              <a:gd name="connsiteY628" fmla="*/ 2659626 h 6412736"/>
              <a:gd name="connsiteX629" fmla="*/ 1891309 w 2689189"/>
              <a:gd name="connsiteY629" fmla="*/ 2659626 h 6412736"/>
              <a:gd name="connsiteX630" fmla="*/ 1891309 w 2689189"/>
              <a:gd name="connsiteY630" fmla="*/ 2689211 h 6412736"/>
              <a:gd name="connsiteX631" fmla="*/ 1861723 w 2689189"/>
              <a:gd name="connsiteY631" fmla="*/ 2689211 h 6412736"/>
              <a:gd name="connsiteX632" fmla="*/ 1595763 w 2689189"/>
              <a:gd name="connsiteY632" fmla="*/ 2659623 h 6412736"/>
              <a:gd name="connsiteX633" fmla="*/ 1625348 w 2689189"/>
              <a:gd name="connsiteY633" fmla="*/ 2659623 h 6412736"/>
              <a:gd name="connsiteX634" fmla="*/ 1625348 w 2689189"/>
              <a:gd name="connsiteY634" fmla="*/ 2689207 h 6412736"/>
              <a:gd name="connsiteX635" fmla="*/ 1595763 w 2689189"/>
              <a:gd name="connsiteY635" fmla="*/ 2689207 h 6412736"/>
              <a:gd name="connsiteX636" fmla="*/ 1329802 w 2689189"/>
              <a:gd name="connsiteY636" fmla="*/ 2659620 h 6412736"/>
              <a:gd name="connsiteX637" fmla="*/ 1359387 w 2689189"/>
              <a:gd name="connsiteY637" fmla="*/ 2659620 h 6412736"/>
              <a:gd name="connsiteX638" fmla="*/ 1359387 w 2689189"/>
              <a:gd name="connsiteY638" fmla="*/ 2689204 h 6412736"/>
              <a:gd name="connsiteX639" fmla="*/ 1329802 w 2689189"/>
              <a:gd name="connsiteY639" fmla="*/ 2689204 h 6412736"/>
              <a:gd name="connsiteX640" fmla="*/ 1063842 w 2689189"/>
              <a:gd name="connsiteY640" fmla="*/ 2659616 h 6412736"/>
              <a:gd name="connsiteX641" fmla="*/ 1093428 w 2689189"/>
              <a:gd name="connsiteY641" fmla="*/ 2659616 h 6412736"/>
              <a:gd name="connsiteX642" fmla="*/ 1093428 w 2689189"/>
              <a:gd name="connsiteY642" fmla="*/ 2689201 h 6412736"/>
              <a:gd name="connsiteX643" fmla="*/ 1063842 w 2689189"/>
              <a:gd name="connsiteY643" fmla="*/ 2689201 h 6412736"/>
              <a:gd name="connsiteX644" fmla="*/ 797881 w 2689189"/>
              <a:gd name="connsiteY644" fmla="*/ 2659613 h 6412736"/>
              <a:gd name="connsiteX645" fmla="*/ 827466 w 2689189"/>
              <a:gd name="connsiteY645" fmla="*/ 2659613 h 6412736"/>
              <a:gd name="connsiteX646" fmla="*/ 827466 w 2689189"/>
              <a:gd name="connsiteY646" fmla="*/ 2689198 h 6412736"/>
              <a:gd name="connsiteX647" fmla="*/ 797881 w 2689189"/>
              <a:gd name="connsiteY647" fmla="*/ 2689198 h 6412736"/>
              <a:gd name="connsiteX648" fmla="*/ 531921 w 2689189"/>
              <a:gd name="connsiteY648" fmla="*/ 2659610 h 6412736"/>
              <a:gd name="connsiteX649" fmla="*/ 561507 w 2689189"/>
              <a:gd name="connsiteY649" fmla="*/ 2659610 h 6412736"/>
              <a:gd name="connsiteX650" fmla="*/ 561507 w 2689189"/>
              <a:gd name="connsiteY650" fmla="*/ 2689194 h 6412736"/>
              <a:gd name="connsiteX651" fmla="*/ 531921 w 2689189"/>
              <a:gd name="connsiteY651" fmla="*/ 2689194 h 6412736"/>
              <a:gd name="connsiteX652" fmla="*/ 265961 w 2689189"/>
              <a:gd name="connsiteY652" fmla="*/ 2659607 h 6412736"/>
              <a:gd name="connsiteX653" fmla="*/ 295546 w 2689189"/>
              <a:gd name="connsiteY653" fmla="*/ 2659607 h 6412736"/>
              <a:gd name="connsiteX654" fmla="*/ 295546 w 2689189"/>
              <a:gd name="connsiteY654" fmla="*/ 2689191 h 6412736"/>
              <a:gd name="connsiteX655" fmla="*/ 265961 w 2689189"/>
              <a:gd name="connsiteY655" fmla="*/ 2689191 h 6412736"/>
              <a:gd name="connsiteX656" fmla="*/ 0 w 2689189"/>
              <a:gd name="connsiteY656" fmla="*/ 2659603 h 6412736"/>
              <a:gd name="connsiteX657" fmla="*/ 29585 w 2689189"/>
              <a:gd name="connsiteY657" fmla="*/ 2659603 h 6412736"/>
              <a:gd name="connsiteX658" fmla="*/ 29585 w 2689189"/>
              <a:gd name="connsiteY658" fmla="*/ 2689188 h 6412736"/>
              <a:gd name="connsiteX659" fmla="*/ 0 w 2689189"/>
              <a:gd name="connsiteY659" fmla="*/ 2689188 h 6412736"/>
              <a:gd name="connsiteX660" fmla="*/ 2659604 w 2689189"/>
              <a:gd name="connsiteY660" fmla="*/ 2393677 h 6412736"/>
              <a:gd name="connsiteX661" fmla="*/ 2689189 w 2689189"/>
              <a:gd name="connsiteY661" fmla="*/ 2393677 h 6412736"/>
              <a:gd name="connsiteX662" fmla="*/ 2689189 w 2689189"/>
              <a:gd name="connsiteY662" fmla="*/ 2423276 h 6412736"/>
              <a:gd name="connsiteX663" fmla="*/ 2659604 w 2689189"/>
              <a:gd name="connsiteY663" fmla="*/ 2423276 h 6412736"/>
              <a:gd name="connsiteX664" fmla="*/ 2393644 w 2689189"/>
              <a:gd name="connsiteY664" fmla="*/ 2393674 h 6412736"/>
              <a:gd name="connsiteX665" fmla="*/ 2423230 w 2689189"/>
              <a:gd name="connsiteY665" fmla="*/ 2393674 h 6412736"/>
              <a:gd name="connsiteX666" fmla="*/ 2423230 w 2689189"/>
              <a:gd name="connsiteY666" fmla="*/ 2423273 h 6412736"/>
              <a:gd name="connsiteX667" fmla="*/ 2393644 w 2689189"/>
              <a:gd name="connsiteY667" fmla="*/ 2423273 h 6412736"/>
              <a:gd name="connsiteX668" fmla="*/ 2127683 w 2689189"/>
              <a:gd name="connsiteY668" fmla="*/ 2393671 h 6412736"/>
              <a:gd name="connsiteX669" fmla="*/ 2157268 w 2689189"/>
              <a:gd name="connsiteY669" fmla="*/ 2393671 h 6412736"/>
              <a:gd name="connsiteX670" fmla="*/ 2157268 w 2689189"/>
              <a:gd name="connsiteY670" fmla="*/ 2423267 h 6412736"/>
              <a:gd name="connsiteX671" fmla="*/ 2127683 w 2689189"/>
              <a:gd name="connsiteY671" fmla="*/ 2423267 h 6412736"/>
              <a:gd name="connsiteX672" fmla="*/ 1861723 w 2689189"/>
              <a:gd name="connsiteY672" fmla="*/ 2393668 h 6412736"/>
              <a:gd name="connsiteX673" fmla="*/ 1891309 w 2689189"/>
              <a:gd name="connsiteY673" fmla="*/ 2393668 h 6412736"/>
              <a:gd name="connsiteX674" fmla="*/ 1891309 w 2689189"/>
              <a:gd name="connsiteY674" fmla="*/ 2423263 h 6412736"/>
              <a:gd name="connsiteX675" fmla="*/ 1861723 w 2689189"/>
              <a:gd name="connsiteY675" fmla="*/ 2423263 h 6412736"/>
              <a:gd name="connsiteX676" fmla="*/ 1595763 w 2689189"/>
              <a:gd name="connsiteY676" fmla="*/ 2393665 h 6412736"/>
              <a:gd name="connsiteX677" fmla="*/ 1625348 w 2689189"/>
              <a:gd name="connsiteY677" fmla="*/ 2393665 h 6412736"/>
              <a:gd name="connsiteX678" fmla="*/ 1625348 w 2689189"/>
              <a:gd name="connsiteY678" fmla="*/ 2423258 h 6412736"/>
              <a:gd name="connsiteX679" fmla="*/ 1595763 w 2689189"/>
              <a:gd name="connsiteY679" fmla="*/ 2423258 h 6412736"/>
              <a:gd name="connsiteX680" fmla="*/ 1329802 w 2689189"/>
              <a:gd name="connsiteY680" fmla="*/ 2393662 h 6412736"/>
              <a:gd name="connsiteX681" fmla="*/ 1359387 w 2689189"/>
              <a:gd name="connsiteY681" fmla="*/ 2393662 h 6412736"/>
              <a:gd name="connsiteX682" fmla="*/ 1359387 w 2689189"/>
              <a:gd name="connsiteY682" fmla="*/ 2423252 h 6412736"/>
              <a:gd name="connsiteX683" fmla="*/ 1329802 w 2689189"/>
              <a:gd name="connsiteY683" fmla="*/ 2423252 h 6412736"/>
              <a:gd name="connsiteX684" fmla="*/ 1063842 w 2689189"/>
              <a:gd name="connsiteY684" fmla="*/ 2393659 h 6412736"/>
              <a:gd name="connsiteX685" fmla="*/ 1093428 w 2689189"/>
              <a:gd name="connsiteY685" fmla="*/ 2393659 h 6412736"/>
              <a:gd name="connsiteX686" fmla="*/ 1093428 w 2689189"/>
              <a:gd name="connsiteY686" fmla="*/ 2423248 h 6412736"/>
              <a:gd name="connsiteX687" fmla="*/ 1063842 w 2689189"/>
              <a:gd name="connsiteY687" fmla="*/ 2423248 h 6412736"/>
              <a:gd name="connsiteX688" fmla="*/ 797881 w 2689189"/>
              <a:gd name="connsiteY688" fmla="*/ 2393654 h 6412736"/>
              <a:gd name="connsiteX689" fmla="*/ 827466 w 2689189"/>
              <a:gd name="connsiteY689" fmla="*/ 2393654 h 6412736"/>
              <a:gd name="connsiteX690" fmla="*/ 827466 w 2689189"/>
              <a:gd name="connsiteY690" fmla="*/ 2423242 h 6412736"/>
              <a:gd name="connsiteX691" fmla="*/ 797881 w 2689189"/>
              <a:gd name="connsiteY691" fmla="*/ 2423242 h 6412736"/>
              <a:gd name="connsiteX692" fmla="*/ 531921 w 2689189"/>
              <a:gd name="connsiteY692" fmla="*/ 2393649 h 6412736"/>
              <a:gd name="connsiteX693" fmla="*/ 561507 w 2689189"/>
              <a:gd name="connsiteY693" fmla="*/ 2393649 h 6412736"/>
              <a:gd name="connsiteX694" fmla="*/ 561507 w 2689189"/>
              <a:gd name="connsiteY694" fmla="*/ 2423238 h 6412736"/>
              <a:gd name="connsiteX695" fmla="*/ 531921 w 2689189"/>
              <a:gd name="connsiteY695" fmla="*/ 2423238 h 6412736"/>
              <a:gd name="connsiteX696" fmla="*/ 265961 w 2689189"/>
              <a:gd name="connsiteY696" fmla="*/ 2393646 h 6412736"/>
              <a:gd name="connsiteX697" fmla="*/ 295546 w 2689189"/>
              <a:gd name="connsiteY697" fmla="*/ 2393646 h 6412736"/>
              <a:gd name="connsiteX698" fmla="*/ 295546 w 2689189"/>
              <a:gd name="connsiteY698" fmla="*/ 2423233 h 6412736"/>
              <a:gd name="connsiteX699" fmla="*/ 265961 w 2689189"/>
              <a:gd name="connsiteY699" fmla="*/ 2423233 h 6412736"/>
              <a:gd name="connsiteX700" fmla="*/ 0 w 2689189"/>
              <a:gd name="connsiteY700" fmla="*/ 2393643 h 6412736"/>
              <a:gd name="connsiteX701" fmla="*/ 29585 w 2689189"/>
              <a:gd name="connsiteY701" fmla="*/ 2393643 h 6412736"/>
              <a:gd name="connsiteX702" fmla="*/ 29585 w 2689189"/>
              <a:gd name="connsiteY702" fmla="*/ 2423227 h 6412736"/>
              <a:gd name="connsiteX703" fmla="*/ 0 w 2689189"/>
              <a:gd name="connsiteY703" fmla="*/ 2423227 h 6412736"/>
              <a:gd name="connsiteX704" fmla="*/ 2659604 w 2689189"/>
              <a:gd name="connsiteY704" fmla="*/ 2127710 h 6412736"/>
              <a:gd name="connsiteX705" fmla="*/ 2689189 w 2689189"/>
              <a:gd name="connsiteY705" fmla="*/ 2127710 h 6412736"/>
              <a:gd name="connsiteX706" fmla="*/ 2689189 w 2689189"/>
              <a:gd name="connsiteY706" fmla="*/ 2157299 h 6412736"/>
              <a:gd name="connsiteX707" fmla="*/ 2659604 w 2689189"/>
              <a:gd name="connsiteY707" fmla="*/ 2157299 h 6412736"/>
              <a:gd name="connsiteX708" fmla="*/ 2393644 w 2689189"/>
              <a:gd name="connsiteY708" fmla="*/ 2127709 h 6412736"/>
              <a:gd name="connsiteX709" fmla="*/ 2423230 w 2689189"/>
              <a:gd name="connsiteY709" fmla="*/ 2127709 h 6412736"/>
              <a:gd name="connsiteX710" fmla="*/ 2423230 w 2689189"/>
              <a:gd name="connsiteY710" fmla="*/ 2157298 h 6412736"/>
              <a:gd name="connsiteX711" fmla="*/ 2393644 w 2689189"/>
              <a:gd name="connsiteY711" fmla="*/ 2157298 h 6412736"/>
              <a:gd name="connsiteX712" fmla="*/ 2127683 w 2689189"/>
              <a:gd name="connsiteY712" fmla="*/ 2127705 h 6412736"/>
              <a:gd name="connsiteX713" fmla="*/ 2157268 w 2689189"/>
              <a:gd name="connsiteY713" fmla="*/ 2127705 h 6412736"/>
              <a:gd name="connsiteX714" fmla="*/ 2157268 w 2689189"/>
              <a:gd name="connsiteY714" fmla="*/ 2157294 h 6412736"/>
              <a:gd name="connsiteX715" fmla="*/ 2127683 w 2689189"/>
              <a:gd name="connsiteY715" fmla="*/ 2157294 h 6412736"/>
              <a:gd name="connsiteX716" fmla="*/ 1861723 w 2689189"/>
              <a:gd name="connsiteY716" fmla="*/ 2127702 h 6412736"/>
              <a:gd name="connsiteX717" fmla="*/ 1891309 w 2689189"/>
              <a:gd name="connsiteY717" fmla="*/ 2127702 h 6412736"/>
              <a:gd name="connsiteX718" fmla="*/ 1891309 w 2689189"/>
              <a:gd name="connsiteY718" fmla="*/ 2157291 h 6412736"/>
              <a:gd name="connsiteX719" fmla="*/ 1861723 w 2689189"/>
              <a:gd name="connsiteY719" fmla="*/ 2157291 h 6412736"/>
              <a:gd name="connsiteX720" fmla="*/ 1595763 w 2689189"/>
              <a:gd name="connsiteY720" fmla="*/ 2127699 h 6412736"/>
              <a:gd name="connsiteX721" fmla="*/ 1625348 w 2689189"/>
              <a:gd name="connsiteY721" fmla="*/ 2127699 h 6412736"/>
              <a:gd name="connsiteX722" fmla="*/ 1625348 w 2689189"/>
              <a:gd name="connsiteY722" fmla="*/ 2157288 h 6412736"/>
              <a:gd name="connsiteX723" fmla="*/ 1595763 w 2689189"/>
              <a:gd name="connsiteY723" fmla="*/ 2157288 h 6412736"/>
              <a:gd name="connsiteX724" fmla="*/ 1329802 w 2689189"/>
              <a:gd name="connsiteY724" fmla="*/ 2127696 h 6412736"/>
              <a:gd name="connsiteX725" fmla="*/ 1359387 w 2689189"/>
              <a:gd name="connsiteY725" fmla="*/ 2127696 h 6412736"/>
              <a:gd name="connsiteX726" fmla="*/ 1359387 w 2689189"/>
              <a:gd name="connsiteY726" fmla="*/ 2157284 h 6412736"/>
              <a:gd name="connsiteX727" fmla="*/ 1329802 w 2689189"/>
              <a:gd name="connsiteY727" fmla="*/ 2157284 h 6412736"/>
              <a:gd name="connsiteX728" fmla="*/ 1063842 w 2689189"/>
              <a:gd name="connsiteY728" fmla="*/ 2127692 h 6412736"/>
              <a:gd name="connsiteX729" fmla="*/ 1093428 w 2689189"/>
              <a:gd name="connsiteY729" fmla="*/ 2127692 h 6412736"/>
              <a:gd name="connsiteX730" fmla="*/ 1093428 w 2689189"/>
              <a:gd name="connsiteY730" fmla="*/ 2157281 h 6412736"/>
              <a:gd name="connsiteX731" fmla="*/ 1063842 w 2689189"/>
              <a:gd name="connsiteY731" fmla="*/ 2157281 h 6412736"/>
              <a:gd name="connsiteX732" fmla="*/ 797881 w 2689189"/>
              <a:gd name="connsiteY732" fmla="*/ 2127689 h 6412736"/>
              <a:gd name="connsiteX733" fmla="*/ 827466 w 2689189"/>
              <a:gd name="connsiteY733" fmla="*/ 2127689 h 6412736"/>
              <a:gd name="connsiteX734" fmla="*/ 827466 w 2689189"/>
              <a:gd name="connsiteY734" fmla="*/ 2157278 h 6412736"/>
              <a:gd name="connsiteX735" fmla="*/ 797881 w 2689189"/>
              <a:gd name="connsiteY735" fmla="*/ 2157278 h 6412736"/>
              <a:gd name="connsiteX736" fmla="*/ 531921 w 2689189"/>
              <a:gd name="connsiteY736" fmla="*/ 2127687 h 6412736"/>
              <a:gd name="connsiteX737" fmla="*/ 561507 w 2689189"/>
              <a:gd name="connsiteY737" fmla="*/ 2127687 h 6412736"/>
              <a:gd name="connsiteX738" fmla="*/ 561507 w 2689189"/>
              <a:gd name="connsiteY738" fmla="*/ 2157274 h 6412736"/>
              <a:gd name="connsiteX739" fmla="*/ 531921 w 2689189"/>
              <a:gd name="connsiteY739" fmla="*/ 2157274 h 6412736"/>
              <a:gd name="connsiteX740" fmla="*/ 265961 w 2689189"/>
              <a:gd name="connsiteY740" fmla="*/ 2127684 h 6412736"/>
              <a:gd name="connsiteX741" fmla="*/ 295546 w 2689189"/>
              <a:gd name="connsiteY741" fmla="*/ 2127684 h 6412736"/>
              <a:gd name="connsiteX742" fmla="*/ 295546 w 2689189"/>
              <a:gd name="connsiteY742" fmla="*/ 2157271 h 6412736"/>
              <a:gd name="connsiteX743" fmla="*/ 265961 w 2689189"/>
              <a:gd name="connsiteY743" fmla="*/ 2157271 h 6412736"/>
              <a:gd name="connsiteX744" fmla="*/ 0 w 2689189"/>
              <a:gd name="connsiteY744" fmla="*/ 2127682 h 6412736"/>
              <a:gd name="connsiteX745" fmla="*/ 29585 w 2689189"/>
              <a:gd name="connsiteY745" fmla="*/ 2127682 h 6412736"/>
              <a:gd name="connsiteX746" fmla="*/ 29585 w 2689189"/>
              <a:gd name="connsiteY746" fmla="*/ 2157268 h 6412736"/>
              <a:gd name="connsiteX747" fmla="*/ 0 w 2689189"/>
              <a:gd name="connsiteY747" fmla="*/ 2157268 h 6412736"/>
              <a:gd name="connsiteX748" fmla="*/ 2659604 w 2689189"/>
              <a:gd name="connsiteY748" fmla="*/ 1861747 h 6412736"/>
              <a:gd name="connsiteX749" fmla="*/ 2689189 w 2689189"/>
              <a:gd name="connsiteY749" fmla="*/ 1861747 h 6412736"/>
              <a:gd name="connsiteX750" fmla="*/ 2689189 w 2689189"/>
              <a:gd name="connsiteY750" fmla="*/ 1891324 h 6412736"/>
              <a:gd name="connsiteX751" fmla="*/ 2659604 w 2689189"/>
              <a:gd name="connsiteY751" fmla="*/ 1891324 h 6412736"/>
              <a:gd name="connsiteX752" fmla="*/ 2393644 w 2689189"/>
              <a:gd name="connsiteY752" fmla="*/ 1861744 h 6412736"/>
              <a:gd name="connsiteX753" fmla="*/ 2423230 w 2689189"/>
              <a:gd name="connsiteY753" fmla="*/ 1861744 h 6412736"/>
              <a:gd name="connsiteX754" fmla="*/ 2423230 w 2689189"/>
              <a:gd name="connsiteY754" fmla="*/ 1891322 h 6412736"/>
              <a:gd name="connsiteX755" fmla="*/ 2393644 w 2689189"/>
              <a:gd name="connsiteY755" fmla="*/ 1891322 h 6412736"/>
              <a:gd name="connsiteX756" fmla="*/ 2127683 w 2689189"/>
              <a:gd name="connsiteY756" fmla="*/ 1861742 h 6412736"/>
              <a:gd name="connsiteX757" fmla="*/ 2157268 w 2689189"/>
              <a:gd name="connsiteY757" fmla="*/ 1861742 h 6412736"/>
              <a:gd name="connsiteX758" fmla="*/ 2157268 w 2689189"/>
              <a:gd name="connsiteY758" fmla="*/ 1891320 h 6412736"/>
              <a:gd name="connsiteX759" fmla="*/ 2127683 w 2689189"/>
              <a:gd name="connsiteY759" fmla="*/ 1891320 h 6412736"/>
              <a:gd name="connsiteX760" fmla="*/ 1861723 w 2689189"/>
              <a:gd name="connsiteY760" fmla="*/ 1861739 h 6412736"/>
              <a:gd name="connsiteX761" fmla="*/ 1891309 w 2689189"/>
              <a:gd name="connsiteY761" fmla="*/ 1861739 h 6412736"/>
              <a:gd name="connsiteX762" fmla="*/ 1891309 w 2689189"/>
              <a:gd name="connsiteY762" fmla="*/ 1891319 h 6412736"/>
              <a:gd name="connsiteX763" fmla="*/ 1861723 w 2689189"/>
              <a:gd name="connsiteY763" fmla="*/ 1891319 h 6412736"/>
              <a:gd name="connsiteX764" fmla="*/ 1595763 w 2689189"/>
              <a:gd name="connsiteY764" fmla="*/ 1861737 h 6412736"/>
              <a:gd name="connsiteX765" fmla="*/ 1625348 w 2689189"/>
              <a:gd name="connsiteY765" fmla="*/ 1861737 h 6412736"/>
              <a:gd name="connsiteX766" fmla="*/ 1625348 w 2689189"/>
              <a:gd name="connsiteY766" fmla="*/ 1891317 h 6412736"/>
              <a:gd name="connsiteX767" fmla="*/ 1595763 w 2689189"/>
              <a:gd name="connsiteY767" fmla="*/ 1891317 h 6412736"/>
              <a:gd name="connsiteX768" fmla="*/ 1329802 w 2689189"/>
              <a:gd name="connsiteY768" fmla="*/ 1861734 h 6412736"/>
              <a:gd name="connsiteX769" fmla="*/ 1359387 w 2689189"/>
              <a:gd name="connsiteY769" fmla="*/ 1861734 h 6412736"/>
              <a:gd name="connsiteX770" fmla="*/ 1359387 w 2689189"/>
              <a:gd name="connsiteY770" fmla="*/ 1891315 h 6412736"/>
              <a:gd name="connsiteX771" fmla="*/ 1329802 w 2689189"/>
              <a:gd name="connsiteY771" fmla="*/ 1891315 h 6412736"/>
              <a:gd name="connsiteX772" fmla="*/ 1063842 w 2689189"/>
              <a:gd name="connsiteY772" fmla="*/ 1861732 h 6412736"/>
              <a:gd name="connsiteX773" fmla="*/ 1093428 w 2689189"/>
              <a:gd name="connsiteY773" fmla="*/ 1861732 h 6412736"/>
              <a:gd name="connsiteX774" fmla="*/ 1093428 w 2689189"/>
              <a:gd name="connsiteY774" fmla="*/ 1891314 h 6412736"/>
              <a:gd name="connsiteX775" fmla="*/ 1063842 w 2689189"/>
              <a:gd name="connsiteY775" fmla="*/ 1891314 h 6412736"/>
              <a:gd name="connsiteX776" fmla="*/ 797881 w 2689189"/>
              <a:gd name="connsiteY776" fmla="*/ 1861729 h 6412736"/>
              <a:gd name="connsiteX777" fmla="*/ 827466 w 2689189"/>
              <a:gd name="connsiteY777" fmla="*/ 1861729 h 6412736"/>
              <a:gd name="connsiteX778" fmla="*/ 827466 w 2689189"/>
              <a:gd name="connsiteY778" fmla="*/ 1891312 h 6412736"/>
              <a:gd name="connsiteX779" fmla="*/ 797881 w 2689189"/>
              <a:gd name="connsiteY779" fmla="*/ 1891312 h 6412736"/>
              <a:gd name="connsiteX780" fmla="*/ 531921 w 2689189"/>
              <a:gd name="connsiteY780" fmla="*/ 1861727 h 6412736"/>
              <a:gd name="connsiteX781" fmla="*/ 561507 w 2689189"/>
              <a:gd name="connsiteY781" fmla="*/ 1861727 h 6412736"/>
              <a:gd name="connsiteX782" fmla="*/ 561507 w 2689189"/>
              <a:gd name="connsiteY782" fmla="*/ 1891310 h 6412736"/>
              <a:gd name="connsiteX783" fmla="*/ 531921 w 2689189"/>
              <a:gd name="connsiteY783" fmla="*/ 1891310 h 6412736"/>
              <a:gd name="connsiteX784" fmla="*/ 265961 w 2689189"/>
              <a:gd name="connsiteY784" fmla="*/ 1861724 h 6412736"/>
              <a:gd name="connsiteX785" fmla="*/ 295546 w 2689189"/>
              <a:gd name="connsiteY785" fmla="*/ 1861724 h 6412736"/>
              <a:gd name="connsiteX786" fmla="*/ 295546 w 2689189"/>
              <a:gd name="connsiteY786" fmla="*/ 1891309 h 6412736"/>
              <a:gd name="connsiteX787" fmla="*/ 265961 w 2689189"/>
              <a:gd name="connsiteY787" fmla="*/ 1891309 h 6412736"/>
              <a:gd name="connsiteX788" fmla="*/ 0 w 2689189"/>
              <a:gd name="connsiteY788" fmla="*/ 1861722 h 6412736"/>
              <a:gd name="connsiteX789" fmla="*/ 29585 w 2689189"/>
              <a:gd name="connsiteY789" fmla="*/ 1861722 h 6412736"/>
              <a:gd name="connsiteX790" fmla="*/ 29585 w 2689189"/>
              <a:gd name="connsiteY790" fmla="*/ 1891307 h 6412736"/>
              <a:gd name="connsiteX791" fmla="*/ 0 w 2689189"/>
              <a:gd name="connsiteY791" fmla="*/ 1891307 h 6412736"/>
              <a:gd name="connsiteX792" fmla="*/ 2659604 w 2689189"/>
              <a:gd name="connsiteY792" fmla="*/ 1595785 h 6412736"/>
              <a:gd name="connsiteX793" fmla="*/ 2689189 w 2689189"/>
              <a:gd name="connsiteY793" fmla="*/ 1595785 h 6412736"/>
              <a:gd name="connsiteX794" fmla="*/ 2689189 w 2689189"/>
              <a:gd name="connsiteY794" fmla="*/ 1625371 h 6412736"/>
              <a:gd name="connsiteX795" fmla="*/ 2659604 w 2689189"/>
              <a:gd name="connsiteY795" fmla="*/ 1625371 h 6412736"/>
              <a:gd name="connsiteX796" fmla="*/ 2393644 w 2689189"/>
              <a:gd name="connsiteY796" fmla="*/ 1595782 h 6412736"/>
              <a:gd name="connsiteX797" fmla="*/ 2423230 w 2689189"/>
              <a:gd name="connsiteY797" fmla="*/ 1595782 h 6412736"/>
              <a:gd name="connsiteX798" fmla="*/ 2423230 w 2689189"/>
              <a:gd name="connsiteY798" fmla="*/ 1625368 h 6412736"/>
              <a:gd name="connsiteX799" fmla="*/ 2393644 w 2689189"/>
              <a:gd name="connsiteY799" fmla="*/ 1625368 h 6412736"/>
              <a:gd name="connsiteX800" fmla="*/ 2127683 w 2689189"/>
              <a:gd name="connsiteY800" fmla="*/ 1595780 h 6412736"/>
              <a:gd name="connsiteX801" fmla="*/ 2157268 w 2689189"/>
              <a:gd name="connsiteY801" fmla="*/ 1595780 h 6412736"/>
              <a:gd name="connsiteX802" fmla="*/ 2157268 w 2689189"/>
              <a:gd name="connsiteY802" fmla="*/ 1625366 h 6412736"/>
              <a:gd name="connsiteX803" fmla="*/ 2127683 w 2689189"/>
              <a:gd name="connsiteY803" fmla="*/ 1625366 h 6412736"/>
              <a:gd name="connsiteX804" fmla="*/ 1861723 w 2689189"/>
              <a:gd name="connsiteY804" fmla="*/ 1595777 h 6412736"/>
              <a:gd name="connsiteX805" fmla="*/ 1891309 w 2689189"/>
              <a:gd name="connsiteY805" fmla="*/ 1595777 h 6412736"/>
              <a:gd name="connsiteX806" fmla="*/ 1891309 w 2689189"/>
              <a:gd name="connsiteY806" fmla="*/ 1625363 h 6412736"/>
              <a:gd name="connsiteX807" fmla="*/ 1861723 w 2689189"/>
              <a:gd name="connsiteY807" fmla="*/ 1625363 h 6412736"/>
              <a:gd name="connsiteX808" fmla="*/ 1595763 w 2689189"/>
              <a:gd name="connsiteY808" fmla="*/ 1595775 h 6412736"/>
              <a:gd name="connsiteX809" fmla="*/ 1625348 w 2689189"/>
              <a:gd name="connsiteY809" fmla="*/ 1595775 h 6412736"/>
              <a:gd name="connsiteX810" fmla="*/ 1625348 w 2689189"/>
              <a:gd name="connsiteY810" fmla="*/ 1625360 h 6412736"/>
              <a:gd name="connsiteX811" fmla="*/ 1595763 w 2689189"/>
              <a:gd name="connsiteY811" fmla="*/ 1625360 h 6412736"/>
              <a:gd name="connsiteX812" fmla="*/ 1329802 w 2689189"/>
              <a:gd name="connsiteY812" fmla="*/ 1595773 h 6412736"/>
              <a:gd name="connsiteX813" fmla="*/ 1359387 w 2689189"/>
              <a:gd name="connsiteY813" fmla="*/ 1595773 h 6412736"/>
              <a:gd name="connsiteX814" fmla="*/ 1359387 w 2689189"/>
              <a:gd name="connsiteY814" fmla="*/ 1625358 h 6412736"/>
              <a:gd name="connsiteX815" fmla="*/ 1329802 w 2689189"/>
              <a:gd name="connsiteY815" fmla="*/ 1625358 h 6412736"/>
              <a:gd name="connsiteX816" fmla="*/ 1063842 w 2689189"/>
              <a:gd name="connsiteY816" fmla="*/ 1595770 h 6412736"/>
              <a:gd name="connsiteX817" fmla="*/ 1093428 w 2689189"/>
              <a:gd name="connsiteY817" fmla="*/ 1595770 h 6412736"/>
              <a:gd name="connsiteX818" fmla="*/ 1093428 w 2689189"/>
              <a:gd name="connsiteY818" fmla="*/ 1625355 h 6412736"/>
              <a:gd name="connsiteX819" fmla="*/ 1063842 w 2689189"/>
              <a:gd name="connsiteY819" fmla="*/ 1625355 h 6412736"/>
              <a:gd name="connsiteX820" fmla="*/ 797881 w 2689189"/>
              <a:gd name="connsiteY820" fmla="*/ 1595768 h 6412736"/>
              <a:gd name="connsiteX821" fmla="*/ 827466 w 2689189"/>
              <a:gd name="connsiteY821" fmla="*/ 1595768 h 6412736"/>
              <a:gd name="connsiteX822" fmla="*/ 827466 w 2689189"/>
              <a:gd name="connsiteY822" fmla="*/ 1625353 h 6412736"/>
              <a:gd name="connsiteX823" fmla="*/ 797881 w 2689189"/>
              <a:gd name="connsiteY823" fmla="*/ 1625353 h 6412736"/>
              <a:gd name="connsiteX824" fmla="*/ 531921 w 2689189"/>
              <a:gd name="connsiteY824" fmla="*/ 1595766 h 6412736"/>
              <a:gd name="connsiteX825" fmla="*/ 561507 w 2689189"/>
              <a:gd name="connsiteY825" fmla="*/ 1595766 h 6412736"/>
              <a:gd name="connsiteX826" fmla="*/ 561507 w 2689189"/>
              <a:gd name="connsiteY826" fmla="*/ 1625351 h 6412736"/>
              <a:gd name="connsiteX827" fmla="*/ 531921 w 2689189"/>
              <a:gd name="connsiteY827" fmla="*/ 1625351 h 6412736"/>
              <a:gd name="connsiteX828" fmla="*/ 265961 w 2689189"/>
              <a:gd name="connsiteY828" fmla="*/ 1595763 h 6412736"/>
              <a:gd name="connsiteX829" fmla="*/ 295546 w 2689189"/>
              <a:gd name="connsiteY829" fmla="*/ 1595763 h 6412736"/>
              <a:gd name="connsiteX830" fmla="*/ 295546 w 2689189"/>
              <a:gd name="connsiteY830" fmla="*/ 1625348 h 6412736"/>
              <a:gd name="connsiteX831" fmla="*/ 265961 w 2689189"/>
              <a:gd name="connsiteY831" fmla="*/ 1625348 h 6412736"/>
              <a:gd name="connsiteX832" fmla="*/ 0 w 2689189"/>
              <a:gd name="connsiteY832" fmla="*/ 1595761 h 6412736"/>
              <a:gd name="connsiteX833" fmla="*/ 29585 w 2689189"/>
              <a:gd name="connsiteY833" fmla="*/ 1595761 h 6412736"/>
              <a:gd name="connsiteX834" fmla="*/ 29585 w 2689189"/>
              <a:gd name="connsiteY834" fmla="*/ 1625346 h 6412736"/>
              <a:gd name="connsiteX835" fmla="*/ 0 w 2689189"/>
              <a:gd name="connsiteY835" fmla="*/ 1625346 h 6412736"/>
              <a:gd name="connsiteX836" fmla="*/ 2659604 w 2689189"/>
              <a:gd name="connsiteY836" fmla="*/ 1329827 h 6412736"/>
              <a:gd name="connsiteX837" fmla="*/ 2689189 w 2689189"/>
              <a:gd name="connsiteY837" fmla="*/ 1329827 h 6412736"/>
              <a:gd name="connsiteX838" fmla="*/ 2689189 w 2689189"/>
              <a:gd name="connsiteY838" fmla="*/ 1359412 h 6412736"/>
              <a:gd name="connsiteX839" fmla="*/ 2659604 w 2689189"/>
              <a:gd name="connsiteY839" fmla="*/ 1359412 h 6412736"/>
              <a:gd name="connsiteX840" fmla="*/ 2393644 w 2689189"/>
              <a:gd name="connsiteY840" fmla="*/ 1329825 h 6412736"/>
              <a:gd name="connsiteX841" fmla="*/ 2423230 w 2689189"/>
              <a:gd name="connsiteY841" fmla="*/ 1329825 h 6412736"/>
              <a:gd name="connsiteX842" fmla="*/ 2423230 w 2689189"/>
              <a:gd name="connsiteY842" fmla="*/ 1359409 h 6412736"/>
              <a:gd name="connsiteX843" fmla="*/ 2393644 w 2689189"/>
              <a:gd name="connsiteY843" fmla="*/ 1359409 h 6412736"/>
              <a:gd name="connsiteX844" fmla="*/ 2127683 w 2689189"/>
              <a:gd name="connsiteY844" fmla="*/ 1329822 h 6412736"/>
              <a:gd name="connsiteX845" fmla="*/ 2157268 w 2689189"/>
              <a:gd name="connsiteY845" fmla="*/ 1329822 h 6412736"/>
              <a:gd name="connsiteX846" fmla="*/ 2157268 w 2689189"/>
              <a:gd name="connsiteY846" fmla="*/ 1359407 h 6412736"/>
              <a:gd name="connsiteX847" fmla="*/ 2127683 w 2689189"/>
              <a:gd name="connsiteY847" fmla="*/ 1359407 h 6412736"/>
              <a:gd name="connsiteX848" fmla="*/ 1861723 w 2689189"/>
              <a:gd name="connsiteY848" fmla="*/ 1329819 h 6412736"/>
              <a:gd name="connsiteX849" fmla="*/ 1891309 w 2689189"/>
              <a:gd name="connsiteY849" fmla="*/ 1329819 h 6412736"/>
              <a:gd name="connsiteX850" fmla="*/ 1891309 w 2689189"/>
              <a:gd name="connsiteY850" fmla="*/ 1359404 h 6412736"/>
              <a:gd name="connsiteX851" fmla="*/ 1861723 w 2689189"/>
              <a:gd name="connsiteY851" fmla="*/ 1359404 h 6412736"/>
              <a:gd name="connsiteX852" fmla="*/ 1595763 w 2689189"/>
              <a:gd name="connsiteY852" fmla="*/ 1329817 h 6412736"/>
              <a:gd name="connsiteX853" fmla="*/ 1625348 w 2689189"/>
              <a:gd name="connsiteY853" fmla="*/ 1329817 h 6412736"/>
              <a:gd name="connsiteX854" fmla="*/ 1625348 w 2689189"/>
              <a:gd name="connsiteY854" fmla="*/ 1359401 h 6412736"/>
              <a:gd name="connsiteX855" fmla="*/ 1595763 w 2689189"/>
              <a:gd name="connsiteY855" fmla="*/ 1359401 h 6412736"/>
              <a:gd name="connsiteX856" fmla="*/ 1329802 w 2689189"/>
              <a:gd name="connsiteY856" fmla="*/ 1329814 h 6412736"/>
              <a:gd name="connsiteX857" fmla="*/ 1359387 w 2689189"/>
              <a:gd name="connsiteY857" fmla="*/ 1329814 h 6412736"/>
              <a:gd name="connsiteX858" fmla="*/ 1359387 w 2689189"/>
              <a:gd name="connsiteY858" fmla="*/ 1359399 h 6412736"/>
              <a:gd name="connsiteX859" fmla="*/ 1329802 w 2689189"/>
              <a:gd name="connsiteY859" fmla="*/ 1359399 h 6412736"/>
              <a:gd name="connsiteX860" fmla="*/ 1063842 w 2689189"/>
              <a:gd name="connsiteY860" fmla="*/ 1329811 h 6412736"/>
              <a:gd name="connsiteX861" fmla="*/ 1093428 w 2689189"/>
              <a:gd name="connsiteY861" fmla="*/ 1329811 h 6412736"/>
              <a:gd name="connsiteX862" fmla="*/ 1093428 w 2689189"/>
              <a:gd name="connsiteY862" fmla="*/ 1359396 h 6412736"/>
              <a:gd name="connsiteX863" fmla="*/ 1063842 w 2689189"/>
              <a:gd name="connsiteY863" fmla="*/ 1359396 h 6412736"/>
              <a:gd name="connsiteX864" fmla="*/ 797881 w 2689189"/>
              <a:gd name="connsiteY864" fmla="*/ 1329809 h 6412736"/>
              <a:gd name="connsiteX865" fmla="*/ 827466 w 2689189"/>
              <a:gd name="connsiteY865" fmla="*/ 1329809 h 6412736"/>
              <a:gd name="connsiteX866" fmla="*/ 827466 w 2689189"/>
              <a:gd name="connsiteY866" fmla="*/ 1359394 h 6412736"/>
              <a:gd name="connsiteX867" fmla="*/ 797881 w 2689189"/>
              <a:gd name="connsiteY867" fmla="*/ 1359394 h 6412736"/>
              <a:gd name="connsiteX868" fmla="*/ 531921 w 2689189"/>
              <a:gd name="connsiteY868" fmla="*/ 1329806 h 6412736"/>
              <a:gd name="connsiteX869" fmla="*/ 561507 w 2689189"/>
              <a:gd name="connsiteY869" fmla="*/ 1329806 h 6412736"/>
              <a:gd name="connsiteX870" fmla="*/ 561507 w 2689189"/>
              <a:gd name="connsiteY870" fmla="*/ 1359391 h 6412736"/>
              <a:gd name="connsiteX871" fmla="*/ 531921 w 2689189"/>
              <a:gd name="connsiteY871" fmla="*/ 1359391 h 6412736"/>
              <a:gd name="connsiteX872" fmla="*/ 265961 w 2689189"/>
              <a:gd name="connsiteY872" fmla="*/ 1329803 h 6412736"/>
              <a:gd name="connsiteX873" fmla="*/ 295546 w 2689189"/>
              <a:gd name="connsiteY873" fmla="*/ 1329803 h 6412736"/>
              <a:gd name="connsiteX874" fmla="*/ 295546 w 2689189"/>
              <a:gd name="connsiteY874" fmla="*/ 1359388 h 6412736"/>
              <a:gd name="connsiteX875" fmla="*/ 265961 w 2689189"/>
              <a:gd name="connsiteY875" fmla="*/ 1359388 h 6412736"/>
              <a:gd name="connsiteX876" fmla="*/ 0 w 2689189"/>
              <a:gd name="connsiteY876" fmla="*/ 1329801 h 6412736"/>
              <a:gd name="connsiteX877" fmla="*/ 29585 w 2689189"/>
              <a:gd name="connsiteY877" fmla="*/ 1329801 h 6412736"/>
              <a:gd name="connsiteX878" fmla="*/ 29585 w 2689189"/>
              <a:gd name="connsiteY878" fmla="*/ 1359386 h 6412736"/>
              <a:gd name="connsiteX879" fmla="*/ 0 w 2689189"/>
              <a:gd name="connsiteY879" fmla="*/ 1359386 h 6412736"/>
              <a:gd name="connsiteX880" fmla="*/ 2659604 w 2689189"/>
              <a:gd name="connsiteY880" fmla="*/ 1063871 h 6412736"/>
              <a:gd name="connsiteX881" fmla="*/ 2689189 w 2689189"/>
              <a:gd name="connsiteY881" fmla="*/ 1063871 h 6412736"/>
              <a:gd name="connsiteX882" fmla="*/ 2689189 w 2689189"/>
              <a:gd name="connsiteY882" fmla="*/ 1093457 h 6412736"/>
              <a:gd name="connsiteX883" fmla="*/ 2659604 w 2689189"/>
              <a:gd name="connsiteY883" fmla="*/ 1093457 h 6412736"/>
              <a:gd name="connsiteX884" fmla="*/ 2393644 w 2689189"/>
              <a:gd name="connsiteY884" fmla="*/ 1063868 h 6412736"/>
              <a:gd name="connsiteX885" fmla="*/ 2423230 w 2689189"/>
              <a:gd name="connsiteY885" fmla="*/ 1063868 h 6412736"/>
              <a:gd name="connsiteX886" fmla="*/ 2423230 w 2689189"/>
              <a:gd name="connsiteY886" fmla="*/ 1093454 h 6412736"/>
              <a:gd name="connsiteX887" fmla="*/ 2393644 w 2689189"/>
              <a:gd name="connsiteY887" fmla="*/ 1093454 h 6412736"/>
              <a:gd name="connsiteX888" fmla="*/ 2127683 w 2689189"/>
              <a:gd name="connsiteY888" fmla="*/ 1063865 h 6412736"/>
              <a:gd name="connsiteX889" fmla="*/ 2157268 w 2689189"/>
              <a:gd name="connsiteY889" fmla="*/ 1063865 h 6412736"/>
              <a:gd name="connsiteX890" fmla="*/ 2157268 w 2689189"/>
              <a:gd name="connsiteY890" fmla="*/ 1093451 h 6412736"/>
              <a:gd name="connsiteX891" fmla="*/ 2127683 w 2689189"/>
              <a:gd name="connsiteY891" fmla="*/ 1093451 h 6412736"/>
              <a:gd name="connsiteX892" fmla="*/ 1861723 w 2689189"/>
              <a:gd name="connsiteY892" fmla="*/ 1063862 h 6412736"/>
              <a:gd name="connsiteX893" fmla="*/ 1891309 w 2689189"/>
              <a:gd name="connsiteY893" fmla="*/ 1063862 h 6412736"/>
              <a:gd name="connsiteX894" fmla="*/ 1891309 w 2689189"/>
              <a:gd name="connsiteY894" fmla="*/ 1093448 h 6412736"/>
              <a:gd name="connsiteX895" fmla="*/ 1861723 w 2689189"/>
              <a:gd name="connsiteY895" fmla="*/ 1093448 h 6412736"/>
              <a:gd name="connsiteX896" fmla="*/ 1595763 w 2689189"/>
              <a:gd name="connsiteY896" fmla="*/ 1063859 h 6412736"/>
              <a:gd name="connsiteX897" fmla="*/ 1625348 w 2689189"/>
              <a:gd name="connsiteY897" fmla="*/ 1063859 h 6412736"/>
              <a:gd name="connsiteX898" fmla="*/ 1625348 w 2689189"/>
              <a:gd name="connsiteY898" fmla="*/ 1093445 h 6412736"/>
              <a:gd name="connsiteX899" fmla="*/ 1595763 w 2689189"/>
              <a:gd name="connsiteY899" fmla="*/ 1093445 h 6412736"/>
              <a:gd name="connsiteX900" fmla="*/ 1329802 w 2689189"/>
              <a:gd name="connsiteY900" fmla="*/ 1063856 h 6412736"/>
              <a:gd name="connsiteX901" fmla="*/ 1359387 w 2689189"/>
              <a:gd name="connsiteY901" fmla="*/ 1063856 h 6412736"/>
              <a:gd name="connsiteX902" fmla="*/ 1359387 w 2689189"/>
              <a:gd name="connsiteY902" fmla="*/ 1093442 h 6412736"/>
              <a:gd name="connsiteX903" fmla="*/ 1329802 w 2689189"/>
              <a:gd name="connsiteY903" fmla="*/ 1093442 h 6412736"/>
              <a:gd name="connsiteX904" fmla="*/ 1063842 w 2689189"/>
              <a:gd name="connsiteY904" fmla="*/ 1063853 h 6412736"/>
              <a:gd name="connsiteX905" fmla="*/ 1093428 w 2689189"/>
              <a:gd name="connsiteY905" fmla="*/ 1063853 h 6412736"/>
              <a:gd name="connsiteX906" fmla="*/ 1093428 w 2689189"/>
              <a:gd name="connsiteY906" fmla="*/ 1093439 h 6412736"/>
              <a:gd name="connsiteX907" fmla="*/ 1063842 w 2689189"/>
              <a:gd name="connsiteY907" fmla="*/ 1093439 h 6412736"/>
              <a:gd name="connsiteX908" fmla="*/ 797881 w 2689189"/>
              <a:gd name="connsiteY908" fmla="*/ 1063850 h 6412736"/>
              <a:gd name="connsiteX909" fmla="*/ 827466 w 2689189"/>
              <a:gd name="connsiteY909" fmla="*/ 1063850 h 6412736"/>
              <a:gd name="connsiteX910" fmla="*/ 827466 w 2689189"/>
              <a:gd name="connsiteY910" fmla="*/ 1093436 h 6412736"/>
              <a:gd name="connsiteX911" fmla="*/ 797881 w 2689189"/>
              <a:gd name="connsiteY911" fmla="*/ 1093436 h 6412736"/>
              <a:gd name="connsiteX912" fmla="*/ 531921 w 2689189"/>
              <a:gd name="connsiteY912" fmla="*/ 1063847 h 6412736"/>
              <a:gd name="connsiteX913" fmla="*/ 561507 w 2689189"/>
              <a:gd name="connsiteY913" fmla="*/ 1063847 h 6412736"/>
              <a:gd name="connsiteX914" fmla="*/ 561507 w 2689189"/>
              <a:gd name="connsiteY914" fmla="*/ 1093433 h 6412736"/>
              <a:gd name="connsiteX915" fmla="*/ 531921 w 2689189"/>
              <a:gd name="connsiteY915" fmla="*/ 1093433 h 6412736"/>
              <a:gd name="connsiteX916" fmla="*/ 265961 w 2689189"/>
              <a:gd name="connsiteY916" fmla="*/ 1063844 h 6412736"/>
              <a:gd name="connsiteX917" fmla="*/ 295546 w 2689189"/>
              <a:gd name="connsiteY917" fmla="*/ 1063844 h 6412736"/>
              <a:gd name="connsiteX918" fmla="*/ 295546 w 2689189"/>
              <a:gd name="connsiteY918" fmla="*/ 1093430 h 6412736"/>
              <a:gd name="connsiteX919" fmla="*/ 265961 w 2689189"/>
              <a:gd name="connsiteY919" fmla="*/ 1093430 h 6412736"/>
              <a:gd name="connsiteX920" fmla="*/ 0 w 2689189"/>
              <a:gd name="connsiteY920" fmla="*/ 1063841 h 6412736"/>
              <a:gd name="connsiteX921" fmla="*/ 29585 w 2689189"/>
              <a:gd name="connsiteY921" fmla="*/ 1063841 h 6412736"/>
              <a:gd name="connsiteX922" fmla="*/ 29585 w 2689189"/>
              <a:gd name="connsiteY922" fmla="*/ 1093427 h 6412736"/>
              <a:gd name="connsiteX923" fmla="*/ 0 w 2689189"/>
              <a:gd name="connsiteY923" fmla="*/ 1093427 h 6412736"/>
              <a:gd name="connsiteX924" fmla="*/ 2659604 w 2689189"/>
              <a:gd name="connsiteY924" fmla="*/ 797900 h 6412736"/>
              <a:gd name="connsiteX925" fmla="*/ 2689189 w 2689189"/>
              <a:gd name="connsiteY925" fmla="*/ 797900 h 6412736"/>
              <a:gd name="connsiteX926" fmla="*/ 2689189 w 2689189"/>
              <a:gd name="connsiteY926" fmla="*/ 827486 h 6412736"/>
              <a:gd name="connsiteX927" fmla="*/ 2659604 w 2689189"/>
              <a:gd name="connsiteY927" fmla="*/ 827486 h 6412736"/>
              <a:gd name="connsiteX928" fmla="*/ 2393644 w 2689189"/>
              <a:gd name="connsiteY928" fmla="*/ 797898 h 6412736"/>
              <a:gd name="connsiteX929" fmla="*/ 2423230 w 2689189"/>
              <a:gd name="connsiteY929" fmla="*/ 797898 h 6412736"/>
              <a:gd name="connsiteX930" fmla="*/ 2423230 w 2689189"/>
              <a:gd name="connsiteY930" fmla="*/ 827484 h 6412736"/>
              <a:gd name="connsiteX931" fmla="*/ 2393644 w 2689189"/>
              <a:gd name="connsiteY931" fmla="*/ 827484 h 6412736"/>
              <a:gd name="connsiteX932" fmla="*/ 2127683 w 2689189"/>
              <a:gd name="connsiteY932" fmla="*/ 797895 h 6412736"/>
              <a:gd name="connsiteX933" fmla="*/ 2157268 w 2689189"/>
              <a:gd name="connsiteY933" fmla="*/ 797895 h 6412736"/>
              <a:gd name="connsiteX934" fmla="*/ 2157268 w 2689189"/>
              <a:gd name="connsiteY934" fmla="*/ 827481 h 6412736"/>
              <a:gd name="connsiteX935" fmla="*/ 2127683 w 2689189"/>
              <a:gd name="connsiteY935" fmla="*/ 827481 h 6412736"/>
              <a:gd name="connsiteX936" fmla="*/ 1861723 w 2689189"/>
              <a:gd name="connsiteY936" fmla="*/ 797893 h 6412736"/>
              <a:gd name="connsiteX937" fmla="*/ 1891309 w 2689189"/>
              <a:gd name="connsiteY937" fmla="*/ 797893 h 6412736"/>
              <a:gd name="connsiteX938" fmla="*/ 1891309 w 2689189"/>
              <a:gd name="connsiteY938" fmla="*/ 827479 h 6412736"/>
              <a:gd name="connsiteX939" fmla="*/ 1861723 w 2689189"/>
              <a:gd name="connsiteY939" fmla="*/ 827479 h 6412736"/>
              <a:gd name="connsiteX940" fmla="*/ 1595763 w 2689189"/>
              <a:gd name="connsiteY940" fmla="*/ 797891 h 6412736"/>
              <a:gd name="connsiteX941" fmla="*/ 1625348 w 2689189"/>
              <a:gd name="connsiteY941" fmla="*/ 797891 h 6412736"/>
              <a:gd name="connsiteX942" fmla="*/ 1625348 w 2689189"/>
              <a:gd name="connsiteY942" fmla="*/ 827477 h 6412736"/>
              <a:gd name="connsiteX943" fmla="*/ 1595763 w 2689189"/>
              <a:gd name="connsiteY943" fmla="*/ 827477 h 6412736"/>
              <a:gd name="connsiteX944" fmla="*/ 1329802 w 2689189"/>
              <a:gd name="connsiteY944" fmla="*/ 797889 h 6412736"/>
              <a:gd name="connsiteX945" fmla="*/ 1359387 w 2689189"/>
              <a:gd name="connsiteY945" fmla="*/ 797889 h 6412736"/>
              <a:gd name="connsiteX946" fmla="*/ 1359387 w 2689189"/>
              <a:gd name="connsiteY946" fmla="*/ 827475 h 6412736"/>
              <a:gd name="connsiteX947" fmla="*/ 1329802 w 2689189"/>
              <a:gd name="connsiteY947" fmla="*/ 827475 h 6412736"/>
              <a:gd name="connsiteX948" fmla="*/ 1063842 w 2689189"/>
              <a:gd name="connsiteY948" fmla="*/ 797887 h 6412736"/>
              <a:gd name="connsiteX949" fmla="*/ 1093428 w 2689189"/>
              <a:gd name="connsiteY949" fmla="*/ 797887 h 6412736"/>
              <a:gd name="connsiteX950" fmla="*/ 1093428 w 2689189"/>
              <a:gd name="connsiteY950" fmla="*/ 827473 h 6412736"/>
              <a:gd name="connsiteX951" fmla="*/ 1063842 w 2689189"/>
              <a:gd name="connsiteY951" fmla="*/ 827473 h 6412736"/>
              <a:gd name="connsiteX952" fmla="*/ 797881 w 2689189"/>
              <a:gd name="connsiteY952" fmla="*/ 797885 h 6412736"/>
              <a:gd name="connsiteX953" fmla="*/ 827466 w 2689189"/>
              <a:gd name="connsiteY953" fmla="*/ 797885 h 6412736"/>
              <a:gd name="connsiteX954" fmla="*/ 827466 w 2689189"/>
              <a:gd name="connsiteY954" fmla="*/ 827471 h 6412736"/>
              <a:gd name="connsiteX955" fmla="*/ 797881 w 2689189"/>
              <a:gd name="connsiteY955" fmla="*/ 827471 h 6412736"/>
              <a:gd name="connsiteX956" fmla="*/ 531921 w 2689189"/>
              <a:gd name="connsiteY956" fmla="*/ 797883 h 6412736"/>
              <a:gd name="connsiteX957" fmla="*/ 561507 w 2689189"/>
              <a:gd name="connsiteY957" fmla="*/ 797883 h 6412736"/>
              <a:gd name="connsiteX958" fmla="*/ 561507 w 2689189"/>
              <a:gd name="connsiteY958" fmla="*/ 827469 h 6412736"/>
              <a:gd name="connsiteX959" fmla="*/ 531921 w 2689189"/>
              <a:gd name="connsiteY959" fmla="*/ 827469 h 6412736"/>
              <a:gd name="connsiteX960" fmla="*/ 265961 w 2689189"/>
              <a:gd name="connsiteY960" fmla="*/ 797881 h 6412736"/>
              <a:gd name="connsiteX961" fmla="*/ 295546 w 2689189"/>
              <a:gd name="connsiteY961" fmla="*/ 797881 h 6412736"/>
              <a:gd name="connsiteX962" fmla="*/ 295546 w 2689189"/>
              <a:gd name="connsiteY962" fmla="*/ 827467 h 6412736"/>
              <a:gd name="connsiteX963" fmla="*/ 265961 w 2689189"/>
              <a:gd name="connsiteY963" fmla="*/ 827467 h 6412736"/>
              <a:gd name="connsiteX964" fmla="*/ 0 w 2689189"/>
              <a:gd name="connsiteY964" fmla="*/ 797879 h 6412736"/>
              <a:gd name="connsiteX965" fmla="*/ 29585 w 2689189"/>
              <a:gd name="connsiteY965" fmla="*/ 797879 h 6412736"/>
              <a:gd name="connsiteX966" fmla="*/ 29585 w 2689189"/>
              <a:gd name="connsiteY966" fmla="*/ 827465 h 6412736"/>
              <a:gd name="connsiteX967" fmla="*/ 0 w 2689189"/>
              <a:gd name="connsiteY967" fmla="*/ 827465 h 6412736"/>
              <a:gd name="connsiteX968" fmla="*/ 2659604 w 2689189"/>
              <a:gd name="connsiteY968" fmla="*/ 531940 h 6412736"/>
              <a:gd name="connsiteX969" fmla="*/ 2689189 w 2689189"/>
              <a:gd name="connsiteY969" fmla="*/ 531940 h 6412736"/>
              <a:gd name="connsiteX970" fmla="*/ 2689189 w 2689189"/>
              <a:gd name="connsiteY970" fmla="*/ 561525 h 6412736"/>
              <a:gd name="connsiteX971" fmla="*/ 2659604 w 2689189"/>
              <a:gd name="connsiteY971" fmla="*/ 561525 h 6412736"/>
              <a:gd name="connsiteX972" fmla="*/ 2393644 w 2689189"/>
              <a:gd name="connsiteY972" fmla="*/ 531938 h 6412736"/>
              <a:gd name="connsiteX973" fmla="*/ 2423230 w 2689189"/>
              <a:gd name="connsiteY973" fmla="*/ 531938 h 6412736"/>
              <a:gd name="connsiteX974" fmla="*/ 2423230 w 2689189"/>
              <a:gd name="connsiteY974" fmla="*/ 561523 h 6412736"/>
              <a:gd name="connsiteX975" fmla="*/ 2393644 w 2689189"/>
              <a:gd name="connsiteY975" fmla="*/ 561523 h 6412736"/>
              <a:gd name="connsiteX976" fmla="*/ 2127683 w 2689189"/>
              <a:gd name="connsiteY976" fmla="*/ 531936 h 6412736"/>
              <a:gd name="connsiteX977" fmla="*/ 2157268 w 2689189"/>
              <a:gd name="connsiteY977" fmla="*/ 531936 h 6412736"/>
              <a:gd name="connsiteX978" fmla="*/ 2157268 w 2689189"/>
              <a:gd name="connsiteY978" fmla="*/ 561521 h 6412736"/>
              <a:gd name="connsiteX979" fmla="*/ 2127683 w 2689189"/>
              <a:gd name="connsiteY979" fmla="*/ 561521 h 6412736"/>
              <a:gd name="connsiteX980" fmla="*/ 1861723 w 2689189"/>
              <a:gd name="connsiteY980" fmla="*/ 531934 h 6412736"/>
              <a:gd name="connsiteX981" fmla="*/ 1891309 w 2689189"/>
              <a:gd name="connsiteY981" fmla="*/ 531934 h 6412736"/>
              <a:gd name="connsiteX982" fmla="*/ 1891309 w 2689189"/>
              <a:gd name="connsiteY982" fmla="*/ 561519 h 6412736"/>
              <a:gd name="connsiteX983" fmla="*/ 1861723 w 2689189"/>
              <a:gd name="connsiteY983" fmla="*/ 561519 h 6412736"/>
              <a:gd name="connsiteX984" fmla="*/ 1595763 w 2689189"/>
              <a:gd name="connsiteY984" fmla="*/ 531932 h 6412736"/>
              <a:gd name="connsiteX985" fmla="*/ 1625348 w 2689189"/>
              <a:gd name="connsiteY985" fmla="*/ 531932 h 6412736"/>
              <a:gd name="connsiteX986" fmla="*/ 1625348 w 2689189"/>
              <a:gd name="connsiteY986" fmla="*/ 561517 h 6412736"/>
              <a:gd name="connsiteX987" fmla="*/ 1595763 w 2689189"/>
              <a:gd name="connsiteY987" fmla="*/ 561517 h 6412736"/>
              <a:gd name="connsiteX988" fmla="*/ 1329802 w 2689189"/>
              <a:gd name="connsiteY988" fmla="*/ 531930 h 6412736"/>
              <a:gd name="connsiteX989" fmla="*/ 1359387 w 2689189"/>
              <a:gd name="connsiteY989" fmla="*/ 531930 h 6412736"/>
              <a:gd name="connsiteX990" fmla="*/ 1359387 w 2689189"/>
              <a:gd name="connsiteY990" fmla="*/ 561515 h 6412736"/>
              <a:gd name="connsiteX991" fmla="*/ 1329802 w 2689189"/>
              <a:gd name="connsiteY991" fmla="*/ 561515 h 6412736"/>
              <a:gd name="connsiteX992" fmla="*/ 1063842 w 2689189"/>
              <a:gd name="connsiteY992" fmla="*/ 531928 h 6412736"/>
              <a:gd name="connsiteX993" fmla="*/ 1093428 w 2689189"/>
              <a:gd name="connsiteY993" fmla="*/ 531928 h 6412736"/>
              <a:gd name="connsiteX994" fmla="*/ 1093428 w 2689189"/>
              <a:gd name="connsiteY994" fmla="*/ 561513 h 6412736"/>
              <a:gd name="connsiteX995" fmla="*/ 1063842 w 2689189"/>
              <a:gd name="connsiteY995" fmla="*/ 561513 h 6412736"/>
              <a:gd name="connsiteX996" fmla="*/ 797881 w 2689189"/>
              <a:gd name="connsiteY996" fmla="*/ 531925 h 6412736"/>
              <a:gd name="connsiteX997" fmla="*/ 827466 w 2689189"/>
              <a:gd name="connsiteY997" fmla="*/ 531925 h 6412736"/>
              <a:gd name="connsiteX998" fmla="*/ 827466 w 2689189"/>
              <a:gd name="connsiteY998" fmla="*/ 561511 h 6412736"/>
              <a:gd name="connsiteX999" fmla="*/ 797881 w 2689189"/>
              <a:gd name="connsiteY999" fmla="*/ 561511 h 6412736"/>
              <a:gd name="connsiteX1000" fmla="*/ 531921 w 2689189"/>
              <a:gd name="connsiteY1000" fmla="*/ 531923 h 6412736"/>
              <a:gd name="connsiteX1001" fmla="*/ 561507 w 2689189"/>
              <a:gd name="connsiteY1001" fmla="*/ 531923 h 6412736"/>
              <a:gd name="connsiteX1002" fmla="*/ 561507 w 2689189"/>
              <a:gd name="connsiteY1002" fmla="*/ 561508 h 6412736"/>
              <a:gd name="connsiteX1003" fmla="*/ 531921 w 2689189"/>
              <a:gd name="connsiteY1003" fmla="*/ 561508 h 6412736"/>
              <a:gd name="connsiteX1004" fmla="*/ 265961 w 2689189"/>
              <a:gd name="connsiteY1004" fmla="*/ 531921 h 6412736"/>
              <a:gd name="connsiteX1005" fmla="*/ 295546 w 2689189"/>
              <a:gd name="connsiteY1005" fmla="*/ 531921 h 6412736"/>
              <a:gd name="connsiteX1006" fmla="*/ 295546 w 2689189"/>
              <a:gd name="connsiteY1006" fmla="*/ 561506 h 6412736"/>
              <a:gd name="connsiteX1007" fmla="*/ 265961 w 2689189"/>
              <a:gd name="connsiteY1007" fmla="*/ 561506 h 6412736"/>
              <a:gd name="connsiteX1008" fmla="*/ 0 w 2689189"/>
              <a:gd name="connsiteY1008" fmla="*/ 531919 h 6412736"/>
              <a:gd name="connsiteX1009" fmla="*/ 29585 w 2689189"/>
              <a:gd name="connsiteY1009" fmla="*/ 531919 h 6412736"/>
              <a:gd name="connsiteX1010" fmla="*/ 29585 w 2689189"/>
              <a:gd name="connsiteY1010" fmla="*/ 561504 h 6412736"/>
              <a:gd name="connsiteX1011" fmla="*/ 0 w 2689189"/>
              <a:gd name="connsiteY1011" fmla="*/ 561504 h 6412736"/>
              <a:gd name="connsiteX1012" fmla="*/ 2659604 w 2689189"/>
              <a:gd name="connsiteY1012" fmla="*/ 265980 h 6412736"/>
              <a:gd name="connsiteX1013" fmla="*/ 2689189 w 2689189"/>
              <a:gd name="connsiteY1013" fmla="*/ 265980 h 6412736"/>
              <a:gd name="connsiteX1014" fmla="*/ 2689189 w 2689189"/>
              <a:gd name="connsiteY1014" fmla="*/ 295566 h 6412736"/>
              <a:gd name="connsiteX1015" fmla="*/ 2659604 w 2689189"/>
              <a:gd name="connsiteY1015" fmla="*/ 295566 h 6412736"/>
              <a:gd name="connsiteX1016" fmla="*/ 2393644 w 2689189"/>
              <a:gd name="connsiteY1016" fmla="*/ 265978 h 6412736"/>
              <a:gd name="connsiteX1017" fmla="*/ 2423230 w 2689189"/>
              <a:gd name="connsiteY1017" fmla="*/ 265978 h 6412736"/>
              <a:gd name="connsiteX1018" fmla="*/ 2423230 w 2689189"/>
              <a:gd name="connsiteY1018" fmla="*/ 295564 h 6412736"/>
              <a:gd name="connsiteX1019" fmla="*/ 2393644 w 2689189"/>
              <a:gd name="connsiteY1019" fmla="*/ 295564 h 6412736"/>
              <a:gd name="connsiteX1020" fmla="*/ 2127683 w 2689189"/>
              <a:gd name="connsiteY1020" fmla="*/ 265976 h 6412736"/>
              <a:gd name="connsiteX1021" fmla="*/ 2157268 w 2689189"/>
              <a:gd name="connsiteY1021" fmla="*/ 265976 h 6412736"/>
              <a:gd name="connsiteX1022" fmla="*/ 2157268 w 2689189"/>
              <a:gd name="connsiteY1022" fmla="*/ 295562 h 6412736"/>
              <a:gd name="connsiteX1023" fmla="*/ 2127683 w 2689189"/>
              <a:gd name="connsiteY1023" fmla="*/ 295562 h 6412736"/>
              <a:gd name="connsiteX1024" fmla="*/ 1861723 w 2689189"/>
              <a:gd name="connsiteY1024" fmla="*/ 265973 h 6412736"/>
              <a:gd name="connsiteX1025" fmla="*/ 1891309 w 2689189"/>
              <a:gd name="connsiteY1025" fmla="*/ 265973 h 6412736"/>
              <a:gd name="connsiteX1026" fmla="*/ 1891309 w 2689189"/>
              <a:gd name="connsiteY1026" fmla="*/ 295560 h 6412736"/>
              <a:gd name="connsiteX1027" fmla="*/ 1861723 w 2689189"/>
              <a:gd name="connsiteY1027" fmla="*/ 295560 h 6412736"/>
              <a:gd name="connsiteX1028" fmla="*/ 1595763 w 2689189"/>
              <a:gd name="connsiteY1028" fmla="*/ 265971 h 6412736"/>
              <a:gd name="connsiteX1029" fmla="*/ 1625348 w 2689189"/>
              <a:gd name="connsiteY1029" fmla="*/ 265971 h 6412736"/>
              <a:gd name="connsiteX1030" fmla="*/ 1625348 w 2689189"/>
              <a:gd name="connsiteY1030" fmla="*/ 295557 h 6412736"/>
              <a:gd name="connsiteX1031" fmla="*/ 1595763 w 2689189"/>
              <a:gd name="connsiteY1031" fmla="*/ 295557 h 6412736"/>
              <a:gd name="connsiteX1032" fmla="*/ 1329802 w 2689189"/>
              <a:gd name="connsiteY1032" fmla="*/ 265969 h 6412736"/>
              <a:gd name="connsiteX1033" fmla="*/ 1359387 w 2689189"/>
              <a:gd name="connsiteY1033" fmla="*/ 265969 h 6412736"/>
              <a:gd name="connsiteX1034" fmla="*/ 1359387 w 2689189"/>
              <a:gd name="connsiteY1034" fmla="*/ 295555 h 6412736"/>
              <a:gd name="connsiteX1035" fmla="*/ 1329802 w 2689189"/>
              <a:gd name="connsiteY1035" fmla="*/ 295555 h 6412736"/>
              <a:gd name="connsiteX1036" fmla="*/ 1063842 w 2689189"/>
              <a:gd name="connsiteY1036" fmla="*/ 265967 h 6412736"/>
              <a:gd name="connsiteX1037" fmla="*/ 1093428 w 2689189"/>
              <a:gd name="connsiteY1037" fmla="*/ 265967 h 6412736"/>
              <a:gd name="connsiteX1038" fmla="*/ 1093428 w 2689189"/>
              <a:gd name="connsiteY1038" fmla="*/ 295553 h 6412736"/>
              <a:gd name="connsiteX1039" fmla="*/ 1063842 w 2689189"/>
              <a:gd name="connsiteY1039" fmla="*/ 295553 h 6412736"/>
              <a:gd name="connsiteX1040" fmla="*/ 797881 w 2689189"/>
              <a:gd name="connsiteY1040" fmla="*/ 265965 h 6412736"/>
              <a:gd name="connsiteX1041" fmla="*/ 827466 w 2689189"/>
              <a:gd name="connsiteY1041" fmla="*/ 265965 h 6412736"/>
              <a:gd name="connsiteX1042" fmla="*/ 827466 w 2689189"/>
              <a:gd name="connsiteY1042" fmla="*/ 295551 h 6412736"/>
              <a:gd name="connsiteX1043" fmla="*/ 797881 w 2689189"/>
              <a:gd name="connsiteY1043" fmla="*/ 295551 h 6412736"/>
              <a:gd name="connsiteX1044" fmla="*/ 531921 w 2689189"/>
              <a:gd name="connsiteY1044" fmla="*/ 265963 h 6412736"/>
              <a:gd name="connsiteX1045" fmla="*/ 561507 w 2689189"/>
              <a:gd name="connsiteY1045" fmla="*/ 265963 h 6412736"/>
              <a:gd name="connsiteX1046" fmla="*/ 561507 w 2689189"/>
              <a:gd name="connsiteY1046" fmla="*/ 295549 h 6412736"/>
              <a:gd name="connsiteX1047" fmla="*/ 531921 w 2689189"/>
              <a:gd name="connsiteY1047" fmla="*/ 295549 h 6412736"/>
              <a:gd name="connsiteX1048" fmla="*/ 265961 w 2689189"/>
              <a:gd name="connsiteY1048" fmla="*/ 265960 h 6412736"/>
              <a:gd name="connsiteX1049" fmla="*/ 295546 w 2689189"/>
              <a:gd name="connsiteY1049" fmla="*/ 265960 h 6412736"/>
              <a:gd name="connsiteX1050" fmla="*/ 295546 w 2689189"/>
              <a:gd name="connsiteY1050" fmla="*/ 295546 h 6412736"/>
              <a:gd name="connsiteX1051" fmla="*/ 265961 w 2689189"/>
              <a:gd name="connsiteY1051" fmla="*/ 295546 h 6412736"/>
              <a:gd name="connsiteX1052" fmla="*/ 0 w 2689189"/>
              <a:gd name="connsiteY1052" fmla="*/ 265958 h 6412736"/>
              <a:gd name="connsiteX1053" fmla="*/ 29585 w 2689189"/>
              <a:gd name="connsiteY1053" fmla="*/ 265958 h 6412736"/>
              <a:gd name="connsiteX1054" fmla="*/ 29585 w 2689189"/>
              <a:gd name="connsiteY1054" fmla="*/ 295544 h 6412736"/>
              <a:gd name="connsiteX1055" fmla="*/ 0 w 2689189"/>
              <a:gd name="connsiteY1055" fmla="*/ 295544 h 6412736"/>
              <a:gd name="connsiteX1056" fmla="*/ 0 w 2689189"/>
              <a:gd name="connsiteY1056" fmla="*/ 23 h 6412736"/>
              <a:gd name="connsiteX1057" fmla="*/ 29585 w 2689189"/>
              <a:gd name="connsiteY1057" fmla="*/ 23 h 6412736"/>
              <a:gd name="connsiteX1058" fmla="*/ 29585 w 2689189"/>
              <a:gd name="connsiteY1058" fmla="*/ 29609 h 6412736"/>
              <a:gd name="connsiteX1059" fmla="*/ 0 w 2689189"/>
              <a:gd name="connsiteY1059" fmla="*/ 29609 h 6412736"/>
              <a:gd name="connsiteX1060" fmla="*/ 2659604 w 2689189"/>
              <a:gd name="connsiteY1060" fmla="*/ 21 h 6412736"/>
              <a:gd name="connsiteX1061" fmla="*/ 2689189 w 2689189"/>
              <a:gd name="connsiteY1061" fmla="*/ 21 h 6412736"/>
              <a:gd name="connsiteX1062" fmla="*/ 2689189 w 2689189"/>
              <a:gd name="connsiteY1062" fmla="*/ 29607 h 6412736"/>
              <a:gd name="connsiteX1063" fmla="*/ 2659604 w 2689189"/>
              <a:gd name="connsiteY1063" fmla="*/ 29607 h 6412736"/>
              <a:gd name="connsiteX1064" fmla="*/ 2393644 w 2689189"/>
              <a:gd name="connsiteY1064" fmla="*/ 19 h 6412736"/>
              <a:gd name="connsiteX1065" fmla="*/ 2423230 w 2689189"/>
              <a:gd name="connsiteY1065" fmla="*/ 19 h 6412736"/>
              <a:gd name="connsiteX1066" fmla="*/ 2423230 w 2689189"/>
              <a:gd name="connsiteY1066" fmla="*/ 29605 h 6412736"/>
              <a:gd name="connsiteX1067" fmla="*/ 2393644 w 2689189"/>
              <a:gd name="connsiteY1067" fmla="*/ 29605 h 6412736"/>
              <a:gd name="connsiteX1068" fmla="*/ 2127683 w 2689189"/>
              <a:gd name="connsiteY1068" fmla="*/ 16 h 6412736"/>
              <a:gd name="connsiteX1069" fmla="*/ 2157268 w 2689189"/>
              <a:gd name="connsiteY1069" fmla="*/ 16 h 6412736"/>
              <a:gd name="connsiteX1070" fmla="*/ 2157268 w 2689189"/>
              <a:gd name="connsiteY1070" fmla="*/ 29602 h 6412736"/>
              <a:gd name="connsiteX1071" fmla="*/ 2127683 w 2689189"/>
              <a:gd name="connsiteY1071" fmla="*/ 29602 h 6412736"/>
              <a:gd name="connsiteX1072" fmla="*/ 1861723 w 2689189"/>
              <a:gd name="connsiteY1072" fmla="*/ 14 h 6412736"/>
              <a:gd name="connsiteX1073" fmla="*/ 1891309 w 2689189"/>
              <a:gd name="connsiteY1073" fmla="*/ 14 h 6412736"/>
              <a:gd name="connsiteX1074" fmla="*/ 1891309 w 2689189"/>
              <a:gd name="connsiteY1074" fmla="*/ 29600 h 6412736"/>
              <a:gd name="connsiteX1075" fmla="*/ 1861723 w 2689189"/>
              <a:gd name="connsiteY1075" fmla="*/ 29600 h 6412736"/>
              <a:gd name="connsiteX1076" fmla="*/ 1595763 w 2689189"/>
              <a:gd name="connsiteY1076" fmla="*/ 12 h 6412736"/>
              <a:gd name="connsiteX1077" fmla="*/ 1625348 w 2689189"/>
              <a:gd name="connsiteY1077" fmla="*/ 12 h 6412736"/>
              <a:gd name="connsiteX1078" fmla="*/ 1625348 w 2689189"/>
              <a:gd name="connsiteY1078" fmla="*/ 29598 h 6412736"/>
              <a:gd name="connsiteX1079" fmla="*/ 1595763 w 2689189"/>
              <a:gd name="connsiteY1079" fmla="*/ 29598 h 6412736"/>
              <a:gd name="connsiteX1080" fmla="*/ 1329802 w 2689189"/>
              <a:gd name="connsiteY1080" fmla="*/ 9 h 6412736"/>
              <a:gd name="connsiteX1081" fmla="*/ 1359387 w 2689189"/>
              <a:gd name="connsiteY1081" fmla="*/ 9 h 6412736"/>
              <a:gd name="connsiteX1082" fmla="*/ 1359387 w 2689189"/>
              <a:gd name="connsiteY1082" fmla="*/ 29595 h 6412736"/>
              <a:gd name="connsiteX1083" fmla="*/ 1329802 w 2689189"/>
              <a:gd name="connsiteY1083" fmla="*/ 29595 h 6412736"/>
              <a:gd name="connsiteX1084" fmla="*/ 1063842 w 2689189"/>
              <a:gd name="connsiteY1084" fmla="*/ 7 h 6412736"/>
              <a:gd name="connsiteX1085" fmla="*/ 1093428 w 2689189"/>
              <a:gd name="connsiteY1085" fmla="*/ 7 h 6412736"/>
              <a:gd name="connsiteX1086" fmla="*/ 1093428 w 2689189"/>
              <a:gd name="connsiteY1086" fmla="*/ 29593 h 6412736"/>
              <a:gd name="connsiteX1087" fmla="*/ 1063842 w 2689189"/>
              <a:gd name="connsiteY1087" fmla="*/ 29593 h 6412736"/>
              <a:gd name="connsiteX1088" fmla="*/ 797881 w 2689189"/>
              <a:gd name="connsiteY1088" fmla="*/ 5 h 6412736"/>
              <a:gd name="connsiteX1089" fmla="*/ 827466 w 2689189"/>
              <a:gd name="connsiteY1089" fmla="*/ 5 h 6412736"/>
              <a:gd name="connsiteX1090" fmla="*/ 827466 w 2689189"/>
              <a:gd name="connsiteY1090" fmla="*/ 29591 h 6412736"/>
              <a:gd name="connsiteX1091" fmla="*/ 797881 w 2689189"/>
              <a:gd name="connsiteY1091" fmla="*/ 29591 h 6412736"/>
              <a:gd name="connsiteX1092" fmla="*/ 531921 w 2689189"/>
              <a:gd name="connsiteY1092" fmla="*/ 3 h 6412736"/>
              <a:gd name="connsiteX1093" fmla="*/ 561507 w 2689189"/>
              <a:gd name="connsiteY1093" fmla="*/ 3 h 6412736"/>
              <a:gd name="connsiteX1094" fmla="*/ 561507 w 2689189"/>
              <a:gd name="connsiteY1094" fmla="*/ 29589 h 6412736"/>
              <a:gd name="connsiteX1095" fmla="*/ 531921 w 2689189"/>
              <a:gd name="connsiteY1095" fmla="*/ 29589 h 6412736"/>
              <a:gd name="connsiteX1096" fmla="*/ 265961 w 2689189"/>
              <a:gd name="connsiteY1096" fmla="*/ 0 h 6412736"/>
              <a:gd name="connsiteX1097" fmla="*/ 295546 w 2689189"/>
              <a:gd name="connsiteY1097" fmla="*/ 0 h 6412736"/>
              <a:gd name="connsiteX1098" fmla="*/ 295546 w 2689189"/>
              <a:gd name="connsiteY1098" fmla="*/ 29586 h 6412736"/>
              <a:gd name="connsiteX1099" fmla="*/ 265961 w 2689189"/>
              <a:gd name="connsiteY1099" fmla="*/ 29586 h 6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Lst>
            <a:rect l="l" t="t" r="r" b="b"/>
            <a:pathLst>
              <a:path w="2689189" h="6412736">
                <a:moveTo>
                  <a:pt x="2659604" y="6383150"/>
                </a:moveTo>
                <a:lnTo>
                  <a:pt x="2689189" y="6383150"/>
                </a:lnTo>
                <a:lnTo>
                  <a:pt x="2689189" y="6412736"/>
                </a:lnTo>
                <a:lnTo>
                  <a:pt x="2659604" y="6412736"/>
                </a:lnTo>
                <a:close/>
                <a:moveTo>
                  <a:pt x="2393644" y="6383150"/>
                </a:moveTo>
                <a:lnTo>
                  <a:pt x="2423230" y="6383150"/>
                </a:lnTo>
                <a:lnTo>
                  <a:pt x="2423230" y="6412736"/>
                </a:lnTo>
                <a:lnTo>
                  <a:pt x="2393644" y="6412736"/>
                </a:lnTo>
                <a:close/>
                <a:moveTo>
                  <a:pt x="2127683" y="6383150"/>
                </a:moveTo>
                <a:lnTo>
                  <a:pt x="2157268" y="6383150"/>
                </a:lnTo>
                <a:lnTo>
                  <a:pt x="2157268" y="6412736"/>
                </a:lnTo>
                <a:lnTo>
                  <a:pt x="2127683" y="6412736"/>
                </a:lnTo>
                <a:close/>
                <a:moveTo>
                  <a:pt x="1861723" y="6383150"/>
                </a:moveTo>
                <a:lnTo>
                  <a:pt x="1891309" y="6383150"/>
                </a:lnTo>
                <a:lnTo>
                  <a:pt x="1891309" y="6412736"/>
                </a:lnTo>
                <a:lnTo>
                  <a:pt x="1861723" y="6412736"/>
                </a:lnTo>
                <a:close/>
                <a:moveTo>
                  <a:pt x="1595763" y="6383150"/>
                </a:moveTo>
                <a:lnTo>
                  <a:pt x="1625348" y="6383150"/>
                </a:lnTo>
                <a:lnTo>
                  <a:pt x="1625348" y="6412736"/>
                </a:lnTo>
                <a:lnTo>
                  <a:pt x="1595763" y="6412736"/>
                </a:lnTo>
                <a:close/>
                <a:moveTo>
                  <a:pt x="1329802" y="6383150"/>
                </a:moveTo>
                <a:lnTo>
                  <a:pt x="1359387" y="6383150"/>
                </a:lnTo>
                <a:lnTo>
                  <a:pt x="1359387" y="6412736"/>
                </a:lnTo>
                <a:lnTo>
                  <a:pt x="1329802" y="6412736"/>
                </a:lnTo>
                <a:close/>
                <a:moveTo>
                  <a:pt x="1063842" y="6383150"/>
                </a:moveTo>
                <a:lnTo>
                  <a:pt x="1093428" y="6383150"/>
                </a:lnTo>
                <a:lnTo>
                  <a:pt x="1093428" y="6412736"/>
                </a:lnTo>
                <a:lnTo>
                  <a:pt x="1063842" y="6412736"/>
                </a:lnTo>
                <a:close/>
                <a:moveTo>
                  <a:pt x="797881" y="6383150"/>
                </a:moveTo>
                <a:lnTo>
                  <a:pt x="827466" y="6383150"/>
                </a:lnTo>
                <a:lnTo>
                  <a:pt x="827466" y="6412736"/>
                </a:lnTo>
                <a:lnTo>
                  <a:pt x="797881" y="6412736"/>
                </a:lnTo>
                <a:close/>
                <a:moveTo>
                  <a:pt x="531921" y="6383150"/>
                </a:moveTo>
                <a:lnTo>
                  <a:pt x="561507" y="6383150"/>
                </a:lnTo>
                <a:lnTo>
                  <a:pt x="561507" y="6412736"/>
                </a:lnTo>
                <a:lnTo>
                  <a:pt x="531921" y="6412736"/>
                </a:lnTo>
                <a:close/>
                <a:moveTo>
                  <a:pt x="265961" y="6383150"/>
                </a:moveTo>
                <a:lnTo>
                  <a:pt x="295546" y="6383150"/>
                </a:lnTo>
                <a:lnTo>
                  <a:pt x="295546" y="6412736"/>
                </a:lnTo>
                <a:lnTo>
                  <a:pt x="265961" y="6412736"/>
                </a:lnTo>
                <a:close/>
                <a:moveTo>
                  <a:pt x="0" y="6383150"/>
                </a:moveTo>
                <a:lnTo>
                  <a:pt x="29585" y="6383150"/>
                </a:lnTo>
                <a:lnTo>
                  <a:pt x="29585" y="6412736"/>
                </a:lnTo>
                <a:lnTo>
                  <a:pt x="0" y="6412736"/>
                </a:lnTo>
                <a:close/>
                <a:moveTo>
                  <a:pt x="2659604" y="6117190"/>
                </a:moveTo>
                <a:lnTo>
                  <a:pt x="2689189" y="6117190"/>
                </a:lnTo>
                <a:lnTo>
                  <a:pt x="2689189" y="6146775"/>
                </a:lnTo>
                <a:lnTo>
                  <a:pt x="2659604" y="6146775"/>
                </a:lnTo>
                <a:close/>
                <a:moveTo>
                  <a:pt x="2393644" y="6117190"/>
                </a:moveTo>
                <a:lnTo>
                  <a:pt x="2423230" y="6117190"/>
                </a:lnTo>
                <a:lnTo>
                  <a:pt x="2423230" y="6146775"/>
                </a:lnTo>
                <a:lnTo>
                  <a:pt x="2393644" y="6146775"/>
                </a:lnTo>
                <a:close/>
                <a:moveTo>
                  <a:pt x="2127683" y="6117190"/>
                </a:moveTo>
                <a:lnTo>
                  <a:pt x="2157268" y="6117190"/>
                </a:lnTo>
                <a:lnTo>
                  <a:pt x="2157268" y="6146775"/>
                </a:lnTo>
                <a:lnTo>
                  <a:pt x="2127683" y="6146775"/>
                </a:lnTo>
                <a:close/>
                <a:moveTo>
                  <a:pt x="1861723" y="6117190"/>
                </a:moveTo>
                <a:lnTo>
                  <a:pt x="1891309" y="6117190"/>
                </a:lnTo>
                <a:lnTo>
                  <a:pt x="1891309" y="6146775"/>
                </a:lnTo>
                <a:lnTo>
                  <a:pt x="1861723" y="6146775"/>
                </a:lnTo>
                <a:close/>
                <a:moveTo>
                  <a:pt x="1595763" y="6117190"/>
                </a:moveTo>
                <a:lnTo>
                  <a:pt x="1625348" y="6117190"/>
                </a:lnTo>
                <a:lnTo>
                  <a:pt x="1625348" y="6146775"/>
                </a:lnTo>
                <a:lnTo>
                  <a:pt x="1595763" y="6146775"/>
                </a:lnTo>
                <a:close/>
                <a:moveTo>
                  <a:pt x="1329802" y="6117190"/>
                </a:moveTo>
                <a:lnTo>
                  <a:pt x="1359387" y="6117190"/>
                </a:lnTo>
                <a:lnTo>
                  <a:pt x="1359387" y="6146775"/>
                </a:lnTo>
                <a:lnTo>
                  <a:pt x="1329802" y="6146775"/>
                </a:lnTo>
                <a:close/>
                <a:moveTo>
                  <a:pt x="1063842" y="6117190"/>
                </a:moveTo>
                <a:lnTo>
                  <a:pt x="1093428" y="6117190"/>
                </a:lnTo>
                <a:lnTo>
                  <a:pt x="1093428" y="6146775"/>
                </a:lnTo>
                <a:lnTo>
                  <a:pt x="1063842" y="6146775"/>
                </a:lnTo>
                <a:close/>
                <a:moveTo>
                  <a:pt x="797881" y="6117190"/>
                </a:moveTo>
                <a:lnTo>
                  <a:pt x="827466" y="6117190"/>
                </a:lnTo>
                <a:lnTo>
                  <a:pt x="827466" y="6146775"/>
                </a:lnTo>
                <a:lnTo>
                  <a:pt x="797881" y="6146775"/>
                </a:lnTo>
                <a:close/>
                <a:moveTo>
                  <a:pt x="531921" y="6117190"/>
                </a:moveTo>
                <a:lnTo>
                  <a:pt x="561507" y="6117190"/>
                </a:lnTo>
                <a:lnTo>
                  <a:pt x="561507" y="6146775"/>
                </a:lnTo>
                <a:lnTo>
                  <a:pt x="531921" y="6146775"/>
                </a:lnTo>
                <a:close/>
                <a:moveTo>
                  <a:pt x="265961" y="6117190"/>
                </a:moveTo>
                <a:lnTo>
                  <a:pt x="295546" y="6117190"/>
                </a:lnTo>
                <a:lnTo>
                  <a:pt x="295546" y="6146775"/>
                </a:lnTo>
                <a:lnTo>
                  <a:pt x="265961" y="6146775"/>
                </a:lnTo>
                <a:close/>
                <a:moveTo>
                  <a:pt x="0" y="6117190"/>
                </a:moveTo>
                <a:lnTo>
                  <a:pt x="29585" y="6117190"/>
                </a:lnTo>
                <a:lnTo>
                  <a:pt x="29585" y="6146775"/>
                </a:lnTo>
                <a:lnTo>
                  <a:pt x="0" y="6146775"/>
                </a:lnTo>
                <a:close/>
                <a:moveTo>
                  <a:pt x="2659604" y="5851229"/>
                </a:moveTo>
                <a:lnTo>
                  <a:pt x="2689189" y="5851229"/>
                </a:lnTo>
                <a:lnTo>
                  <a:pt x="2689189" y="5880814"/>
                </a:lnTo>
                <a:lnTo>
                  <a:pt x="2659604" y="5880814"/>
                </a:lnTo>
                <a:close/>
                <a:moveTo>
                  <a:pt x="2393644" y="5851229"/>
                </a:moveTo>
                <a:lnTo>
                  <a:pt x="2423230" y="5851229"/>
                </a:lnTo>
                <a:lnTo>
                  <a:pt x="2423230" y="5880814"/>
                </a:lnTo>
                <a:lnTo>
                  <a:pt x="2393644" y="5880814"/>
                </a:lnTo>
                <a:close/>
                <a:moveTo>
                  <a:pt x="2127683" y="5851229"/>
                </a:moveTo>
                <a:lnTo>
                  <a:pt x="2157268" y="5851229"/>
                </a:lnTo>
                <a:lnTo>
                  <a:pt x="2157268" y="5880814"/>
                </a:lnTo>
                <a:lnTo>
                  <a:pt x="2127683" y="5880814"/>
                </a:lnTo>
                <a:close/>
                <a:moveTo>
                  <a:pt x="1861723" y="5851229"/>
                </a:moveTo>
                <a:lnTo>
                  <a:pt x="1891309" y="5851229"/>
                </a:lnTo>
                <a:lnTo>
                  <a:pt x="1891309" y="5880814"/>
                </a:lnTo>
                <a:lnTo>
                  <a:pt x="1861723" y="5880814"/>
                </a:lnTo>
                <a:close/>
                <a:moveTo>
                  <a:pt x="1595763" y="5851229"/>
                </a:moveTo>
                <a:lnTo>
                  <a:pt x="1625348" y="5851229"/>
                </a:lnTo>
                <a:lnTo>
                  <a:pt x="1625348" y="5880814"/>
                </a:lnTo>
                <a:lnTo>
                  <a:pt x="1595763" y="5880814"/>
                </a:lnTo>
                <a:close/>
                <a:moveTo>
                  <a:pt x="1329802" y="5851229"/>
                </a:moveTo>
                <a:lnTo>
                  <a:pt x="1359387" y="5851229"/>
                </a:lnTo>
                <a:lnTo>
                  <a:pt x="1359387" y="5880814"/>
                </a:lnTo>
                <a:lnTo>
                  <a:pt x="1329802" y="5880814"/>
                </a:lnTo>
                <a:close/>
                <a:moveTo>
                  <a:pt x="1063842" y="5851229"/>
                </a:moveTo>
                <a:lnTo>
                  <a:pt x="1093428" y="5851229"/>
                </a:lnTo>
                <a:lnTo>
                  <a:pt x="1093428" y="5880814"/>
                </a:lnTo>
                <a:lnTo>
                  <a:pt x="1063842" y="5880814"/>
                </a:lnTo>
                <a:close/>
                <a:moveTo>
                  <a:pt x="797881" y="5851229"/>
                </a:moveTo>
                <a:lnTo>
                  <a:pt x="827466" y="5851229"/>
                </a:lnTo>
                <a:lnTo>
                  <a:pt x="827466" y="5880814"/>
                </a:lnTo>
                <a:lnTo>
                  <a:pt x="797881" y="5880814"/>
                </a:lnTo>
                <a:close/>
                <a:moveTo>
                  <a:pt x="531921" y="5851229"/>
                </a:moveTo>
                <a:lnTo>
                  <a:pt x="561507" y="5851229"/>
                </a:lnTo>
                <a:lnTo>
                  <a:pt x="561507" y="5880814"/>
                </a:lnTo>
                <a:lnTo>
                  <a:pt x="531921" y="5880814"/>
                </a:lnTo>
                <a:close/>
                <a:moveTo>
                  <a:pt x="265961" y="5851229"/>
                </a:moveTo>
                <a:lnTo>
                  <a:pt x="295546" y="5851229"/>
                </a:lnTo>
                <a:lnTo>
                  <a:pt x="295546" y="5880814"/>
                </a:lnTo>
                <a:lnTo>
                  <a:pt x="265961" y="5880814"/>
                </a:lnTo>
                <a:close/>
                <a:moveTo>
                  <a:pt x="0" y="5851229"/>
                </a:moveTo>
                <a:lnTo>
                  <a:pt x="29585" y="5851229"/>
                </a:lnTo>
                <a:lnTo>
                  <a:pt x="29585" y="5880814"/>
                </a:lnTo>
                <a:lnTo>
                  <a:pt x="0" y="5880814"/>
                </a:lnTo>
                <a:close/>
                <a:moveTo>
                  <a:pt x="2659604" y="5585269"/>
                </a:moveTo>
                <a:lnTo>
                  <a:pt x="2689189" y="5585269"/>
                </a:lnTo>
                <a:lnTo>
                  <a:pt x="2689189" y="5614854"/>
                </a:lnTo>
                <a:lnTo>
                  <a:pt x="2659604" y="5614854"/>
                </a:lnTo>
                <a:close/>
                <a:moveTo>
                  <a:pt x="2393644" y="5585269"/>
                </a:moveTo>
                <a:lnTo>
                  <a:pt x="2423230" y="5585269"/>
                </a:lnTo>
                <a:lnTo>
                  <a:pt x="2423230" y="5614854"/>
                </a:lnTo>
                <a:lnTo>
                  <a:pt x="2393644" y="5614854"/>
                </a:lnTo>
                <a:close/>
                <a:moveTo>
                  <a:pt x="2127683" y="5585269"/>
                </a:moveTo>
                <a:lnTo>
                  <a:pt x="2157268" y="5585269"/>
                </a:lnTo>
                <a:lnTo>
                  <a:pt x="2157268" y="5614854"/>
                </a:lnTo>
                <a:lnTo>
                  <a:pt x="2127683" y="5614854"/>
                </a:lnTo>
                <a:close/>
                <a:moveTo>
                  <a:pt x="1861723" y="5585269"/>
                </a:moveTo>
                <a:lnTo>
                  <a:pt x="1891309" y="5585269"/>
                </a:lnTo>
                <a:lnTo>
                  <a:pt x="1891309" y="5614854"/>
                </a:lnTo>
                <a:lnTo>
                  <a:pt x="1861723" y="5614854"/>
                </a:lnTo>
                <a:close/>
                <a:moveTo>
                  <a:pt x="1595763" y="5585269"/>
                </a:moveTo>
                <a:lnTo>
                  <a:pt x="1625348" y="5585269"/>
                </a:lnTo>
                <a:lnTo>
                  <a:pt x="1625348" y="5614854"/>
                </a:lnTo>
                <a:lnTo>
                  <a:pt x="1595763" y="5614854"/>
                </a:lnTo>
                <a:close/>
                <a:moveTo>
                  <a:pt x="1329802" y="5585269"/>
                </a:moveTo>
                <a:lnTo>
                  <a:pt x="1359387" y="5585269"/>
                </a:lnTo>
                <a:lnTo>
                  <a:pt x="1359387" y="5614854"/>
                </a:lnTo>
                <a:lnTo>
                  <a:pt x="1329802" y="5614854"/>
                </a:lnTo>
                <a:close/>
                <a:moveTo>
                  <a:pt x="1063842" y="5585269"/>
                </a:moveTo>
                <a:lnTo>
                  <a:pt x="1093428" y="5585269"/>
                </a:lnTo>
                <a:lnTo>
                  <a:pt x="1093428" y="5614854"/>
                </a:lnTo>
                <a:lnTo>
                  <a:pt x="1063842" y="5614854"/>
                </a:lnTo>
                <a:close/>
                <a:moveTo>
                  <a:pt x="797881" y="5585269"/>
                </a:moveTo>
                <a:lnTo>
                  <a:pt x="827466" y="5585269"/>
                </a:lnTo>
                <a:lnTo>
                  <a:pt x="827466" y="5614854"/>
                </a:lnTo>
                <a:lnTo>
                  <a:pt x="797881" y="5614854"/>
                </a:lnTo>
                <a:close/>
                <a:moveTo>
                  <a:pt x="531921" y="5585269"/>
                </a:moveTo>
                <a:lnTo>
                  <a:pt x="561507" y="5585269"/>
                </a:lnTo>
                <a:lnTo>
                  <a:pt x="561507" y="5614854"/>
                </a:lnTo>
                <a:lnTo>
                  <a:pt x="531921" y="5614854"/>
                </a:lnTo>
                <a:close/>
                <a:moveTo>
                  <a:pt x="265961" y="5585269"/>
                </a:moveTo>
                <a:lnTo>
                  <a:pt x="295546" y="5585269"/>
                </a:lnTo>
                <a:lnTo>
                  <a:pt x="295546" y="5614854"/>
                </a:lnTo>
                <a:lnTo>
                  <a:pt x="265961" y="5614854"/>
                </a:lnTo>
                <a:close/>
                <a:moveTo>
                  <a:pt x="0" y="5585269"/>
                </a:moveTo>
                <a:lnTo>
                  <a:pt x="29585" y="5585269"/>
                </a:lnTo>
                <a:lnTo>
                  <a:pt x="29585" y="5614854"/>
                </a:lnTo>
                <a:lnTo>
                  <a:pt x="0" y="5614854"/>
                </a:lnTo>
                <a:close/>
                <a:moveTo>
                  <a:pt x="2659604" y="5319309"/>
                </a:moveTo>
                <a:lnTo>
                  <a:pt x="2689189" y="5319309"/>
                </a:lnTo>
                <a:lnTo>
                  <a:pt x="2689189" y="5348895"/>
                </a:lnTo>
                <a:lnTo>
                  <a:pt x="2659604" y="5348895"/>
                </a:lnTo>
                <a:close/>
                <a:moveTo>
                  <a:pt x="2393644" y="5319309"/>
                </a:moveTo>
                <a:lnTo>
                  <a:pt x="2423230" y="5319309"/>
                </a:lnTo>
                <a:lnTo>
                  <a:pt x="2423230" y="5348895"/>
                </a:lnTo>
                <a:lnTo>
                  <a:pt x="2393644" y="5348895"/>
                </a:lnTo>
                <a:close/>
                <a:moveTo>
                  <a:pt x="2127683" y="5319309"/>
                </a:moveTo>
                <a:lnTo>
                  <a:pt x="2157268" y="5319309"/>
                </a:lnTo>
                <a:lnTo>
                  <a:pt x="2157268" y="5348895"/>
                </a:lnTo>
                <a:lnTo>
                  <a:pt x="2127683" y="5348895"/>
                </a:lnTo>
                <a:close/>
                <a:moveTo>
                  <a:pt x="1861723" y="5319309"/>
                </a:moveTo>
                <a:lnTo>
                  <a:pt x="1891309" y="5319309"/>
                </a:lnTo>
                <a:lnTo>
                  <a:pt x="1891309" y="5348895"/>
                </a:lnTo>
                <a:lnTo>
                  <a:pt x="1861723" y="5348895"/>
                </a:lnTo>
                <a:close/>
                <a:moveTo>
                  <a:pt x="1595763" y="5319309"/>
                </a:moveTo>
                <a:lnTo>
                  <a:pt x="1625348" y="5319309"/>
                </a:lnTo>
                <a:lnTo>
                  <a:pt x="1625348" y="5348895"/>
                </a:lnTo>
                <a:lnTo>
                  <a:pt x="1595763" y="5348895"/>
                </a:lnTo>
                <a:close/>
                <a:moveTo>
                  <a:pt x="1329802" y="5319309"/>
                </a:moveTo>
                <a:lnTo>
                  <a:pt x="1359387" y="5319309"/>
                </a:lnTo>
                <a:lnTo>
                  <a:pt x="1359387" y="5348895"/>
                </a:lnTo>
                <a:lnTo>
                  <a:pt x="1329802" y="5348895"/>
                </a:lnTo>
                <a:close/>
                <a:moveTo>
                  <a:pt x="1063842" y="5319309"/>
                </a:moveTo>
                <a:lnTo>
                  <a:pt x="1093428" y="5319309"/>
                </a:lnTo>
                <a:lnTo>
                  <a:pt x="1093428" y="5348895"/>
                </a:lnTo>
                <a:lnTo>
                  <a:pt x="1063842" y="5348895"/>
                </a:lnTo>
                <a:close/>
                <a:moveTo>
                  <a:pt x="797881" y="5319309"/>
                </a:moveTo>
                <a:lnTo>
                  <a:pt x="827466" y="5319309"/>
                </a:lnTo>
                <a:lnTo>
                  <a:pt x="827466" y="5348895"/>
                </a:lnTo>
                <a:lnTo>
                  <a:pt x="797881" y="5348895"/>
                </a:lnTo>
                <a:close/>
                <a:moveTo>
                  <a:pt x="531921" y="5319309"/>
                </a:moveTo>
                <a:lnTo>
                  <a:pt x="561507" y="5319309"/>
                </a:lnTo>
                <a:lnTo>
                  <a:pt x="561507" y="5348895"/>
                </a:lnTo>
                <a:lnTo>
                  <a:pt x="531921" y="5348895"/>
                </a:lnTo>
                <a:close/>
                <a:moveTo>
                  <a:pt x="265961" y="5319309"/>
                </a:moveTo>
                <a:lnTo>
                  <a:pt x="295546" y="5319309"/>
                </a:lnTo>
                <a:lnTo>
                  <a:pt x="295546" y="5348895"/>
                </a:lnTo>
                <a:lnTo>
                  <a:pt x="265961" y="5348895"/>
                </a:lnTo>
                <a:close/>
                <a:moveTo>
                  <a:pt x="0" y="5319309"/>
                </a:moveTo>
                <a:lnTo>
                  <a:pt x="29585" y="5319309"/>
                </a:lnTo>
                <a:lnTo>
                  <a:pt x="29585" y="5348895"/>
                </a:lnTo>
                <a:lnTo>
                  <a:pt x="0" y="5348895"/>
                </a:lnTo>
                <a:close/>
                <a:moveTo>
                  <a:pt x="2659604" y="5053348"/>
                </a:moveTo>
                <a:lnTo>
                  <a:pt x="2689189" y="5053348"/>
                </a:lnTo>
                <a:lnTo>
                  <a:pt x="2689189" y="5082933"/>
                </a:lnTo>
                <a:lnTo>
                  <a:pt x="2659604" y="5082933"/>
                </a:lnTo>
                <a:close/>
                <a:moveTo>
                  <a:pt x="2393644" y="5053348"/>
                </a:moveTo>
                <a:lnTo>
                  <a:pt x="2423230" y="5053348"/>
                </a:lnTo>
                <a:lnTo>
                  <a:pt x="2423230" y="5082933"/>
                </a:lnTo>
                <a:lnTo>
                  <a:pt x="2393644" y="5082933"/>
                </a:lnTo>
                <a:close/>
                <a:moveTo>
                  <a:pt x="2127683" y="5053348"/>
                </a:moveTo>
                <a:lnTo>
                  <a:pt x="2157268" y="5053348"/>
                </a:lnTo>
                <a:lnTo>
                  <a:pt x="2157268" y="5082933"/>
                </a:lnTo>
                <a:lnTo>
                  <a:pt x="2127683" y="5082933"/>
                </a:lnTo>
                <a:close/>
                <a:moveTo>
                  <a:pt x="1861723" y="5053348"/>
                </a:moveTo>
                <a:lnTo>
                  <a:pt x="1891309" y="5053348"/>
                </a:lnTo>
                <a:lnTo>
                  <a:pt x="1891309" y="5082933"/>
                </a:lnTo>
                <a:lnTo>
                  <a:pt x="1861723" y="5082933"/>
                </a:lnTo>
                <a:close/>
                <a:moveTo>
                  <a:pt x="1595763" y="5053348"/>
                </a:moveTo>
                <a:lnTo>
                  <a:pt x="1625348" y="5053348"/>
                </a:lnTo>
                <a:lnTo>
                  <a:pt x="1625348" y="5082933"/>
                </a:lnTo>
                <a:lnTo>
                  <a:pt x="1595763" y="5082933"/>
                </a:lnTo>
                <a:close/>
                <a:moveTo>
                  <a:pt x="1329802" y="5053348"/>
                </a:moveTo>
                <a:lnTo>
                  <a:pt x="1359387" y="5053348"/>
                </a:lnTo>
                <a:lnTo>
                  <a:pt x="1359387" y="5082933"/>
                </a:lnTo>
                <a:lnTo>
                  <a:pt x="1329802" y="5082933"/>
                </a:lnTo>
                <a:close/>
                <a:moveTo>
                  <a:pt x="1063842" y="5053348"/>
                </a:moveTo>
                <a:lnTo>
                  <a:pt x="1093428" y="5053348"/>
                </a:lnTo>
                <a:lnTo>
                  <a:pt x="1093428" y="5082933"/>
                </a:lnTo>
                <a:lnTo>
                  <a:pt x="1063842" y="5082933"/>
                </a:lnTo>
                <a:close/>
                <a:moveTo>
                  <a:pt x="797881" y="5053348"/>
                </a:moveTo>
                <a:lnTo>
                  <a:pt x="827466" y="5053348"/>
                </a:lnTo>
                <a:lnTo>
                  <a:pt x="827466" y="5082933"/>
                </a:lnTo>
                <a:lnTo>
                  <a:pt x="797881" y="5082933"/>
                </a:lnTo>
                <a:close/>
                <a:moveTo>
                  <a:pt x="531921" y="5053348"/>
                </a:moveTo>
                <a:lnTo>
                  <a:pt x="561507" y="5053348"/>
                </a:lnTo>
                <a:lnTo>
                  <a:pt x="561507" y="5082933"/>
                </a:lnTo>
                <a:lnTo>
                  <a:pt x="531921" y="5082933"/>
                </a:lnTo>
                <a:close/>
                <a:moveTo>
                  <a:pt x="265961" y="5053348"/>
                </a:moveTo>
                <a:lnTo>
                  <a:pt x="295546" y="5053348"/>
                </a:lnTo>
                <a:lnTo>
                  <a:pt x="295546" y="5082933"/>
                </a:lnTo>
                <a:lnTo>
                  <a:pt x="265961" y="5082933"/>
                </a:lnTo>
                <a:close/>
                <a:moveTo>
                  <a:pt x="0" y="5053348"/>
                </a:moveTo>
                <a:lnTo>
                  <a:pt x="29585" y="5053348"/>
                </a:lnTo>
                <a:lnTo>
                  <a:pt x="29585" y="5082933"/>
                </a:lnTo>
                <a:lnTo>
                  <a:pt x="0" y="5082933"/>
                </a:lnTo>
                <a:close/>
                <a:moveTo>
                  <a:pt x="2659604" y="4787388"/>
                </a:moveTo>
                <a:lnTo>
                  <a:pt x="2689189" y="4787388"/>
                </a:lnTo>
                <a:lnTo>
                  <a:pt x="2689189" y="4816974"/>
                </a:lnTo>
                <a:lnTo>
                  <a:pt x="2659604" y="4816974"/>
                </a:lnTo>
                <a:close/>
                <a:moveTo>
                  <a:pt x="2393644" y="4787388"/>
                </a:moveTo>
                <a:lnTo>
                  <a:pt x="2423230" y="4787388"/>
                </a:lnTo>
                <a:lnTo>
                  <a:pt x="2423230" y="4816974"/>
                </a:lnTo>
                <a:lnTo>
                  <a:pt x="2393644" y="4816974"/>
                </a:lnTo>
                <a:close/>
                <a:moveTo>
                  <a:pt x="2127683" y="4787388"/>
                </a:moveTo>
                <a:lnTo>
                  <a:pt x="2157268" y="4787388"/>
                </a:lnTo>
                <a:lnTo>
                  <a:pt x="2157268" y="4816974"/>
                </a:lnTo>
                <a:lnTo>
                  <a:pt x="2127683" y="4816974"/>
                </a:lnTo>
                <a:close/>
                <a:moveTo>
                  <a:pt x="1861723" y="4787388"/>
                </a:moveTo>
                <a:lnTo>
                  <a:pt x="1891309" y="4787388"/>
                </a:lnTo>
                <a:lnTo>
                  <a:pt x="1891309" y="4816974"/>
                </a:lnTo>
                <a:lnTo>
                  <a:pt x="1861723" y="4816974"/>
                </a:lnTo>
                <a:close/>
                <a:moveTo>
                  <a:pt x="1595763" y="4787388"/>
                </a:moveTo>
                <a:lnTo>
                  <a:pt x="1625348" y="4787388"/>
                </a:lnTo>
                <a:lnTo>
                  <a:pt x="1625348" y="4816974"/>
                </a:lnTo>
                <a:lnTo>
                  <a:pt x="1595763" y="4816974"/>
                </a:lnTo>
                <a:close/>
                <a:moveTo>
                  <a:pt x="1329802" y="4787388"/>
                </a:moveTo>
                <a:lnTo>
                  <a:pt x="1359387" y="4787388"/>
                </a:lnTo>
                <a:lnTo>
                  <a:pt x="1359387" y="4816974"/>
                </a:lnTo>
                <a:lnTo>
                  <a:pt x="1329802" y="4816974"/>
                </a:lnTo>
                <a:close/>
                <a:moveTo>
                  <a:pt x="1063842" y="4787388"/>
                </a:moveTo>
                <a:lnTo>
                  <a:pt x="1093428" y="4787388"/>
                </a:lnTo>
                <a:lnTo>
                  <a:pt x="1093428" y="4816974"/>
                </a:lnTo>
                <a:lnTo>
                  <a:pt x="1063842" y="4816974"/>
                </a:lnTo>
                <a:close/>
                <a:moveTo>
                  <a:pt x="797881" y="4787388"/>
                </a:moveTo>
                <a:lnTo>
                  <a:pt x="827466" y="4787388"/>
                </a:lnTo>
                <a:lnTo>
                  <a:pt x="827466" y="4816974"/>
                </a:lnTo>
                <a:lnTo>
                  <a:pt x="797881" y="4816974"/>
                </a:lnTo>
                <a:close/>
                <a:moveTo>
                  <a:pt x="531921" y="4787388"/>
                </a:moveTo>
                <a:lnTo>
                  <a:pt x="561507" y="4787388"/>
                </a:lnTo>
                <a:lnTo>
                  <a:pt x="561507" y="4816974"/>
                </a:lnTo>
                <a:lnTo>
                  <a:pt x="531921" y="4816974"/>
                </a:lnTo>
                <a:close/>
                <a:moveTo>
                  <a:pt x="265961" y="4787388"/>
                </a:moveTo>
                <a:lnTo>
                  <a:pt x="295546" y="4787388"/>
                </a:lnTo>
                <a:lnTo>
                  <a:pt x="295546" y="4816974"/>
                </a:lnTo>
                <a:lnTo>
                  <a:pt x="265961" y="4816974"/>
                </a:lnTo>
                <a:close/>
                <a:moveTo>
                  <a:pt x="0" y="4787388"/>
                </a:moveTo>
                <a:lnTo>
                  <a:pt x="29585" y="4787388"/>
                </a:lnTo>
                <a:lnTo>
                  <a:pt x="29585" y="4816974"/>
                </a:lnTo>
                <a:lnTo>
                  <a:pt x="0" y="4816974"/>
                </a:lnTo>
                <a:close/>
                <a:moveTo>
                  <a:pt x="2659604" y="4521428"/>
                </a:moveTo>
                <a:lnTo>
                  <a:pt x="2689189" y="4521428"/>
                </a:lnTo>
                <a:lnTo>
                  <a:pt x="2689189" y="4551013"/>
                </a:lnTo>
                <a:lnTo>
                  <a:pt x="2659604" y="4551013"/>
                </a:lnTo>
                <a:close/>
                <a:moveTo>
                  <a:pt x="2393644" y="4521428"/>
                </a:moveTo>
                <a:lnTo>
                  <a:pt x="2423230" y="4521428"/>
                </a:lnTo>
                <a:lnTo>
                  <a:pt x="2423230" y="4551013"/>
                </a:lnTo>
                <a:lnTo>
                  <a:pt x="2393644" y="4551013"/>
                </a:lnTo>
                <a:close/>
                <a:moveTo>
                  <a:pt x="2127683" y="4521428"/>
                </a:moveTo>
                <a:lnTo>
                  <a:pt x="2157268" y="4521428"/>
                </a:lnTo>
                <a:lnTo>
                  <a:pt x="2157268" y="4551013"/>
                </a:lnTo>
                <a:lnTo>
                  <a:pt x="2127683" y="4551013"/>
                </a:lnTo>
                <a:close/>
                <a:moveTo>
                  <a:pt x="1861723" y="4521428"/>
                </a:moveTo>
                <a:lnTo>
                  <a:pt x="1891309" y="4521428"/>
                </a:lnTo>
                <a:lnTo>
                  <a:pt x="1891309" y="4551013"/>
                </a:lnTo>
                <a:lnTo>
                  <a:pt x="1861723" y="4551013"/>
                </a:lnTo>
                <a:close/>
                <a:moveTo>
                  <a:pt x="1595763" y="4521428"/>
                </a:moveTo>
                <a:lnTo>
                  <a:pt x="1625348" y="4521428"/>
                </a:lnTo>
                <a:lnTo>
                  <a:pt x="1625348" y="4551013"/>
                </a:lnTo>
                <a:lnTo>
                  <a:pt x="1595763" y="4551013"/>
                </a:lnTo>
                <a:close/>
                <a:moveTo>
                  <a:pt x="1329802" y="4521428"/>
                </a:moveTo>
                <a:lnTo>
                  <a:pt x="1359387" y="4521428"/>
                </a:lnTo>
                <a:lnTo>
                  <a:pt x="1359387" y="4551013"/>
                </a:lnTo>
                <a:lnTo>
                  <a:pt x="1329802" y="4551013"/>
                </a:lnTo>
                <a:close/>
                <a:moveTo>
                  <a:pt x="1063842" y="4521428"/>
                </a:moveTo>
                <a:lnTo>
                  <a:pt x="1093428" y="4521428"/>
                </a:lnTo>
                <a:lnTo>
                  <a:pt x="1093428" y="4551013"/>
                </a:lnTo>
                <a:lnTo>
                  <a:pt x="1063842" y="4551013"/>
                </a:lnTo>
                <a:close/>
                <a:moveTo>
                  <a:pt x="797881" y="4521428"/>
                </a:moveTo>
                <a:lnTo>
                  <a:pt x="827466" y="4521428"/>
                </a:lnTo>
                <a:lnTo>
                  <a:pt x="827466" y="4551013"/>
                </a:lnTo>
                <a:lnTo>
                  <a:pt x="797881" y="4551013"/>
                </a:lnTo>
                <a:close/>
                <a:moveTo>
                  <a:pt x="531921" y="4521428"/>
                </a:moveTo>
                <a:lnTo>
                  <a:pt x="561507" y="4521428"/>
                </a:lnTo>
                <a:lnTo>
                  <a:pt x="561507" y="4551013"/>
                </a:lnTo>
                <a:lnTo>
                  <a:pt x="531921" y="4551013"/>
                </a:lnTo>
                <a:close/>
                <a:moveTo>
                  <a:pt x="265961" y="4521428"/>
                </a:moveTo>
                <a:lnTo>
                  <a:pt x="295546" y="4521428"/>
                </a:lnTo>
                <a:lnTo>
                  <a:pt x="295546" y="4551013"/>
                </a:lnTo>
                <a:lnTo>
                  <a:pt x="265961" y="4551013"/>
                </a:lnTo>
                <a:close/>
                <a:moveTo>
                  <a:pt x="0" y="4521428"/>
                </a:moveTo>
                <a:lnTo>
                  <a:pt x="29585" y="4521428"/>
                </a:lnTo>
                <a:lnTo>
                  <a:pt x="29585" y="4551013"/>
                </a:lnTo>
                <a:lnTo>
                  <a:pt x="0" y="4551013"/>
                </a:lnTo>
                <a:close/>
                <a:moveTo>
                  <a:pt x="2659604" y="4255467"/>
                </a:moveTo>
                <a:lnTo>
                  <a:pt x="2689189" y="4255467"/>
                </a:lnTo>
                <a:lnTo>
                  <a:pt x="2689189" y="4285052"/>
                </a:lnTo>
                <a:lnTo>
                  <a:pt x="2659604" y="4285052"/>
                </a:lnTo>
                <a:close/>
                <a:moveTo>
                  <a:pt x="2393644" y="4255467"/>
                </a:moveTo>
                <a:lnTo>
                  <a:pt x="2423230" y="4255467"/>
                </a:lnTo>
                <a:lnTo>
                  <a:pt x="2423230" y="4285052"/>
                </a:lnTo>
                <a:lnTo>
                  <a:pt x="2393644" y="4285052"/>
                </a:lnTo>
                <a:close/>
                <a:moveTo>
                  <a:pt x="2127683" y="4255467"/>
                </a:moveTo>
                <a:lnTo>
                  <a:pt x="2157268" y="4255467"/>
                </a:lnTo>
                <a:lnTo>
                  <a:pt x="2157268" y="4285052"/>
                </a:lnTo>
                <a:lnTo>
                  <a:pt x="2127683" y="4285052"/>
                </a:lnTo>
                <a:close/>
                <a:moveTo>
                  <a:pt x="1861723" y="4255467"/>
                </a:moveTo>
                <a:lnTo>
                  <a:pt x="1891309" y="4255467"/>
                </a:lnTo>
                <a:lnTo>
                  <a:pt x="1891309" y="4285052"/>
                </a:lnTo>
                <a:lnTo>
                  <a:pt x="1861723" y="4285052"/>
                </a:lnTo>
                <a:close/>
                <a:moveTo>
                  <a:pt x="1595763" y="4255467"/>
                </a:moveTo>
                <a:lnTo>
                  <a:pt x="1625348" y="4255467"/>
                </a:lnTo>
                <a:lnTo>
                  <a:pt x="1625348" y="4285052"/>
                </a:lnTo>
                <a:lnTo>
                  <a:pt x="1595763" y="4285052"/>
                </a:lnTo>
                <a:close/>
                <a:moveTo>
                  <a:pt x="1329802" y="4255467"/>
                </a:moveTo>
                <a:lnTo>
                  <a:pt x="1359387" y="4255467"/>
                </a:lnTo>
                <a:lnTo>
                  <a:pt x="1359387" y="4285052"/>
                </a:lnTo>
                <a:lnTo>
                  <a:pt x="1329802" y="4285052"/>
                </a:lnTo>
                <a:close/>
                <a:moveTo>
                  <a:pt x="1063842" y="4255467"/>
                </a:moveTo>
                <a:lnTo>
                  <a:pt x="1093428" y="4255467"/>
                </a:lnTo>
                <a:lnTo>
                  <a:pt x="1093428" y="4285052"/>
                </a:lnTo>
                <a:lnTo>
                  <a:pt x="1063842" y="4285052"/>
                </a:lnTo>
                <a:close/>
                <a:moveTo>
                  <a:pt x="797881" y="4255467"/>
                </a:moveTo>
                <a:lnTo>
                  <a:pt x="827466" y="4255467"/>
                </a:lnTo>
                <a:lnTo>
                  <a:pt x="827466" y="4285052"/>
                </a:lnTo>
                <a:lnTo>
                  <a:pt x="797881" y="4285052"/>
                </a:lnTo>
                <a:close/>
                <a:moveTo>
                  <a:pt x="531921" y="4255467"/>
                </a:moveTo>
                <a:lnTo>
                  <a:pt x="561507" y="4255467"/>
                </a:lnTo>
                <a:lnTo>
                  <a:pt x="561507" y="4285052"/>
                </a:lnTo>
                <a:lnTo>
                  <a:pt x="531921" y="4285052"/>
                </a:lnTo>
                <a:close/>
                <a:moveTo>
                  <a:pt x="265961" y="4255467"/>
                </a:moveTo>
                <a:lnTo>
                  <a:pt x="295546" y="4255467"/>
                </a:lnTo>
                <a:lnTo>
                  <a:pt x="295546" y="4285052"/>
                </a:lnTo>
                <a:lnTo>
                  <a:pt x="265961" y="4285052"/>
                </a:lnTo>
                <a:close/>
                <a:moveTo>
                  <a:pt x="0" y="4255467"/>
                </a:moveTo>
                <a:lnTo>
                  <a:pt x="29585" y="4255467"/>
                </a:lnTo>
                <a:lnTo>
                  <a:pt x="29585" y="4285052"/>
                </a:lnTo>
                <a:lnTo>
                  <a:pt x="0" y="4285052"/>
                </a:lnTo>
                <a:close/>
                <a:moveTo>
                  <a:pt x="2659604" y="3989507"/>
                </a:moveTo>
                <a:lnTo>
                  <a:pt x="2689189" y="3989507"/>
                </a:lnTo>
                <a:lnTo>
                  <a:pt x="2689189" y="4019093"/>
                </a:lnTo>
                <a:lnTo>
                  <a:pt x="2659604" y="4019093"/>
                </a:lnTo>
                <a:close/>
                <a:moveTo>
                  <a:pt x="2393644" y="3989507"/>
                </a:moveTo>
                <a:lnTo>
                  <a:pt x="2423230" y="3989507"/>
                </a:lnTo>
                <a:lnTo>
                  <a:pt x="2423230" y="4019093"/>
                </a:lnTo>
                <a:lnTo>
                  <a:pt x="2393644" y="4019093"/>
                </a:lnTo>
                <a:close/>
                <a:moveTo>
                  <a:pt x="2127683" y="3989507"/>
                </a:moveTo>
                <a:lnTo>
                  <a:pt x="2157268" y="3989507"/>
                </a:lnTo>
                <a:lnTo>
                  <a:pt x="2157268" y="4019093"/>
                </a:lnTo>
                <a:lnTo>
                  <a:pt x="2127683" y="4019093"/>
                </a:lnTo>
                <a:close/>
                <a:moveTo>
                  <a:pt x="1861723" y="3989507"/>
                </a:moveTo>
                <a:lnTo>
                  <a:pt x="1891309" y="3989507"/>
                </a:lnTo>
                <a:lnTo>
                  <a:pt x="1891309" y="4019093"/>
                </a:lnTo>
                <a:lnTo>
                  <a:pt x="1861723" y="4019093"/>
                </a:lnTo>
                <a:close/>
                <a:moveTo>
                  <a:pt x="1595763" y="3989507"/>
                </a:moveTo>
                <a:lnTo>
                  <a:pt x="1625348" y="3989507"/>
                </a:lnTo>
                <a:lnTo>
                  <a:pt x="1625348" y="4019093"/>
                </a:lnTo>
                <a:lnTo>
                  <a:pt x="1595763" y="4019093"/>
                </a:lnTo>
                <a:close/>
                <a:moveTo>
                  <a:pt x="1329802" y="3989507"/>
                </a:moveTo>
                <a:lnTo>
                  <a:pt x="1359387" y="3989507"/>
                </a:lnTo>
                <a:lnTo>
                  <a:pt x="1359387" y="4019093"/>
                </a:lnTo>
                <a:lnTo>
                  <a:pt x="1329802" y="4019093"/>
                </a:lnTo>
                <a:close/>
                <a:moveTo>
                  <a:pt x="1063842" y="3989507"/>
                </a:moveTo>
                <a:lnTo>
                  <a:pt x="1093428" y="3989507"/>
                </a:lnTo>
                <a:lnTo>
                  <a:pt x="1093428" y="4019093"/>
                </a:lnTo>
                <a:lnTo>
                  <a:pt x="1063842" y="4019093"/>
                </a:lnTo>
                <a:close/>
                <a:moveTo>
                  <a:pt x="797881" y="3989507"/>
                </a:moveTo>
                <a:lnTo>
                  <a:pt x="827466" y="3989507"/>
                </a:lnTo>
                <a:lnTo>
                  <a:pt x="827466" y="4019093"/>
                </a:lnTo>
                <a:lnTo>
                  <a:pt x="797881" y="4019093"/>
                </a:lnTo>
                <a:close/>
                <a:moveTo>
                  <a:pt x="531921" y="3989507"/>
                </a:moveTo>
                <a:lnTo>
                  <a:pt x="561507" y="3989507"/>
                </a:lnTo>
                <a:lnTo>
                  <a:pt x="561507" y="4019093"/>
                </a:lnTo>
                <a:lnTo>
                  <a:pt x="531921" y="4019093"/>
                </a:lnTo>
                <a:close/>
                <a:moveTo>
                  <a:pt x="265961" y="3989507"/>
                </a:moveTo>
                <a:lnTo>
                  <a:pt x="295546" y="3989507"/>
                </a:lnTo>
                <a:lnTo>
                  <a:pt x="295546" y="4019093"/>
                </a:lnTo>
                <a:lnTo>
                  <a:pt x="265961" y="4019093"/>
                </a:lnTo>
                <a:close/>
                <a:moveTo>
                  <a:pt x="0" y="3989507"/>
                </a:moveTo>
                <a:lnTo>
                  <a:pt x="29585" y="3989507"/>
                </a:lnTo>
                <a:lnTo>
                  <a:pt x="29585" y="4019093"/>
                </a:lnTo>
                <a:lnTo>
                  <a:pt x="0" y="4019093"/>
                </a:lnTo>
                <a:close/>
                <a:moveTo>
                  <a:pt x="2659604" y="3723546"/>
                </a:moveTo>
                <a:lnTo>
                  <a:pt x="2689189" y="3723546"/>
                </a:lnTo>
                <a:lnTo>
                  <a:pt x="2689189" y="3753131"/>
                </a:lnTo>
                <a:lnTo>
                  <a:pt x="2659604" y="3753131"/>
                </a:lnTo>
                <a:close/>
                <a:moveTo>
                  <a:pt x="2393644" y="3723546"/>
                </a:moveTo>
                <a:lnTo>
                  <a:pt x="2423230" y="3723546"/>
                </a:lnTo>
                <a:lnTo>
                  <a:pt x="2423230" y="3753131"/>
                </a:lnTo>
                <a:lnTo>
                  <a:pt x="2393644" y="3753131"/>
                </a:lnTo>
                <a:close/>
                <a:moveTo>
                  <a:pt x="2127683" y="3723546"/>
                </a:moveTo>
                <a:lnTo>
                  <a:pt x="2157268" y="3723546"/>
                </a:lnTo>
                <a:lnTo>
                  <a:pt x="2157268" y="3753131"/>
                </a:lnTo>
                <a:lnTo>
                  <a:pt x="2127683" y="3753131"/>
                </a:lnTo>
                <a:close/>
                <a:moveTo>
                  <a:pt x="1861723" y="3723546"/>
                </a:moveTo>
                <a:lnTo>
                  <a:pt x="1891309" y="3723546"/>
                </a:lnTo>
                <a:lnTo>
                  <a:pt x="1891309" y="3753131"/>
                </a:lnTo>
                <a:lnTo>
                  <a:pt x="1861723" y="3753131"/>
                </a:lnTo>
                <a:close/>
                <a:moveTo>
                  <a:pt x="1595763" y="3723546"/>
                </a:moveTo>
                <a:lnTo>
                  <a:pt x="1625348" y="3723546"/>
                </a:lnTo>
                <a:lnTo>
                  <a:pt x="1625348" y="3753131"/>
                </a:lnTo>
                <a:lnTo>
                  <a:pt x="1595763" y="3753131"/>
                </a:lnTo>
                <a:close/>
                <a:moveTo>
                  <a:pt x="1329802" y="3723546"/>
                </a:moveTo>
                <a:lnTo>
                  <a:pt x="1359387" y="3723546"/>
                </a:lnTo>
                <a:lnTo>
                  <a:pt x="1359387" y="3753131"/>
                </a:lnTo>
                <a:lnTo>
                  <a:pt x="1329802" y="3753131"/>
                </a:lnTo>
                <a:close/>
                <a:moveTo>
                  <a:pt x="1063842" y="3723546"/>
                </a:moveTo>
                <a:lnTo>
                  <a:pt x="1093428" y="3723546"/>
                </a:lnTo>
                <a:lnTo>
                  <a:pt x="1093428" y="3753131"/>
                </a:lnTo>
                <a:lnTo>
                  <a:pt x="1063842" y="3753131"/>
                </a:lnTo>
                <a:close/>
                <a:moveTo>
                  <a:pt x="797881" y="3723546"/>
                </a:moveTo>
                <a:lnTo>
                  <a:pt x="827466" y="3723546"/>
                </a:lnTo>
                <a:lnTo>
                  <a:pt x="827466" y="3753131"/>
                </a:lnTo>
                <a:lnTo>
                  <a:pt x="797881" y="3753131"/>
                </a:lnTo>
                <a:close/>
                <a:moveTo>
                  <a:pt x="531921" y="3723546"/>
                </a:moveTo>
                <a:lnTo>
                  <a:pt x="561507" y="3723546"/>
                </a:lnTo>
                <a:lnTo>
                  <a:pt x="561507" y="3753131"/>
                </a:lnTo>
                <a:lnTo>
                  <a:pt x="531921" y="3753131"/>
                </a:lnTo>
                <a:close/>
                <a:moveTo>
                  <a:pt x="265961" y="3723546"/>
                </a:moveTo>
                <a:lnTo>
                  <a:pt x="295546" y="3723546"/>
                </a:lnTo>
                <a:lnTo>
                  <a:pt x="295546" y="3753131"/>
                </a:lnTo>
                <a:lnTo>
                  <a:pt x="265961" y="3753131"/>
                </a:lnTo>
                <a:close/>
                <a:moveTo>
                  <a:pt x="0" y="3723546"/>
                </a:moveTo>
                <a:lnTo>
                  <a:pt x="29585" y="3723546"/>
                </a:lnTo>
                <a:lnTo>
                  <a:pt x="29585" y="3753131"/>
                </a:lnTo>
                <a:lnTo>
                  <a:pt x="0" y="3753131"/>
                </a:lnTo>
                <a:close/>
                <a:moveTo>
                  <a:pt x="2659604" y="3457586"/>
                </a:moveTo>
                <a:lnTo>
                  <a:pt x="2689189" y="3457586"/>
                </a:lnTo>
                <a:lnTo>
                  <a:pt x="2689189" y="3487172"/>
                </a:lnTo>
                <a:lnTo>
                  <a:pt x="2659604" y="3487172"/>
                </a:lnTo>
                <a:close/>
                <a:moveTo>
                  <a:pt x="2393644" y="3457586"/>
                </a:moveTo>
                <a:lnTo>
                  <a:pt x="2423230" y="3457586"/>
                </a:lnTo>
                <a:lnTo>
                  <a:pt x="2423230" y="3487172"/>
                </a:lnTo>
                <a:lnTo>
                  <a:pt x="2393644" y="3487172"/>
                </a:lnTo>
                <a:close/>
                <a:moveTo>
                  <a:pt x="2127683" y="3457586"/>
                </a:moveTo>
                <a:lnTo>
                  <a:pt x="2157268" y="3457586"/>
                </a:lnTo>
                <a:lnTo>
                  <a:pt x="2157268" y="3487172"/>
                </a:lnTo>
                <a:lnTo>
                  <a:pt x="2127683" y="3487172"/>
                </a:lnTo>
                <a:close/>
                <a:moveTo>
                  <a:pt x="1861723" y="3457586"/>
                </a:moveTo>
                <a:lnTo>
                  <a:pt x="1891309" y="3457586"/>
                </a:lnTo>
                <a:lnTo>
                  <a:pt x="1891309" y="3487172"/>
                </a:lnTo>
                <a:lnTo>
                  <a:pt x="1861723" y="3487172"/>
                </a:lnTo>
                <a:close/>
                <a:moveTo>
                  <a:pt x="1595763" y="3457586"/>
                </a:moveTo>
                <a:lnTo>
                  <a:pt x="1625348" y="3457586"/>
                </a:lnTo>
                <a:lnTo>
                  <a:pt x="1625348" y="3487172"/>
                </a:lnTo>
                <a:lnTo>
                  <a:pt x="1595763" y="3487172"/>
                </a:lnTo>
                <a:close/>
                <a:moveTo>
                  <a:pt x="1329802" y="3457586"/>
                </a:moveTo>
                <a:lnTo>
                  <a:pt x="1359387" y="3457586"/>
                </a:lnTo>
                <a:lnTo>
                  <a:pt x="1359387" y="3487172"/>
                </a:lnTo>
                <a:lnTo>
                  <a:pt x="1329802" y="3487172"/>
                </a:lnTo>
                <a:close/>
                <a:moveTo>
                  <a:pt x="1063842" y="3457586"/>
                </a:moveTo>
                <a:lnTo>
                  <a:pt x="1093428" y="3457586"/>
                </a:lnTo>
                <a:lnTo>
                  <a:pt x="1093428" y="3487172"/>
                </a:lnTo>
                <a:lnTo>
                  <a:pt x="1063842" y="3487172"/>
                </a:lnTo>
                <a:close/>
                <a:moveTo>
                  <a:pt x="797881" y="3457586"/>
                </a:moveTo>
                <a:lnTo>
                  <a:pt x="827466" y="3457586"/>
                </a:lnTo>
                <a:lnTo>
                  <a:pt x="827466" y="3487172"/>
                </a:lnTo>
                <a:lnTo>
                  <a:pt x="797881" y="3487172"/>
                </a:lnTo>
                <a:close/>
                <a:moveTo>
                  <a:pt x="531921" y="3457586"/>
                </a:moveTo>
                <a:lnTo>
                  <a:pt x="561507" y="3457586"/>
                </a:lnTo>
                <a:lnTo>
                  <a:pt x="561507" y="3487172"/>
                </a:lnTo>
                <a:lnTo>
                  <a:pt x="531921" y="3487172"/>
                </a:lnTo>
                <a:close/>
                <a:moveTo>
                  <a:pt x="265961" y="3457586"/>
                </a:moveTo>
                <a:lnTo>
                  <a:pt x="295546" y="3457586"/>
                </a:lnTo>
                <a:lnTo>
                  <a:pt x="295546" y="3487172"/>
                </a:lnTo>
                <a:lnTo>
                  <a:pt x="265961" y="3487172"/>
                </a:lnTo>
                <a:close/>
                <a:moveTo>
                  <a:pt x="0" y="3457586"/>
                </a:moveTo>
                <a:lnTo>
                  <a:pt x="29585" y="3457586"/>
                </a:lnTo>
                <a:lnTo>
                  <a:pt x="29585" y="3487172"/>
                </a:lnTo>
                <a:lnTo>
                  <a:pt x="0" y="3487172"/>
                </a:lnTo>
                <a:close/>
                <a:moveTo>
                  <a:pt x="2659604" y="3191634"/>
                </a:moveTo>
                <a:lnTo>
                  <a:pt x="2689189" y="3191634"/>
                </a:lnTo>
                <a:lnTo>
                  <a:pt x="2689189" y="3221211"/>
                </a:lnTo>
                <a:lnTo>
                  <a:pt x="2659604" y="3221211"/>
                </a:lnTo>
                <a:close/>
                <a:moveTo>
                  <a:pt x="2393644" y="3191634"/>
                </a:moveTo>
                <a:lnTo>
                  <a:pt x="2423230" y="3191634"/>
                </a:lnTo>
                <a:lnTo>
                  <a:pt x="2423230" y="3221211"/>
                </a:lnTo>
                <a:lnTo>
                  <a:pt x="2393644" y="3221211"/>
                </a:lnTo>
                <a:close/>
                <a:moveTo>
                  <a:pt x="2127683" y="3191633"/>
                </a:moveTo>
                <a:lnTo>
                  <a:pt x="2157268" y="3191633"/>
                </a:lnTo>
                <a:lnTo>
                  <a:pt x="2157268" y="3221211"/>
                </a:lnTo>
                <a:lnTo>
                  <a:pt x="2127683" y="3221211"/>
                </a:lnTo>
                <a:close/>
                <a:moveTo>
                  <a:pt x="1861723" y="3191632"/>
                </a:moveTo>
                <a:lnTo>
                  <a:pt x="1891309" y="3191632"/>
                </a:lnTo>
                <a:lnTo>
                  <a:pt x="1891309" y="3221211"/>
                </a:lnTo>
                <a:lnTo>
                  <a:pt x="1861723" y="3221211"/>
                </a:lnTo>
                <a:close/>
                <a:moveTo>
                  <a:pt x="1595763" y="3191631"/>
                </a:moveTo>
                <a:lnTo>
                  <a:pt x="1625348" y="3191631"/>
                </a:lnTo>
                <a:lnTo>
                  <a:pt x="1625348" y="3221211"/>
                </a:lnTo>
                <a:lnTo>
                  <a:pt x="1595763" y="3221211"/>
                </a:lnTo>
                <a:close/>
                <a:moveTo>
                  <a:pt x="1329802" y="3191630"/>
                </a:moveTo>
                <a:lnTo>
                  <a:pt x="1359387" y="3191630"/>
                </a:lnTo>
                <a:lnTo>
                  <a:pt x="1359387" y="3221211"/>
                </a:lnTo>
                <a:lnTo>
                  <a:pt x="1329802" y="3221211"/>
                </a:lnTo>
                <a:close/>
                <a:moveTo>
                  <a:pt x="1063842" y="3191629"/>
                </a:moveTo>
                <a:lnTo>
                  <a:pt x="1093428" y="3191629"/>
                </a:lnTo>
                <a:lnTo>
                  <a:pt x="1093428" y="3221211"/>
                </a:lnTo>
                <a:lnTo>
                  <a:pt x="1063842" y="3221211"/>
                </a:lnTo>
                <a:close/>
                <a:moveTo>
                  <a:pt x="797881" y="3191628"/>
                </a:moveTo>
                <a:lnTo>
                  <a:pt x="827466" y="3191628"/>
                </a:lnTo>
                <a:lnTo>
                  <a:pt x="827466" y="3221211"/>
                </a:lnTo>
                <a:lnTo>
                  <a:pt x="797881" y="3221211"/>
                </a:lnTo>
                <a:close/>
                <a:moveTo>
                  <a:pt x="531921" y="3191628"/>
                </a:moveTo>
                <a:lnTo>
                  <a:pt x="561507" y="3191628"/>
                </a:lnTo>
                <a:lnTo>
                  <a:pt x="561507" y="3221211"/>
                </a:lnTo>
                <a:lnTo>
                  <a:pt x="531921" y="3221211"/>
                </a:lnTo>
                <a:close/>
                <a:moveTo>
                  <a:pt x="265961" y="3191627"/>
                </a:moveTo>
                <a:lnTo>
                  <a:pt x="295546" y="3191627"/>
                </a:lnTo>
                <a:lnTo>
                  <a:pt x="295546" y="3221211"/>
                </a:lnTo>
                <a:lnTo>
                  <a:pt x="265961" y="3221211"/>
                </a:lnTo>
                <a:close/>
                <a:moveTo>
                  <a:pt x="0" y="3191626"/>
                </a:moveTo>
                <a:lnTo>
                  <a:pt x="29585" y="3191626"/>
                </a:lnTo>
                <a:lnTo>
                  <a:pt x="29585" y="3221211"/>
                </a:lnTo>
                <a:lnTo>
                  <a:pt x="0" y="3221211"/>
                </a:lnTo>
                <a:close/>
                <a:moveTo>
                  <a:pt x="2659604" y="2925676"/>
                </a:moveTo>
                <a:lnTo>
                  <a:pt x="2689189" y="2925676"/>
                </a:lnTo>
                <a:lnTo>
                  <a:pt x="2689189" y="2955262"/>
                </a:lnTo>
                <a:lnTo>
                  <a:pt x="2659604" y="2955262"/>
                </a:lnTo>
                <a:close/>
                <a:moveTo>
                  <a:pt x="2393644" y="2925675"/>
                </a:moveTo>
                <a:lnTo>
                  <a:pt x="2423230" y="2925675"/>
                </a:lnTo>
                <a:lnTo>
                  <a:pt x="2423230" y="2955261"/>
                </a:lnTo>
                <a:lnTo>
                  <a:pt x="2393644" y="2955261"/>
                </a:lnTo>
                <a:close/>
                <a:moveTo>
                  <a:pt x="2127683" y="2925674"/>
                </a:moveTo>
                <a:lnTo>
                  <a:pt x="2157268" y="2925674"/>
                </a:lnTo>
                <a:lnTo>
                  <a:pt x="2157268" y="2955260"/>
                </a:lnTo>
                <a:lnTo>
                  <a:pt x="2127683" y="2955260"/>
                </a:lnTo>
                <a:close/>
                <a:moveTo>
                  <a:pt x="1861723" y="2925673"/>
                </a:moveTo>
                <a:lnTo>
                  <a:pt x="1891309" y="2925673"/>
                </a:lnTo>
                <a:lnTo>
                  <a:pt x="1891309" y="2955259"/>
                </a:lnTo>
                <a:lnTo>
                  <a:pt x="1861723" y="2955259"/>
                </a:lnTo>
                <a:close/>
                <a:moveTo>
                  <a:pt x="1595763" y="2925672"/>
                </a:moveTo>
                <a:lnTo>
                  <a:pt x="1625348" y="2925672"/>
                </a:lnTo>
                <a:lnTo>
                  <a:pt x="1625348" y="2955258"/>
                </a:lnTo>
                <a:lnTo>
                  <a:pt x="1595763" y="2955258"/>
                </a:lnTo>
                <a:close/>
                <a:moveTo>
                  <a:pt x="1329802" y="2925671"/>
                </a:moveTo>
                <a:lnTo>
                  <a:pt x="1359387" y="2925671"/>
                </a:lnTo>
                <a:lnTo>
                  <a:pt x="1359387" y="2955256"/>
                </a:lnTo>
                <a:lnTo>
                  <a:pt x="1329802" y="2955256"/>
                </a:lnTo>
                <a:close/>
                <a:moveTo>
                  <a:pt x="1063842" y="2925670"/>
                </a:moveTo>
                <a:lnTo>
                  <a:pt x="1093428" y="2925670"/>
                </a:lnTo>
                <a:lnTo>
                  <a:pt x="1093428" y="2955255"/>
                </a:lnTo>
                <a:lnTo>
                  <a:pt x="1063842" y="2955255"/>
                </a:lnTo>
                <a:close/>
                <a:moveTo>
                  <a:pt x="797881" y="2925668"/>
                </a:moveTo>
                <a:lnTo>
                  <a:pt x="827466" y="2925668"/>
                </a:lnTo>
                <a:lnTo>
                  <a:pt x="827466" y="2955254"/>
                </a:lnTo>
                <a:lnTo>
                  <a:pt x="797881" y="2955254"/>
                </a:lnTo>
                <a:close/>
                <a:moveTo>
                  <a:pt x="531921" y="2925667"/>
                </a:moveTo>
                <a:lnTo>
                  <a:pt x="561507" y="2925667"/>
                </a:lnTo>
                <a:lnTo>
                  <a:pt x="561507" y="2955253"/>
                </a:lnTo>
                <a:lnTo>
                  <a:pt x="531921" y="2955253"/>
                </a:lnTo>
                <a:close/>
                <a:moveTo>
                  <a:pt x="265961" y="2925666"/>
                </a:moveTo>
                <a:lnTo>
                  <a:pt x="295546" y="2925666"/>
                </a:lnTo>
                <a:lnTo>
                  <a:pt x="295546" y="2955252"/>
                </a:lnTo>
                <a:lnTo>
                  <a:pt x="265961" y="2955252"/>
                </a:lnTo>
                <a:close/>
                <a:moveTo>
                  <a:pt x="0" y="2925665"/>
                </a:moveTo>
                <a:lnTo>
                  <a:pt x="29585" y="2925665"/>
                </a:lnTo>
                <a:lnTo>
                  <a:pt x="29585" y="2955251"/>
                </a:lnTo>
                <a:lnTo>
                  <a:pt x="0" y="2955251"/>
                </a:lnTo>
                <a:close/>
                <a:moveTo>
                  <a:pt x="2659604" y="2659636"/>
                </a:moveTo>
                <a:lnTo>
                  <a:pt x="2689189" y="2659636"/>
                </a:lnTo>
                <a:lnTo>
                  <a:pt x="2689189" y="2689220"/>
                </a:lnTo>
                <a:lnTo>
                  <a:pt x="2659604" y="2689220"/>
                </a:lnTo>
                <a:close/>
                <a:moveTo>
                  <a:pt x="2393644" y="2659632"/>
                </a:moveTo>
                <a:lnTo>
                  <a:pt x="2423230" y="2659632"/>
                </a:lnTo>
                <a:lnTo>
                  <a:pt x="2423230" y="2689217"/>
                </a:lnTo>
                <a:lnTo>
                  <a:pt x="2393644" y="2689217"/>
                </a:lnTo>
                <a:close/>
                <a:moveTo>
                  <a:pt x="2127683" y="2659629"/>
                </a:moveTo>
                <a:lnTo>
                  <a:pt x="2157268" y="2659629"/>
                </a:lnTo>
                <a:lnTo>
                  <a:pt x="2157268" y="2689214"/>
                </a:lnTo>
                <a:lnTo>
                  <a:pt x="2127683" y="2689214"/>
                </a:lnTo>
                <a:close/>
                <a:moveTo>
                  <a:pt x="1861723" y="2659626"/>
                </a:moveTo>
                <a:lnTo>
                  <a:pt x="1891309" y="2659626"/>
                </a:lnTo>
                <a:lnTo>
                  <a:pt x="1891309" y="2689211"/>
                </a:lnTo>
                <a:lnTo>
                  <a:pt x="1861723" y="2689211"/>
                </a:lnTo>
                <a:close/>
                <a:moveTo>
                  <a:pt x="1595763" y="2659623"/>
                </a:moveTo>
                <a:lnTo>
                  <a:pt x="1625348" y="2659623"/>
                </a:lnTo>
                <a:lnTo>
                  <a:pt x="1625348" y="2689207"/>
                </a:lnTo>
                <a:lnTo>
                  <a:pt x="1595763" y="2689207"/>
                </a:lnTo>
                <a:close/>
                <a:moveTo>
                  <a:pt x="1329802" y="2659620"/>
                </a:moveTo>
                <a:lnTo>
                  <a:pt x="1359387" y="2659620"/>
                </a:lnTo>
                <a:lnTo>
                  <a:pt x="1359387" y="2689204"/>
                </a:lnTo>
                <a:lnTo>
                  <a:pt x="1329802" y="2689204"/>
                </a:lnTo>
                <a:close/>
                <a:moveTo>
                  <a:pt x="1063842" y="2659616"/>
                </a:moveTo>
                <a:lnTo>
                  <a:pt x="1093428" y="2659616"/>
                </a:lnTo>
                <a:lnTo>
                  <a:pt x="1093428" y="2689201"/>
                </a:lnTo>
                <a:lnTo>
                  <a:pt x="1063842" y="2689201"/>
                </a:lnTo>
                <a:close/>
                <a:moveTo>
                  <a:pt x="797881" y="2659613"/>
                </a:moveTo>
                <a:lnTo>
                  <a:pt x="827466" y="2659613"/>
                </a:lnTo>
                <a:lnTo>
                  <a:pt x="827466" y="2689198"/>
                </a:lnTo>
                <a:lnTo>
                  <a:pt x="797881" y="2689198"/>
                </a:lnTo>
                <a:close/>
                <a:moveTo>
                  <a:pt x="531921" y="2659610"/>
                </a:moveTo>
                <a:lnTo>
                  <a:pt x="561507" y="2659610"/>
                </a:lnTo>
                <a:lnTo>
                  <a:pt x="561507" y="2689194"/>
                </a:lnTo>
                <a:lnTo>
                  <a:pt x="531921" y="2689194"/>
                </a:lnTo>
                <a:close/>
                <a:moveTo>
                  <a:pt x="265961" y="2659607"/>
                </a:moveTo>
                <a:lnTo>
                  <a:pt x="295546" y="2659607"/>
                </a:lnTo>
                <a:lnTo>
                  <a:pt x="295546" y="2689191"/>
                </a:lnTo>
                <a:lnTo>
                  <a:pt x="265961" y="2689191"/>
                </a:lnTo>
                <a:close/>
                <a:moveTo>
                  <a:pt x="0" y="2659603"/>
                </a:moveTo>
                <a:lnTo>
                  <a:pt x="29585" y="2659603"/>
                </a:lnTo>
                <a:lnTo>
                  <a:pt x="29585" y="2689188"/>
                </a:lnTo>
                <a:lnTo>
                  <a:pt x="0" y="2689188"/>
                </a:lnTo>
                <a:close/>
                <a:moveTo>
                  <a:pt x="2659604" y="2393677"/>
                </a:moveTo>
                <a:lnTo>
                  <a:pt x="2689189" y="2393677"/>
                </a:lnTo>
                <a:lnTo>
                  <a:pt x="2689189" y="2423276"/>
                </a:lnTo>
                <a:lnTo>
                  <a:pt x="2659604" y="2423276"/>
                </a:lnTo>
                <a:close/>
                <a:moveTo>
                  <a:pt x="2393644" y="2393674"/>
                </a:moveTo>
                <a:lnTo>
                  <a:pt x="2423230" y="2393674"/>
                </a:lnTo>
                <a:lnTo>
                  <a:pt x="2423230" y="2423273"/>
                </a:lnTo>
                <a:lnTo>
                  <a:pt x="2393644" y="2423273"/>
                </a:lnTo>
                <a:close/>
                <a:moveTo>
                  <a:pt x="2127683" y="2393671"/>
                </a:moveTo>
                <a:lnTo>
                  <a:pt x="2157268" y="2393671"/>
                </a:lnTo>
                <a:lnTo>
                  <a:pt x="2157268" y="2423267"/>
                </a:lnTo>
                <a:lnTo>
                  <a:pt x="2127683" y="2423267"/>
                </a:lnTo>
                <a:close/>
                <a:moveTo>
                  <a:pt x="1861723" y="2393668"/>
                </a:moveTo>
                <a:lnTo>
                  <a:pt x="1891309" y="2393668"/>
                </a:lnTo>
                <a:lnTo>
                  <a:pt x="1891309" y="2423263"/>
                </a:lnTo>
                <a:lnTo>
                  <a:pt x="1861723" y="2423263"/>
                </a:lnTo>
                <a:close/>
                <a:moveTo>
                  <a:pt x="1595763" y="2393665"/>
                </a:moveTo>
                <a:lnTo>
                  <a:pt x="1625348" y="2393665"/>
                </a:lnTo>
                <a:lnTo>
                  <a:pt x="1625348" y="2423258"/>
                </a:lnTo>
                <a:lnTo>
                  <a:pt x="1595763" y="2423258"/>
                </a:lnTo>
                <a:close/>
                <a:moveTo>
                  <a:pt x="1329802" y="2393662"/>
                </a:moveTo>
                <a:lnTo>
                  <a:pt x="1359387" y="2393662"/>
                </a:lnTo>
                <a:lnTo>
                  <a:pt x="1359387" y="2423252"/>
                </a:lnTo>
                <a:lnTo>
                  <a:pt x="1329802" y="2423252"/>
                </a:lnTo>
                <a:close/>
                <a:moveTo>
                  <a:pt x="1063842" y="2393659"/>
                </a:moveTo>
                <a:lnTo>
                  <a:pt x="1093428" y="2393659"/>
                </a:lnTo>
                <a:lnTo>
                  <a:pt x="1093428" y="2423248"/>
                </a:lnTo>
                <a:lnTo>
                  <a:pt x="1063842" y="2423248"/>
                </a:lnTo>
                <a:close/>
                <a:moveTo>
                  <a:pt x="797881" y="2393654"/>
                </a:moveTo>
                <a:lnTo>
                  <a:pt x="827466" y="2393654"/>
                </a:lnTo>
                <a:lnTo>
                  <a:pt x="827466" y="2423242"/>
                </a:lnTo>
                <a:lnTo>
                  <a:pt x="797881" y="2423242"/>
                </a:lnTo>
                <a:close/>
                <a:moveTo>
                  <a:pt x="531921" y="2393649"/>
                </a:moveTo>
                <a:lnTo>
                  <a:pt x="561507" y="2393649"/>
                </a:lnTo>
                <a:lnTo>
                  <a:pt x="561507" y="2423238"/>
                </a:lnTo>
                <a:lnTo>
                  <a:pt x="531921" y="2423238"/>
                </a:lnTo>
                <a:close/>
                <a:moveTo>
                  <a:pt x="265961" y="2393646"/>
                </a:moveTo>
                <a:lnTo>
                  <a:pt x="295546" y="2393646"/>
                </a:lnTo>
                <a:lnTo>
                  <a:pt x="295546" y="2423233"/>
                </a:lnTo>
                <a:lnTo>
                  <a:pt x="265961" y="2423233"/>
                </a:lnTo>
                <a:close/>
                <a:moveTo>
                  <a:pt x="0" y="2393643"/>
                </a:moveTo>
                <a:lnTo>
                  <a:pt x="29585" y="2393643"/>
                </a:lnTo>
                <a:lnTo>
                  <a:pt x="29585" y="2423227"/>
                </a:lnTo>
                <a:lnTo>
                  <a:pt x="0" y="2423227"/>
                </a:lnTo>
                <a:close/>
                <a:moveTo>
                  <a:pt x="2659604" y="2127710"/>
                </a:moveTo>
                <a:lnTo>
                  <a:pt x="2689189" y="2127710"/>
                </a:lnTo>
                <a:lnTo>
                  <a:pt x="2689189" y="2157299"/>
                </a:lnTo>
                <a:lnTo>
                  <a:pt x="2659604" y="2157299"/>
                </a:lnTo>
                <a:close/>
                <a:moveTo>
                  <a:pt x="2393644" y="2127709"/>
                </a:moveTo>
                <a:lnTo>
                  <a:pt x="2423230" y="2127709"/>
                </a:lnTo>
                <a:lnTo>
                  <a:pt x="2423230" y="2157298"/>
                </a:lnTo>
                <a:lnTo>
                  <a:pt x="2393644" y="2157298"/>
                </a:lnTo>
                <a:close/>
                <a:moveTo>
                  <a:pt x="2127683" y="2127705"/>
                </a:moveTo>
                <a:lnTo>
                  <a:pt x="2157268" y="2127705"/>
                </a:lnTo>
                <a:lnTo>
                  <a:pt x="2157268" y="2157294"/>
                </a:lnTo>
                <a:lnTo>
                  <a:pt x="2127683" y="2157294"/>
                </a:lnTo>
                <a:close/>
                <a:moveTo>
                  <a:pt x="1861723" y="2127702"/>
                </a:moveTo>
                <a:lnTo>
                  <a:pt x="1891309" y="2127702"/>
                </a:lnTo>
                <a:lnTo>
                  <a:pt x="1891309" y="2157291"/>
                </a:lnTo>
                <a:lnTo>
                  <a:pt x="1861723" y="2157291"/>
                </a:lnTo>
                <a:close/>
                <a:moveTo>
                  <a:pt x="1595763" y="2127699"/>
                </a:moveTo>
                <a:lnTo>
                  <a:pt x="1625348" y="2127699"/>
                </a:lnTo>
                <a:lnTo>
                  <a:pt x="1625348" y="2157288"/>
                </a:lnTo>
                <a:lnTo>
                  <a:pt x="1595763" y="2157288"/>
                </a:lnTo>
                <a:close/>
                <a:moveTo>
                  <a:pt x="1329802" y="2127696"/>
                </a:moveTo>
                <a:lnTo>
                  <a:pt x="1359387" y="2127696"/>
                </a:lnTo>
                <a:lnTo>
                  <a:pt x="1359387" y="2157284"/>
                </a:lnTo>
                <a:lnTo>
                  <a:pt x="1329802" y="2157284"/>
                </a:lnTo>
                <a:close/>
                <a:moveTo>
                  <a:pt x="1063842" y="2127692"/>
                </a:moveTo>
                <a:lnTo>
                  <a:pt x="1093428" y="2127692"/>
                </a:lnTo>
                <a:lnTo>
                  <a:pt x="1093428" y="2157281"/>
                </a:lnTo>
                <a:lnTo>
                  <a:pt x="1063842" y="2157281"/>
                </a:lnTo>
                <a:close/>
                <a:moveTo>
                  <a:pt x="797881" y="2127689"/>
                </a:moveTo>
                <a:lnTo>
                  <a:pt x="827466" y="2127689"/>
                </a:lnTo>
                <a:lnTo>
                  <a:pt x="827466" y="2157278"/>
                </a:lnTo>
                <a:lnTo>
                  <a:pt x="797881" y="2157278"/>
                </a:lnTo>
                <a:close/>
                <a:moveTo>
                  <a:pt x="531921" y="2127687"/>
                </a:moveTo>
                <a:lnTo>
                  <a:pt x="561507" y="2127687"/>
                </a:lnTo>
                <a:lnTo>
                  <a:pt x="561507" y="2157274"/>
                </a:lnTo>
                <a:lnTo>
                  <a:pt x="531921" y="2157274"/>
                </a:lnTo>
                <a:close/>
                <a:moveTo>
                  <a:pt x="265961" y="2127684"/>
                </a:moveTo>
                <a:lnTo>
                  <a:pt x="295546" y="2127684"/>
                </a:lnTo>
                <a:lnTo>
                  <a:pt x="295546" y="2157271"/>
                </a:lnTo>
                <a:lnTo>
                  <a:pt x="265961" y="2157271"/>
                </a:lnTo>
                <a:close/>
                <a:moveTo>
                  <a:pt x="0" y="2127682"/>
                </a:moveTo>
                <a:lnTo>
                  <a:pt x="29585" y="2127682"/>
                </a:lnTo>
                <a:lnTo>
                  <a:pt x="29585" y="2157268"/>
                </a:lnTo>
                <a:lnTo>
                  <a:pt x="0" y="2157268"/>
                </a:lnTo>
                <a:close/>
                <a:moveTo>
                  <a:pt x="2659604" y="1861747"/>
                </a:moveTo>
                <a:lnTo>
                  <a:pt x="2689189" y="1861747"/>
                </a:lnTo>
                <a:lnTo>
                  <a:pt x="2689189" y="1891324"/>
                </a:lnTo>
                <a:lnTo>
                  <a:pt x="2659604" y="1891324"/>
                </a:lnTo>
                <a:close/>
                <a:moveTo>
                  <a:pt x="2393644" y="1861744"/>
                </a:moveTo>
                <a:lnTo>
                  <a:pt x="2423230" y="1861744"/>
                </a:lnTo>
                <a:lnTo>
                  <a:pt x="2423230" y="1891322"/>
                </a:lnTo>
                <a:lnTo>
                  <a:pt x="2393644" y="1891322"/>
                </a:lnTo>
                <a:close/>
                <a:moveTo>
                  <a:pt x="2127683" y="1861742"/>
                </a:moveTo>
                <a:lnTo>
                  <a:pt x="2157268" y="1861742"/>
                </a:lnTo>
                <a:lnTo>
                  <a:pt x="2157268" y="1891320"/>
                </a:lnTo>
                <a:lnTo>
                  <a:pt x="2127683" y="1891320"/>
                </a:lnTo>
                <a:close/>
                <a:moveTo>
                  <a:pt x="1861723" y="1861739"/>
                </a:moveTo>
                <a:lnTo>
                  <a:pt x="1891309" y="1861739"/>
                </a:lnTo>
                <a:lnTo>
                  <a:pt x="1891309" y="1891319"/>
                </a:lnTo>
                <a:lnTo>
                  <a:pt x="1861723" y="1891319"/>
                </a:lnTo>
                <a:close/>
                <a:moveTo>
                  <a:pt x="1595763" y="1861737"/>
                </a:moveTo>
                <a:lnTo>
                  <a:pt x="1625348" y="1861737"/>
                </a:lnTo>
                <a:lnTo>
                  <a:pt x="1625348" y="1891317"/>
                </a:lnTo>
                <a:lnTo>
                  <a:pt x="1595763" y="1891317"/>
                </a:lnTo>
                <a:close/>
                <a:moveTo>
                  <a:pt x="1329802" y="1861734"/>
                </a:moveTo>
                <a:lnTo>
                  <a:pt x="1359387" y="1861734"/>
                </a:lnTo>
                <a:lnTo>
                  <a:pt x="1359387" y="1891315"/>
                </a:lnTo>
                <a:lnTo>
                  <a:pt x="1329802" y="1891315"/>
                </a:lnTo>
                <a:close/>
                <a:moveTo>
                  <a:pt x="1063842" y="1861732"/>
                </a:moveTo>
                <a:lnTo>
                  <a:pt x="1093428" y="1861732"/>
                </a:lnTo>
                <a:lnTo>
                  <a:pt x="1093428" y="1891314"/>
                </a:lnTo>
                <a:lnTo>
                  <a:pt x="1063842" y="1891314"/>
                </a:lnTo>
                <a:close/>
                <a:moveTo>
                  <a:pt x="797881" y="1861729"/>
                </a:moveTo>
                <a:lnTo>
                  <a:pt x="827466" y="1861729"/>
                </a:lnTo>
                <a:lnTo>
                  <a:pt x="827466" y="1891312"/>
                </a:lnTo>
                <a:lnTo>
                  <a:pt x="797881" y="1891312"/>
                </a:lnTo>
                <a:close/>
                <a:moveTo>
                  <a:pt x="531921" y="1861727"/>
                </a:moveTo>
                <a:lnTo>
                  <a:pt x="561507" y="1861727"/>
                </a:lnTo>
                <a:lnTo>
                  <a:pt x="561507" y="1891310"/>
                </a:lnTo>
                <a:lnTo>
                  <a:pt x="531921" y="1891310"/>
                </a:lnTo>
                <a:close/>
                <a:moveTo>
                  <a:pt x="265961" y="1861724"/>
                </a:moveTo>
                <a:lnTo>
                  <a:pt x="295546" y="1861724"/>
                </a:lnTo>
                <a:lnTo>
                  <a:pt x="295546" y="1891309"/>
                </a:lnTo>
                <a:lnTo>
                  <a:pt x="265961" y="1891309"/>
                </a:lnTo>
                <a:close/>
                <a:moveTo>
                  <a:pt x="0" y="1861722"/>
                </a:moveTo>
                <a:lnTo>
                  <a:pt x="29585" y="1861722"/>
                </a:lnTo>
                <a:lnTo>
                  <a:pt x="29585" y="1891307"/>
                </a:lnTo>
                <a:lnTo>
                  <a:pt x="0" y="1891307"/>
                </a:lnTo>
                <a:close/>
                <a:moveTo>
                  <a:pt x="2659604" y="1595785"/>
                </a:moveTo>
                <a:lnTo>
                  <a:pt x="2689189" y="1595785"/>
                </a:lnTo>
                <a:lnTo>
                  <a:pt x="2689189" y="1625371"/>
                </a:lnTo>
                <a:lnTo>
                  <a:pt x="2659604" y="1625371"/>
                </a:lnTo>
                <a:close/>
                <a:moveTo>
                  <a:pt x="2393644" y="1595782"/>
                </a:moveTo>
                <a:lnTo>
                  <a:pt x="2423230" y="1595782"/>
                </a:lnTo>
                <a:lnTo>
                  <a:pt x="2423230" y="1625368"/>
                </a:lnTo>
                <a:lnTo>
                  <a:pt x="2393644" y="1625368"/>
                </a:lnTo>
                <a:close/>
                <a:moveTo>
                  <a:pt x="2127683" y="1595780"/>
                </a:moveTo>
                <a:lnTo>
                  <a:pt x="2157268" y="1595780"/>
                </a:lnTo>
                <a:lnTo>
                  <a:pt x="2157268" y="1625366"/>
                </a:lnTo>
                <a:lnTo>
                  <a:pt x="2127683" y="1625366"/>
                </a:lnTo>
                <a:close/>
                <a:moveTo>
                  <a:pt x="1861723" y="1595777"/>
                </a:moveTo>
                <a:lnTo>
                  <a:pt x="1891309" y="1595777"/>
                </a:lnTo>
                <a:lnTo>
                  <a:pt x="1891309" y="1625363"/>
                </a:lnTo>
                <a:lnTo>
                  <a:pt x="1861723" y="1625363"/>
                </a:lnTo>
                <a:close/>
                <a:moveTo>
                  <a:pt x="1595763" y="1595775"/>
                </a:moveTo>
                <a:lnTo>
                  <a:pt x="1625348" y="1595775"/>
                </a:lnTo>
                <a:lnTo>
                  <a:pt x="1625348" y="1625360"/>
                </a:lnTo>
                <a:lnTo>
                  <a:pt x="1595763" y="1625360"/>
                </a:lnTo>
                <a:close/>
                <a:moveTo>
                  <a:pt x="1329802" y="1595773"/>
                </a:moveTo>
                <a:lnTo>
                  <a:pt x="1359387" y="1595773"/>
                </a:lnTo>
                <a:lnTo>
                  <a:pt x="1359387" y="1625358"/>
                </a:lnTo>
                <a:lnTo>
                  <a:pt x="1329802" y="1625358"/>
                </a:lnTo>
                <a:close/>
                <a:moveTo>
                  <a:pt x="1063842" y="1595770"/>
                </a:moveTo>
                <a:lnTo>
                  <a:pt x="1093428" y="1595770"/>
                </a:lnTo>
                <a:lnTo>
                  <a:pt x="1093428" y="1625355"/>
                </a:lnTo>
                <a:lnTo>
                  <a:pt x="1063842" y="1625355"/>
                </a:lnTo>
                <a:close/>
                <a:moveTo>
                  <a:pt x="797881" y="1595768"/>
                </a:moveTo>
                <a:lnTo>
                  <a:pt x="827466" y="1595768"/>
                </a:lnTo>
                <a:lnTo>
                  <a:pt x="827466" y="1625353"/>
                </a:lnTo>
                <a:lnTo>
                  <a:pt x="797881" y="1625353"/>
                </a:lnTo>
                <a:close/>
                <a:moveTo>
                  <a:pt x="531921" y="1595766"/>
                </a:moveTo>
                <a:lnTo>
                  <a:pt x="561507" y="1595766"/>
                </a:lnTo>
                <a:lnTo>
                  <a:pt x="561507" y="1625351"/>
                </a:lnTo>
                <a:lnTo>
                  <a:pt x="531921" y="1625351"/>
                </a:lnTo>
                <a:close/>
                <a:moveTo>
                  <a:pt x="265961" y="1595763"/>
                </a:moveTo>
                <a:lnTo>
                  <a:pt x="295546" y="1595763"/>
                </a:lnTo>
                <a:lnTo>
                  <a:pt x="295546" y="1625348"/>
                </a:lnTo>
                <a:lnTo>
                  <a:pt x="265961" y="1625348"/>
                </a:lnTo>
                <a:close/>
                <a:moveTo>
                  <a:pt x="0" y="1595761"/>
                </a:moveTo>
                <a:lnTo>
                  <a:pt x="29585" y="1595761"/>
                </a:lnTo>
                <a:lnTo>
                  <a:pt x="29585" y="1625346"/>
                </a:lnTo>
                <a:lnTo>
                  <a:pt x="0" y="1625346"/>
                </a:lnTo>
                <a:close/>
                <a:moveTo>
                  <a:pt x="2659604" y="1329827"/>
                </a:moveTo>
                <a:lnTo>
                  <a:pt x="2689189" y="1329827"/>
                </a:lnTo>
                <a:lnTo>
                  <a:pt x="2689189" y="1359412"/>
                </a:lnTo>
                <a:lnTo>
                  <a:pt x="2659604" y="1359412"/>
                </a:lnTo>
                <a:close/>
                <a:moveTo>
                  <a:pt x="2393644" y="1329825"/>
                </a:moveTo>
                <a:lnTo>
                  <a:pt x="2423230" y="1329825"/>
                </a:lnTo>
                <a:lnTo>
                  <a:pt x="2423230" y="1359409"/>
                </a:lnTo>
                <a:lnTo>
                  <a:pt x="2393644" y="1359409"/>
                </a:lnTo>
                <a:close/>
                <a:moveTo>
                  <a:pt x="2127683" y="1329822"/>
                </a:moveTo>
                <a:lnTo>
                  <a:pt x="2157268" y="1329822"/>
                </a:lnTo>
                <a:lnTo>
                  <a:pt x="2157268" y="1359407"/>
                </a:lnTo>
                <a:lnTo>
                  <a:pt x="2127683" y="1359407"/>
                </a:lnTo>
                <a:close/>
                <a:moveTo>
                  <a:pt x="1861723" y="1329819"/>
                </a:moveTo>
                <a:lnTo>
                  <a:pt x="1891309" y="1329819"/>
                </a:lnTo>
                <a:lnTo>
                  <a:pt x="1891309" y="1359404"/>
                </a:lnTo>
                <a:lnTo>
                  <a:pt x="1861723" y="1359404"/>
                </a:lnTo>
                <a:close/>
                <a:moveTo>
                  <a:pt x="1595763" y="1329817"/>
                </a:moveTo>
                <a:lnTo>
                  <a:pt x="1625348" y="1329817"/>
                </a:lnTo>
                <a:lnTo>
                  <a:pt x="1625348" y="1359401"/>
                </a:lnTo>
                <a:lnTo>
                  <a:pt x="1595763" y="1359401"/>
                </a:lnTo>
                <a:close/>
                <a:moveTo>
                  <a:pt x="1329802" y="1329814"/>
                </a:moveTo>
                <a:lnTo>
                  <a:pt x="1359387" y="1329814"/>
                </a:lnTo>
                <a:lnTo>
                  <a:pt x="1359387" y="1359399"/>
                </a:lnTo>
                <a:lnTo>
                  <a:pt x="1329802" y="1359399"/>
                </a:lnTo>
                <a:close/>
                <a:moveTo>
                  <a:pt x="1063842" y="1329811"/>
                </a:moveTo>
                <a:lnTo>
                  <a:pt x="1093428" y="1329811"/>
                </a:lnTo>
                <a:lnTo>
                  <a:pt x="1093428" y="1359396"/>
                </a:lnTo>
                <a:lnTo>
                  <a:pt x="1063842" y="1359396"/>
                </a:lnTo>
                <a:close/>
                <a:moveTo>
                  <a:pt x="797881" y="1329809"/>
                </a:moveTo>
                <a:lnTo>
                  <a:pt x="827466" y="1329809"/>
                </a:lnTo>
                <a:lnTo>
                  <a:pt x="827466" y="1359394"/>
                </a:lnTo>
                <a:lnTo>
                  <a:pt x="797881" y="1359394"/>
                </a:lnTo>
                <a:close/>
                <a:moveTo>
                  <a:pt x="531921" y="1329806"/>
                </a:moveTo>
                <a:lnTo>
                  <a:pt x="561507" y="1329806"/>
                </a:lnTo>
                <a:lnTo>
                  <a:pt x="561507" y="1359391"/>
                </a:lnTo>
                <a:lnTo>
                  <a:pt x="531921" y="1359391"/>
                </a:lnTo>
                <a:close/>
                <a:moveTo>
                  <a:pt x="265961" y="1329803"/>
                </a:moveTo>
                <a:lnTo>
                  <a:pt x="295546" y="1329803"/>
                </a:lnTo>
                <a:lnTo>
                  <a:pt x="295546" y="1359388"/>
                </a:lnTo>
                <a:lnTo>
                  <a:pt x="265961" y="1359388"/>
                </a:lnTo>
                <a:close/>
                <a:moveTo>
                  <a:pt x="0" y="1329801"/>
                </a:moveTo>
                <a:lnTo>
                  <a:pt x="29585" y="1329801"/>
                </a:lnTo>
                <a:lnTo>
                  <a:pt x="29585" y="1359386"/>
                </a:lnTo>
                <a:lnTo>
                  <a:pt x="0" y="1359386"/>
                </a:lnTo>
                <a:close/>
                <a:moveTo>
                  <a:pt x="2659604" y="1063871"/>
                </a:moveTo>
                <a:lnTo>
                  <a:pt x="2689189" y="1063871"/>
                </a:lnTo>
                <a:lnTo>
                  <a:pt x="2689189" y="1093457"/>
                </a:lnTo>
                <a:lnTo>
                  <a:pt x="2659604" y="1093457"/>
                </a:lnTo>
                <a:close/>
                <a:moveTo>
                  <a:pt x="2393644" y="1063868"/>
                </a:moveTo>
                <a:lnTo>
                  <a:pt x="2423230" y="1063868"/>
                </a:lnTo>
                <a:lnTo>
                  <a:pt x="2423230" y="1093454"/>
                </a:lnTo>
                <a:lnTo>
                  <a:pt x="2393644" y="1093454"/>
                </a:lnTo>
                <a:close/>
                <a:moveTo>
                  <a:pt x="2127683" y="1063865"/>
                </a:moveTo>
                <a:lnTo>
                  <a:pt x="2157268" y="1063865"/>
                </a:lnTo>
                <a:lnTo>
                  <a:pt x="2157268" y="1093451"/>
                </a:lnTo>
                <a:lnTo>
                  <a:pt x="2127683" y="1093451"/>
                </a:lnTo>
                <a:close/>
                <a:moveTo>
                  <a:pt x="1861723" y="1063862"/>
                </a:moveTo>
                <a:lnTo>
                  <a:pt x="1891309" y="1063862"/>
                </a:lnTo>
                <a:lnTo>
                  <a:pt x="1891309" y="1093448"/>
                </a:lnTo>
                <a:lnTo>
                  <a:pt x="1861723" y="1093448"/>
                </a:lnTo>
                <a:close/>
                <a:moveTo>
                  <a:pt x="1595763" y="1063859"/>
                </a:moveTo>
                <a:lnTo>
                  <a:pt x="1625348" y="1063859"/>
                </a:lnTo>
                <a:lnTo>
                  <a:pt x="1625348" y="1093445"/>
                </a:lnTo>
                <a:lnTo>
                  <a:pt x="1595763" y="1093445"/>
                </a:lnTo>
                <a:close/>
                <a:moveTo>
                  <a:pt x="1329802" y="1063856"/>
                </a:moveTo>
                <a:lnTo>
                  <a:pt x="1359387" y="1063856"/>
                </a:lnTo>
                <a:lnTo>
                  <a:pt x="1359387" y="1093442"/>
                </a:lnTo>
                <a:lnTo>
                  <a:pt x="1329802" y="1093442"/>
                </a:lnTo>
                <a:close/>
                <a:moveTo>
                  <a:pt x="1063842" y="1063853"/>
                </a:moveTo>
                <a:lnTo>
                  <a:pt x="1093428" y="1063853"/>
                </a:lnTo>
                <a:lnTo>
                  <a:pt x="1093428" y="1093439"/>
                </a:lnTo>
                <a:lnTo>
                  <a:pt x="1063842" y="1093439"/>
                </a:lnTo>
                <a:close/>
                <a:moveTo>
                  <a:pt x="797881" y="1063850"/>
                </a:moveTo>
                <a:lnTo>
                  <a:pt x="827466" y="1063850"/>
                </a:lnTo>
                <a:lnTo>
                  <a:pt x="827466" y="1093436"/>
                </a:lnTo>
                <a:lnTo>
                  <a:pt x="797881" y="1093436"/>
                </a:lnTo>
                <a:close/>
                <a:moveTo>
                  <a:pt x="531921" y="1063847"/>
                </a:moveTo>
                <a:lnTo>
                  <a:pt x="561507" y="1063847"/>
                </a:lnTo>
                <a:lnTo>
                  <a:pt x="561507" y="1093433"/>
                </a:lnTo>
                <a:lnTo>
                  <a:pt x="531921" y="1093433"/>
                </a:lnTo>
                <a:close/>
                <a:moveTo>
                  <a:pt x="265961" y="1063844"/>
                </a:moveTo>
                <a:lnTo>
                  <a:pt x="295546" y="1063844"/>
                </a:lnTo>
                <a:lnTo>
                  <a:pt x="295546" y="1093430"/>
                </a:lnTo>
                <a:lnTo>
                  <a:pt x="265961" y="1093430"/>
                </a:lnTo>
                <a:close/>
                <a:moveTo>
                  <a:pt x="0" y="1063841"/>
                </a:moveTo>
                <a:lnTo>
                  <a:pt x="29585" y="1063841"/>
                </a:lnTo>
                <a:lnTo>
                  <a:pt x="29585" y="1093427"/>
                </a:lnTo>
                <a:lnTo>
                  <a:pt x="0" y="1093427"/>
                </a:lnTo>
                <a:close/>
                <a:moveTo>
                  <a:pt x="2659604" y="797900"/>
                </a:moveTo>
                <a:lnTo>
                  <a:pt x="2689189" y="797900"/>
                </a:lnTo>
                <a:lnTo>
                  <a:pt x="2689189" y="827486"/>
                </a:lnTo>
                <a:lnTo>
                  <a:pt x="2659604" y="827486"/>
                </a:lnTo>
                <a:close/>
                <a:moveTo>
                  <a:pt x="2393644" y="797898"/>
                </a:moveTo>
                <a:lnTo>
                  <a:pt x="2423230" y="797898"/>
                </a:lnTo>
                <a:lnTo>
                  <a:pt x="2423230" y="827484"/>
                </a:lnTo>
                <a:lnTo>
                  <a:pt x="2393644" y="827484"/>
                </a:lnTo>
                <a:close/>
                <a:moveTo>
                  <a:pt x="2127683" y="797895"/>
                </a:moveTo>
                <a:lnTo>
                  <a:pt x="2157268" y="797895"/>
                </a:lnTo>
                <a:lnTo>
                  <a:pt x="2157268" y="827481"/>
                </a:lnTo>
                <a:lnTo>
                  <a:pt x="2127683" y="827481"/>
                </a:lnTo>
                <a:close/>
                <a:moveTo>
                  <a:pt x="1861723" y="797893"/>
                </a:moveTo>
                <a:lnTo>
                  <a:pt x="1891309" y="797893"/>
                </a:lnTo>
                <a:lnTo>
                  <a:pt x="1891309" y="827479"/>
                </a:lnTo>
                <a:lnTo>
                  <a:pt x="1861723" y="827479"/>
                </a:lnTo>
                <a:close/>
                <a:moveTo>
                  <a:pt x="1595763" y="797891"/>
                </a:moveTo>
                <a:lnTo>
                  <a:pt x="1625348" y="797891"/>
                </a:lnTo>
                <a:lnTo>
                  <a:pt x="1625348" y="827477"/>
                </a:lnTo>
                <a:lnTo>
                  <a:pt x="1595763" y="827477"/>
                </a:lnTo>
                <a:close/>
                <a:moveTo>
                  <a:pt x="1329802" y="797889"/>
                </a:moveTo>
                <a:lnTo>
                  <a:pt x="1359387" y="797889"/>
                </a:lnTo>
                <a:lnTo>
                  <a:pt x="1359387" y="827475"/>
                </a:lnTo>
                <a:lnTo>
                  <a:pt x="1329802" y="827475"/>
                </a:lnTo>
                <a:close/>
                <a:moveTo>
                  <a:pt x="1063842" y="797887"/>
                </a:moveTo>
                <a:lnTo>
                  <a:pt x="1093428" y="797887"/>
                </a:lnTo>
                <a:lnTo>
                  <a:pt x="1093428" y="827473"/>
                </a:lnTo>
                <a:lnTo>
                  <a:pt x="1063842" y="827473"/>
                </a:lnTo>
                <a:close/>
                <a:moveTo>
                  <a:pt x="797881" y="797885"/>
                </a:moveTo>
                <a:lnTo>
                  <a:pt x="827466" y="797885"/>
                </a:lnTo>
                <a:lnTo>
                  <a:pt x="827466" y="827471"/>
                </a:lnTo>
                <a:lnTo>
                  <a:pt x="797881" y="827471"/>
                </a:lnTo>
                <a:close/>
                <a:moveTo>
                  <a:pt x="531921" y="797883"/>
                </a:moveTo>
                <a:lnTo>
                  <a:pt x="561507" y="797883"/>
                </a:lnTo>
                <a:lnTo>
                  <a:pt x="561507" y="827469"/>
                </a:lnTo>
                <a:lnTo>
                  <a:pt x="531921" y="827469"/>
                </a:lnTo>
                <a:close/>
                <a:moveTo>
                  <a:pt x="265961" y="797881"/>
                </a:moveTo>
                <a:lnTo>
                  <a:pt x="295546" y="797881"/>
                </a:lnTo>
                <a:lnTo>
                  <a:pt x="295546" y="827467"/>
                </a:lnTo>
                <a:lnTo>
                  <a:pt x="265961" y="827467"/>
                </a:lnTo>
                <a:close/>
                <a:moveTo>
                  <a:pt x="0" y="797879"/>
                </a:moveTo>
                <a:lnTo>
                  <a:pt x="29585" y="797879"/>
                </a:lnTo>
                <a:lnTo>
                  <a:pt x="29585" y="827465"/>
                </a:lnTo>
                <a:lnTo>
                  <a:pt x="0" y="827465"/>
                </a:lnTo>
                <a:close/>
                <a:moveTo>
                  <a:pt x="2659604" y="531940"/>
                </a:moveTo>
                <a:lnTo>
                  <a:pt x="2689189" y="531940"/>
                </a:lnTo>
                <a:lnTo>
                  <a:pt x="2689189" y="561525"/>
                </a:lnTo>
                <a:lnTo>
                  <a:pt x="2659604" y="561525"/>
                </a:lnTo>
                <a:close/>
                <a:moveTo>
                  <a:pt x="2393644" y="531938"/>
                </a:moveTo>
                <a:lnTo>
                  <a:pt x="2423230" y="531938"/>
                </a:lnTo>
                <a:lnTo>
                  <a:pt x="2423230" y="561523"/>
                </a:lnTo>
                <a:lnTo>
                  <a:pt x="2393644" y="561523"/>
                </a:lnTo>
                <a:close/>
                <a:moveTo>
                  <a:pt x="2127683" y="531936"/>
                </a:moveTo>
                <a:lnTo>
                  <a:pt x="2157268" y="531936"/>
                </a:lnTo>
                <a:lnTo>
                  <a:pt x="2157268" y="561521"/>
                </a:lnTo>
                <a:lnTo>
                  <a:pt x="2127683" y="561521"/>
                </a:lnTo>
                <a:close/>
                <a:moveTo>
                  <a:pt x="1861723" y="531934"/>
                </a:moveTo>
                <a:lnTo>
                  <a:pt x="1891309" y="531934"/>
                </a:lnTo>
                <a:lnTo>
                  <a:pt x="1891309" y="561519"/>
                </a:lnTo>
                <a:lnTo>
                  <a:pt x="1861723" y="561519"/>
                </a:lnTo>
                <a:close/>
                <a:moveTo>
                  <a:pt x="1595763" y="531932"/>
                </a:moveTo>
                <a:lnTo>
                  <a:pt x="1625348" y="531932"/>
                </a:lnTo>
                <a:lnTo>
                  <a:pt x="1625348" y="561517"/>
                </a:lnTo>
                <a:lnTo>
                  <a:pt x="1595763" y="561517"/>
                </a:lnTo>
                <a:close/>
                <a:moveTo>
                  <a:pt x="1329802" y="531930"/>
                </a:moveTo>
                <a:lnTo>
                  <a:pt x="1359387" y="531930"/>
                </a:lnTo>
                <a:lnTo>
                  <a:pt x="1359387" y="561515"/>
                </a:lnTo>
                <a:lnTo>
                  <a:pt x="1329802" y="561515"/>
                </a:lnTo>
                <a:close/>
                <a:moveTo>
                  <a:pt x="1063842" y="531928"/>
                </a:moveTo>
                <a:lnTo>
                  <a:pt x="1093428" y="531928"/>
                </a:lnTo>
                <a:lnTo>
                  <a:pt x="1093428" y="561513"/>
                </a:lnTo>
                <a:lnTo>
                  <a:pt x="1063842" y="561513"/>
                </a:lnTo>
                <a:close/>
                <a:moveTo>
                  <a:pt x="797881" y="531925"/>
                </a:moveTo>
                <a:lnTo>
                  <a:pt x="827466" y="531925"/>
                </a:lnTo>
                <a:lnTo>
                  <a:pt x="827466" y="561511"/>
                </a:lnTo>
                <a:lnTo>
                  <a:pt x="797881" y="561511"/>
                </a:lnTo>
                <a:close/>
                <a:moveTo>
                  <a:pt x="531921" y="531923"/>
                </a:moveTo>
                <a:lnTo>
                  <a:pt x="561507" y="531923"/>
                </a:lnTo>
                <a:lnTo>
                  <a:pt x="561507" y="561508"/>
                </a:lnTo>
                <a:lnTo>
                  <a:pt x="531921" y="561508"/>
                </a:lnTo>
                <a:close/>
                <a:moveTo>
                  <a:pt x="265961" y="531921"/>
                </a:moveTo>
                <a:lnTo>
                  <a:pt x="295546" y="531921"/>
                </a:lnTo>
                <a:lnTo>
                  <a:pt x="295546" y="561506"/>
                </a:lnTo>
                <a:lnTo>
                  <a:pt x="265961" y="561506"/>
                </a:lnTo>
                <a:close/>
                <a:moveTo>
                  <a:pt x="0" y="531919"/>
                </a:moveTo>
                <a:lnTo>
                  <a:pt x="29585" y="531919"/>
                </a:lnTo>
                <a:lnTo>
                  <a:pt x="29585" y="561504"/>
                </a:lnTo>
                <a:lnTo>
                  <a:pt x="0" y="561504"/>
                </a:lnTo>
                <a:close/>
                <a:moveTo>
                  <a:pt x="2659604" y="265980"/>
                </a:moveTo>
                <a:lnTo>
                  <a:pt x="2689189" y="265980"/>
                </a:lnTo>
                <a:lnTo>
                  <a:pt x="2689189" y="295566"/>
                </a:lnTo>
                <a:lnTo>
                  <a:pt x="2659604" y="295566"/>
                </a:lnTo>
                <a:close/>
                <a:moveTo>
                  <a:pt x="2393644" y="265978"/>
                </a:moveTo>
                <a:lnTo>
                  <a:pt x="2423230" y="265978"/>
                </a:lnTo>
                <a:lnTo>
                  <a:pt x="2423230" y="295564"/>
                </a:lnTo>
                <a:lnTo>
                  <a:pt x="2393644" y="295564"/>
                </a:lnTo>
                <a:close/>
                <a:moveTo>
                  <a:pt x="2127683" y="265976"/>
                </a:moveTo>
                <a:lnTo>
                  <a:pt x="2157268" y="265976"/>
                </a:lnTo>
                <a:lnTo>
                  <a:pt x="2157268" y="295562"/>
                </a:lnTo>
                <a:lnTo>
                  <a:pt x="2127683" y="295562"/>
                </a:lnTo>
                <a:close/>
                <a:moveTo>
                  <a:pt x="1861723" y="265973"/>
                </a:moveTo>
                <a:lnTo>
                  <a:pt x="1891309" y="265973"/>
                </a:lnTo>
                <a:lnTo>
                  <a:pt x="1891309" y="295560"/>
                </a:lnTo>
                <a:lnTo>
                  <a:pt x="1861723" y="295560"/>
                </a:lnTo>
                <a:close/>
                <a:moveTo>
                  <a:pt x="1595763" y="265971"/>
                </a:moveTo>
                <a:lnTo>
                  <a:pt x="1625348" y="265971"/>
                </a:lnTo>
                <a:lnTo>
                  <a:pt x="1625348" y="295557"/>
                </a:lnTo>
                <a:lnTo>
                  <a:pt x="1595763" y="295557"/>
                </a:lnTo>
                <a:close/>
                <a:moveTo>
                  <a:pt x="1329802" y="265969"/>
                </a:moveTo>
                <a:lnTo>
                  <a:pt x="1359387" y="265969"/>
                </a:lnTo>
                <a:lnTo>
                  <a:pt x="1359387" y="295555"/>
                </a:lnTo>
                <a:lnTo>
                  <a:pt x="1329802" y="295555"/>
                </a:lnTo>
                <a:close/>
                <a:moveTo>
                  <a:pt x="1063842" y="265967"/>
                </a:moveTo>
                <a:lnTo>
                  <a:pt x="1093428" y="265967"/>
                </a:lnTo>
                <a:lnTo>
                  <a:pt x="1093428" y="295553"/>
                </a:lnTo>
                <a:lnTo>
                  <a:pt x="1063842" y="295553"/>
                </a:lnTo>
                <a:close/>
                <a:moveTo>
                  <a:pt x="797881" y="265965"/>
                </a:moveTo>
                <a:lnTo>
                  <a:pt x="827466" y="265965"/>
                </a:lnTo>
                <a:lnTo>
                  <a:pt x="827466" y="295551"/>
                </a:lnTo>
                <a:lnTo>
                  <a:pt x="797881" y="295551"/>
                </a:lnTo>
                <a:close/>
                <a:moveTo>
                  <a:pt x="531921" y="265963"/>
                </a:moveTo>
                <a:lnTo>
                  <a:pt x="561507" y="265963"/>
                </a:lnTo>
                <a:lnTo>
                  <a:pt x="561507" y="295549"/>
                </a:lnTo>
                <a:lnTo>
                  <a:pt x="531921" y="295549"/>
                </a:lnTo>
                <a:close/>
                <a:moveTo>
                  <a:pt x="265961" y="265960"/>
                </a:moveTo>
                <a:lnTo>
                  <a:pt x="295546" y="265960"/>
                </a:lnTo>
                <a:lnTo>
                  <a:pt x="295546" y="295546"/>
                </a:lnTo>
                <a:lnTo>
                  <a:pt x="265961" y="295546"/>
                </a:lnTo>
                <a:close/>
                <a:moveTo>
                  <a:pt x="0" y="265958"/>
                </a:moveTo>
                <a:lnTo>
                  <a:pt x="29585" y="265958"/>
                </a:lnTo>
                <a:lnTo>
                  <a:pt x="29585" y="295544"/>
                </a:lnTo>
                <a:lnTo>
                  <a:pt x="0" y="295544"/>
                </a:lnTo>
                <a:close/>
                <a:moveTo>
                  <a:pt x="0" y="23"/>
                </a:moveTo>
                <a:lnTo>
                  <a:pt x="29585" y="23"/>
                </a:lnTo>
                <a:lnTo>
                  <a:pt x="29585" y="29609"/>
                </a:lnTo>
                <a:lnTo>
                  <a:pt x="0" y="29609"/>
                </a:lnTo>
                <a:close/>
                <a:moveTo>
                  <a:pt x="2659604" y="21"/>
                </a:moveTo>
                <a:lnTo>
                  <a:pt x="2689189" y="21"/>
                </a:lnTo>
                <a:lnTo>
                  <a:pt x="2689189" y="29607"/>
                </a:lnTo>
                <a:lnTo>
                  <a:pt x="2659604" y="29607"/>
                </a:lnTo>
                <a:close/>
                <a:moveTo>
                  <a:pt x="2393644" y="19"/>
                </a:moveTo>
                <a:lnTo>
                  <a:pt x="2423230" y="19"/>
                </a:lnTo>
                <a:lnTo>
                  <a:pt x="2423230" y="29605"/>
                </a:lnTo>
                <a:lnTo>
                  <a:pt x="2393644" y="29605"/>
                </a:lnTo>
                <a:close/>
                <a:moveTo>
                  <a:pt x="2127683" y="16"/>
                </a:moveTo>
                <a:lnTo>
                  <a:pt x="2157268" y="16"/>
                </a:lnTo>
                <a:lnTo>
                  <a:pt x="2157268" y="29602"/>
                </a:lnTo>
                <a:lnTo>
                  <a:pt x="2127683" y="29602"/>
                </a:lnTo>
                <a:close/>
                <a:moveTo>
                  <a:pt x="1861723" y="14"/>
                </a:moveTo>
                <a:lnTo>
                  <a:pt x="1891309" y="14"/>
                </a:lnTo>
                <a:lnTo>
                  <a:pt x="1891309" y="29600"/>
                </a:lnTo>
                <a:lnTo>
                  <a:pt x="1861723" y="29600"/>
                </a:lnTo>
                <a:close/>
                <a:moveTo>
                  <a:pt x="1595763" y="12"/>
                </a:moveTo>
                <a:lnTo>
                  <a:pt x="1625348" y="12"/>
                </a:lnTo>
                <a:lnTo>
                  <a:pt x="1625348" y="29598"/>
                </a:lnTo>
                <a:lnTo>
                  <a:pt x="1595763" y="29598"/>
                </a:lnTo>
                <a:close/>
                <a:moveTo>
                  <a:pt x="1329802" y="9"/>
                </a:moveTo>
                <a:lnTo>
                  <a:pt x="1359387" y="9"/>
                </a:lnTo>
                <a:lnTo>
                  <a:pt x="1359387" y="29595"/>
                </a:lnTo>
                <a:lnTo>
                  <a:pt x="1329802" y="29595"/>
                </a:lnTo>
                <a:close/>
                <a:moveTo>
                  <a:pt x="1063842" y="7"/>
                </a:moveTo>
                <a:lnTo>
                  <a:pt x="1093428" y="7"/>
                </a:lnTo>
                <a:lnTo>
                  <a:pt x="1093428" y="29593"/>
                </a:lnTo>
                <a:lnTo>
                  <a:pt x="1063842" y="29593"/>
                </a:lnTo>
                <a:close/>
                <a:moveTo>
                  <a:pt x="797881" y="5"/>
                </a:moveTo>
                <a:lnTo>
                  <a:pt x="827466" y="5"/>
                </a:lnTo>
                <a:lnTo>
                  <a:pt x="827466" y="29591"/>
                </a:lnTo>
                <a:lnTo>
                  <a:pt x="797881" y="29591"/>
                </a:lnTo>
                <a:close/>
                <a:moveTo>
                  <a:pt x="531921" y="3"/>
                </a:moveTo>
                <a:lnTo>
                  <a:pt x="561507" y="3"/>
                </a:lnTo>
                <a:lnTo>
                  <a:pt x="561507" y="29589"/>
                </a:lnTo>
                <a:lnTo>
                  <a:pt x="531921" y="29589"/>
                </a:lnTo>
                <a:close/>
                <a:moveTo>
                  <a:pt x="265961" y="0"/>
                </a:moveTo>
                <a:lnTo>
                  <a:pt x="295546" y="0"/>
                </a:lnTo>
                <a:lnTo>
                  <a:pt x="295546" y="29586"/>
                </a:lnTo>
                <a:lnTo>
                  <a:pt x="265961" y="29586"/>
                </a:lnTo>
                <a:close/>
              </a:path>
            </a:pathLst>
          </a:custGeom>
          <a:solidFill>
            <a:schemeClr val="tx2">
              <a:alpha val="20000"/>
            </a:schemeClr>
          </a:solidFill>
          <a:ln w="10294" cap="flat">
            <a:noFill/>
            <a:prstDash val="solid"/>
            <a:miter/>
          </a:ln>
        </p:spPr>
        <p:txBody>
          <a:bodyPr rtlCol="0" anchor="ctr"/>
          <a:lstStyle/>
          <a:p>
            <a:endParaRPr lang="en-US" sz="1800"/>
          </a:p>
        </p:txBody>
      </p:sp>
    </p:spTree>
    <p:extLst>
      <p:ext uri="{BB962C8B-B14F-4D97-AF65-F5344CB8AC3E}">
        <p14:creationId xmlns:p14="http://schemas.microsoft.com/office/powerpoint/2010/main" val="2833272273"/>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t - Dark Grid Ba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31" y="912310"/>
            <a:ext cx="9869098" cy="91649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1942019" y="1828800"/>
            <a:ext cx="9870470" cy="4343400"/>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3D5A7D88-ECAB-4F73-89A2-AC9423470703}"/>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968998583"/>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2019" y="2438400"/>
            <a:ext cx="9870470"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986909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84FE0C4B-577E-476F-8514-EB0D3377CAC7}"/>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id="{C7CE1EDB-E666-46C3-BEAA-69A5D79F2A3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404640604"/>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141" y="1828801"/>
            <a:ext cx="477799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Title 4">
            <a:extLst>
              <a:ext uri="{FF2B5EF4-FFF2-40B4-BE49-F238E27FC236}">
                <a16:creationId xmlns:a16="http://schemas.microsoft.com/office/drawing/2014/main" id="{B874BDDF-B18F-449D-8C14-5B8A7E52141B}"/>
              </a:ext>
            </a:extLst>
          </p:cNvPr>
          <p:cNvSpPr>
            <a:spLocks noGrp="1"/>
          </p:cNvSpPr>
          <p:nvPr>
            <p:ph type="title"/>
          </p:nvPr>
        </p:nvSpPr>
        <p:spPr>
          <a:xfrm>
            <a:off x="1942019" y="912310"/>
            <a:ext cx="9870471" cy="916491"/>
          </a:xfrm>
        </p:spPr>
        <p:txBody>
          <a:bodyPr/>
          <a:lstStyle/>
          <a:p>
            <a:r>
              <a:rPr lang="en-US"/>
              <a:t>Click to edit Master title style</a:t>
            </a:r>
          </a:p>
        </p:txBody>
      </p:sp>
      <p:sp>
        <p:nvSpPr>
          <p:cNvPr id="16" name="Content Placeholder 2">
            <a:extLst>
              <a:ext uri="{FF2B5EF4-FFF2-40B4-BE49-F238E27FC236}">
                <a16:creationId xmlns:a16="http://schemas.microsoft.com/office/drawing/2014/main" id="{87FBBD91-6EF3-4443-88E1-EE3BE74A464F}"/>
              </a:ext>
            </a:extLst>
          </p:cNvPr>
          <p:cNvSpPr>
            <a:spLocks noGrp="1"/>
          </p:cNvSpPr>
          <p:nvPr>
            <p:ph idx="1"/>
          </p:nvPr>
        </p:nvSpPr>
        <p:spPr>
          <a:xfrm>
            <a:off x="194201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a:extLst>
              <a:ext uri="{FF2B5EF4-FFF2-40B4-BE49-F238E27FC236}">
                <a16:creationId xmlns:a16="http://schemas.microsoft.com/office/drawing/2014/main" id="{FC87A2B8-793B-48E0-8B4B-AA0027B572C9}"/>
              </a:ext>
            </a:extLst>
          </p:cNvPr>
          <p:cNvSpPr>
            <a:spLocks noGrp="1"/>
          </p:cNvSpPr>
          <p:nvPr>
            <p:ph type="body" sz="quarter" idx="15" hasCustomPrompt="1"/>
          </p:nvPr>
        </p:nvSpPr>
        <p:spPr>
          <a:xfrm>
            <a:off x="7028036" y="1828801"/>
            <a:ext cx="478695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8" name="Content Placeholder 2">
            <a:extLst>
              <a:ext uri="{FF2B5EF4-FFF2-40B4-BE49-F238E27FC236}">
                <a16:creationId xmlns:a16="http://schemas.microsoft.com/office/drawing/2014/main" id="{EB317CEF-C8D6-4DCB-8D2E-7BF6D9AA878B}"/>
              </a:ext>
            </a:extLst>
          </p:cNvPr>
          <p:cNvSpPr>
            <a:spLocks noGrp="1"/>
          </p:cNvSpPr>
          <p:nvPr>
            <p:ph idx="16"/>
          </p:nvPr>
        </p:nvSpPr>
        <p:spPr>
          <a:xfrm>
            <a:off x="702805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D998B8-C8C3-4086-95AC-E7EAFC3012F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9970250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0BEEAA-0C73-4EFB-9081-414B3B7A61D9}"/>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1942019"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9276"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5316345"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69641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690672"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0CE34B49-A630-4F1D-9AB3-38F516C3AAC7}"/>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17630745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C516D-EA0F-4243-80FD-A4ACF7B1679B}"/>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39"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9"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4468915"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446743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995691"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992841"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522466"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51825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04CE63E0-E56A-4E0F-994E-4CC076143759}"/>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5826018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4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8"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394751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394738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95288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95275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95825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95812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96362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96349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5057E99-C6D3-4767-A7F2-8EFFFE8D4719}"/>
              </a:ext>
            </a:extLst>
          </p:cNvPr>
          <p:cNvSpPr>
            <a:spLocks noGrp="1"/>
          </p:cNvSpPr>
          <p:nvPr>
            <p:ph type="title"/>
          </p:nvPr>
        </p:nvSpPr>
        <p:spPr/>
        <p:txBody>
          <a:bodyPr/>
          <a:lstStyle/>
          <a:p>
            <a:r>
              <a:rPr lang="en-US"/>
              <a:t>Click to edit Master title style</a:t>
            </a:r>
          </a:p>
        </p:txBody>
      </p:sp>
      <p:sp>
        <p:nvSpPr>
          <p:cNvPr id="15" name="Text Placeholder 12">
            <a:extLst>
              <a:ext uri="{FF2B5EF4-FFF2-40B4-BE49-F238E27FC236}">
                <a16:creationId xmlns:a16="http://schemas.microsoft.com/office/drawing/2014/main" id="{011FC75B-75F4-4F00-9C75-6A45BC9C60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2053869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1942019"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3771"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5313650"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70145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695711"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194214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1942019"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5313771"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5313650"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70145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695711"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8BE2F75B-9EF7-40BF-8EB4-88DAAEB0415F}"/>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9C82758C-1AA5-4A67-88D0-56CFC996D2C0}"/>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3094016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1942020" y="2438400"/>
            <a:ext cx="3781615"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378108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CCBF5BEF-4C13-45D2-83B0-BC6D1EDDCFCA}"/>
              </a:ext>
            </a:extLst>
          </p:cNvPr>
          <p:cNvSpPr>
            <a:spLocks noGrp="1"/>
          </p:cNvSpPr>
          <p:nvPr>
            <p:ph type="title"/>
          </p:nvPr>
        </p:nvSpPr>
        <p:spPr>
          <a:xfrm>
            <a:off x="1942030" y="912310"/>
            <a:ext cx="3781089" cy="916491"/>
          </a:xfrm>
        </p:spPr>
        <p:txBody>
          <a:bodyPr/>
          <a:lstStyle/>
          <a:p>
            <a:r>
              <a:rPr lang="en-US"/>
              <a:t>Click to edit Master title style</a:t>
            </a:r>
          </a:p>
        </p:txBody>
      </p:sp>
      <p:sp>
        <p:nvSpPr>
          <p:cNvPr id="8" name="Text Placeholder 12">
            <a:extLst>
              <a:ext uri="{FF2B5EF4-FFF2-40B4-BE49-F238E27FC236}">
                <a16:creationId xmlns:a16="http://schemas.microsoft.com/office/drawing/2014/main" id="{CDF26B3C-D82A-46F0-BA46-CD0E8ACDC34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147588033"/>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8"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1942019"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2117147" y="1828800"/>
            <a:ext cx="1805457" cy="1804988"/>
          </a:xfrm>
          <a:prstGeom prst="ellipse">
            <a:avLst/>
          </a:prstGeom>
        </p:spPr>
        <p:txBody>
          <a:bodyPr anchor="ctr"/>
          <a:lstStyle>
            <a:lvl1pPr algn="ctr">
              <a:defRPr/>
            </a:lvl1pPr>
          </a:lstStyle>
          <a:p>
            <a:endParaRPr lang="en-US"/>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4513125"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4512975"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4688253" y="1828800"/>
            <a:ext cx="1805457" cy="1804988"/>
          </a:xfrm>
          <a:prstGeom prst="ellipse">
            <a:avLst/>
          </a:prstGeom>
        </p:spPr>
        <p:txBody>
          <a:bodyPr anchor="ctr"/>
          <a:lstStyle>
            <a:lvl1pPr algn="ctr">
              <a:defRPr/>
            </a:lvl1pPr>
          </a:lstStyle>
          <a:p>
            <a:endParaRPr lang="en-US"/>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7084081"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7083931"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7259209" y="1828800"/>
            <a:ext cx="1805457" cy="1804988"/>
          </a:xfrm>
          <a:prstGeom prst="ellipse">
            <a:avLst/>
          </a:prstGeom>
        </p:spPr>
        <p:txBody>
          <a:bodyPr anchor="ctr"/>
          <a:lstStyle>
            <a:lvl1pPr algn="ctr">
              <a:defRPr/>
            </a:lvl1pPr>
          </a:lstStyle>
          <a:p>
            <a:endParaRPr lang="en-US"/>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655036"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654886"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830165" y="1828800"/>
            <a:ext cx="1805457" cy="1804988"/>
          </a:xfrm>
          <a:prstGeom prst="ellipse">
            <a:avLst/>
          </a:prstGeo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3710392C-32B7-4B21-A6BC-F192A63E7787}"/>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2D13BB9C-08C0-460B-9603-5F55EEF9824B}"/>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37415294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6"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4.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6" Type="http://schemas.openxmlformats.org/officeDocument/2006/relationships/theme" Target="../theme/theme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6"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6" Type="http://schemas.openxmlformats.org/officeDocument/2006/relationships/theme" Target="../theme/theme7.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C2548BC-A55F-4B5C-81EF-56FBC3E05011}"/>
              </a:ext>
            </a:extLst>
          </p:cNvPr>
          <p:cNvSpPr/>
          <p:nvPr/>
        </p:nvSpPr>
        <p:spPr>
          <a:xfrm flipH="1">
            <a:off x="1566658" y="0"/>
            <a:ext cx="1062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943395" y="912310"/>
            <a:ext cx="9867505" cy="91649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942020" y="2438402"/>
            <a:ext cx="9868880" cy="373379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14" name="Freeform: Shape 13">
            <a:extLst>
              <a:ext uri="{FF2B5EF4-FFF2-40B4-BE49-F238E27FC236}">
                <a16:creationId xmlns:a16="http://schemas.microsoft.com/office/drawing/2014/main" id="{68C6EEA5-F7E6-4E4D-A67B-D23CF6AAC7CB}"/>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sp>
        <p:nvSpPr>
          <p:cNvPr id="15" name="Graphic 16">
            <a:extLst>
              <a:ext uri="{FF2B5EF4-FFF2-40B4-BE49-F238E27FC236}">
                <a16:creationId xmlns:a16="http://schemas.microsoft.com/office/drawing/2014/main" id="{39556592-C288-4152-A75C-57B44565EFDE}"/>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8" name="Group 7">
            <a:extLst>
              <a:ext uri="{FF2B5EF4-FFF2-40B4-BE49-F238E27FC236}">
                <a16:creationId xmlns:a16="http://schemas.microsoft.com/office/drawing/2014/main" id="{BD3C4F0B-931C-4765-AFA4-8D5C719B04FD}"/>
              </a:ext>
            </a:extLst>
          </p:cNvPr>
          <p:cNvGrpSpPr/>
          <p:nvPr/>
        </p:nvGrpSpPr>
        <p:grpSpPr>
          <a:xfrm>
            <a:off x="-3221" y="1"/>
            <a:ext cx="1571012" cy="6342667"/>
            <a:chOff x="-3221" y="0"/>
            <a:chExt cx="1570603" cy="6342667"/>
          </a:xfrm>
        </p:grpSpPr>
        <p:sp>
          <p:nvSpPr>
            <p:cNvPr id="9" name="Freeform: Shape 41">
              <a:extLst>
                <a:ext uri="{FF2B5EF4-FFF2-40B4-BE49-F238E27FC236}">
                  <a16:creationId xmlns:a16="http://schemas.microsoft.com/office/drawing/2014/main" id="{E1B23546-AAF6-4855-9B85-02DBDBA87870}"/>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0" name="Freeform: Shape 42">
              <a:extLst>
                <a:ext uri="{FF2B5EF4-FFF2-40B4-BE49-F238E27FC236}">
                  <a16:creationId xmlns:a16="http://schemas.microsoft.com/office/drawing/2014/main" id="{99863198-1139-419E-BEF7-7691D7DA3984}"/>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1" name="Freeform: Shape 81">
              <a:extLst>
                <a:ext uri="{FF2B5EF4-FFF2-40B4-BE49-F238E27FC236}">
                  <a16:creationId xmlns:a16="http://schemas.microsoft.com/office/drawing/2014/main" id="{A5B1BDFB-9488-456D-BADD-5A8C923D5275}"/>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2" name="Freeform: Shape 41">
              <a:extLst>
                <a:ext uri="{FF2B5EF4-FFF2-40B4-BE49-F238E27FC236}">
                  <a16:creationId xmlns:a16="http://schemas.microsoft.com/office/drawing/2014/main" id="{2F724403-7846-42FC-A2F9-72844DC96D67}"/>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6" name="Freeform: Shape 81">
              <a:extLst>
                <a:ext uri="{FF2B5EF4-FFF2-40B4-BE49-F238E27FC236}">
                  <a16:creationId xmlns:a16="http://schemas.microsoft.com/office/drawing/2014/main" id="{A4FB881B-65A5-40CF-99A9-ACC0B5674305}"/>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27253262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815" r:id="rId28"/>
  </p:sldLayoutIdLst>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223">
          <p15:clr>
            <a:srgbClr val="F26B43"/>
          </p15:clr>
        </p15:guide>
        <p15:guide id="3" pos="7439">
          <p15:clr>
            <a:srgbClr val="F26B43"/>
          </p15:clr>
        </p15:guide>
        <p15:guide id="4" orient="horz" pos="11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9C7B27-5BF5-440F-9A83-A8DB36E1786D}"/>
              </a:ext>
            </a:extLst>
          </p:cNvPr>
          <p:cNvSpPr/>
          <p:nvPr/>
        </p:nvSpPr>
        <p:spPr>
          <a:xfrm flipH="1">
            <a:off x="1566658" y="1"/>
            <a:ext cx="1062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942019" y="912310"/>
            <a:ext cx="9868881" cy="91649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942019" y="2438402"/>
            <a:ext cx="9868881" cy="373379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0" name="Freeform: Shape 19">
            <a:extLst>
              <a:ext uri="{FF2B5EF4-FFF2-40B4-BE49-F238E27FC236}">
                <a16:creationId xmlns:a16="http://schemas.microsoft.com/office/drawing/2014/main" id="{51DDF49C-9428-4C83-B3F6-F772CBBAF2F6}"/>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sp>
        <p:nvSpPr>
          <p:cNvPr id="21" name="Graphic 16">
            <a:extLst>
              <a:ext uri="{FF2B5EF4-FFF2-40B4-BE49-F238E27FC236}">
                <a16:creationId xmlns:a16="http://schemas.microsoft.com/office/drawing/2014/main" id="{97D98509-29FE-4643-9FD1-F6EE7DA9AC9B}"/>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22" name="Group 21">
            <a:extLst>
              <a:ext uri="{FF2B5EF4-FFF2-40B4-BE49-F238E27FC236}">
                <a16:creationId xmlns:a16="http://schemas.microsoft.com/office/drawing/2014/main" id="{0FE0D3F9-7773-4715-A77B-1AC7A209100D}"/>
              </a:ext>
            </a:extLst>
          </p:cNvPr>
          <p:cNvGrpSpPr/>
          <p:nvPr/>
        </p:nvGrpSpPr>
        <p:grpSpPr>
          <a:xfrm>
            <a:off x="-3221" y="1"/>
            <a:ext cx="1571012" cy="6342667"/>
            <a:chOff x="-3221" y="0"/>
            <a:chExt cx="1570603" cy="6342667"/>
          </a:xfrm>
        </p:grpSpPr>
        <p:sp>
          <p:nvSpPr>
            <p:cNvPr id="23" name="Freeform: Shape 41">
              <a:extLst>
                <a:ext uri="{FF2B5EF4-FFF2-40B4-BE49-F238E27FC236}">
                  <a16:creationId xmlns:a16="http://schemas.microsoft.com/office/drawing/2014/main" id="{9A138F7C-88E3-48B9-9812-C76047E91D8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4" name="Freeform: Shape 42">
              <a:extLst>
                <a:ext uri="{FF2B5EF4-FFF2-40B4-BE49-F238E27FC236}">
                  <a16:creationId xmlns:a16="http://schemas.microsoft.com/office/drawing/2014/main" id="{A0C5DB22-0FC4-449D-A168-936EDC0D1D7B}"/>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5" name="Freeform: Shape 81">
              <a:extLst>
                <a:ext uri="{FF2B5EF4-FFF2-40B4-BE49-F238E27FC236}">
                  <a16:creationId xmlns:a16="http://schemas.microsoft.com/office/drawing/2014/main" id="{F192D701-EC8B-482F-8389-3325FBFD809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6" name="Freeform: Shape 41">
              <a:extLst>
                <a:ext uri="{FF2B5EF4-FFF2-40B4-BE49-F238E27FC236}">
                  <a16:creationId xmlns:a16="http://schemas.microsoft.com/office/drawing/2014/main" id="{1FA64084-53BB-406B-9AEC-B7EF057CF5A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7" name="Freeform: Shape 81">
              <a:extLst>
                <a:ext uri="{FF2B5EF4-FFF2-40B4-BE49-F238E27FC236}">
                  <a16:creationId xmlns:a16="http://schemas.microsoft.com/office/drawing/2014/main" id="{96C77B25-B318-49E6-BC74-724FBE35F27F}"/>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55907471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223">
          <p15:clr>
            <a:srgbClr val="F26B43"/>
          </p15:clr>
        </p15:guide>
        <p15:guide id="3" pos="7439">
          <p15:clr>
            <a:srgbClr val="F26B43"/>
          </p15:clr>
        </p15:guide>
        <p15:guide id="4" orient="horz" pos="11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9C7B27-5BF5-440F-9A83-A8DB36E1786D}"/>
              </a:ext>
            </a:extLst>
          </p:cNvPr>
          <p:cNvSpPr/>
          <p:nvPr/>
        </p:nvSpPr>
        <p:spPr>
          <a:xfrm flipH="1">
            <a:off x="1566658" y="1"/>
            <a:ext cx="1062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942019" y="912310"/>
            <a:ext cx="9868881" cy="91649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942019" y="2438402"/>
            <a:ext cx="9868881" cy="373379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0" name="Freeform: Shape 19">
            <a:extLst>
              <a:ext uri="{FF2B5EF4-FFF2-40B4-BE49-F238E27FC236}">
                <a16:creationId xmlns:a16="http://schemas.microsoft.com/office/drawing/2014/main" id="{51DDF49C-9428-4C83-B3F6-F772CBBAF2F6}"/>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sp>
        <p:nvSpPr>
          <p:cNvPr id="21" name="Graphic 16">
            <a:extLst>
              <a:ext uri="{FF2B5EF4-FFF2-40B4-BE49-F238E27FC236}">
                <a16:creationId xmlns:a16="http://schemas.microsoft.com/office/drawing/2014/main" id="{97D98509-29FE-4643-9FD1-F6EE7DA9AC9B}"/>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22" name="Group 21">
            <a:extLst>
              <a:ext uri="{FF2B5EF4-FFF2-40B4-BE49-F238E27FC236}">
                <a16:creationId xmlns:a16="http://schemas.microsoft.com/office/drawing/2014/main" id="{0FE0D3F9-7773-4715-A77B-1AC7A209100D}"/>
              </a:ext>
            </a:extLst>
          </p:cNvPr>
          <p:cNvGrpSpPr/>
          <p:nvPr/>
        </p:nvGrpSpPr>
        <p:grpSpPr>
          <a:xfrm>
            <a:off x="-3221" y="1"/>
            <a:ext cx="1571012" cy="6342667"/>
            <a:chOff x="-3221" y="0"/>
            <a:chExt cx="1570603" cy="6342667"/>
          </a:xfrm>
        </p:grpSpPr>
        <p:sp>
          <p:nvSpPr>
            <p:cNvPr id="23" name="Freeform: Shape 41">
              <a:extLst>
                <a:ext uri="{FF2B5EF4-FFF2-40B4-BE49-F238E27FC236}">
                  <a16:creationId xmlns:a16="http://schemas.microsoft.com/office/drawing/2014/main" id="{9A138F7C-88E3-48B9-9812-C76047E91D8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4" name="Freeform: Shape 42">
              <a:extLst>
                <a:ext uri="{FF2B5EF4-FFF2-40B4-BE49-F238E27FC236}">
                  <a16:creationId xmlns:a16="http://schemas.microsoft.com/office/drawing/2014/main" id="{A0C5DB22-0FC4-449D-A168-936EDC0D1D7B}"/>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5" name="Freeform: Shape 81">
              <a:extLst>
                <a:ext uri="{FF2B5EF4-FFF2-40B4-BE49-F238E27FC236}">
                  <a16:creationId xmlns:a16="http://schemas.microsoft.com/office/drawing/2014/main" id="{F192D701-EC8B-482F-8389-3325FBFD809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6" name="Freeform: Shape 41">
              <a:extLst>
                <a:ext uri="{FF2B5EF4-FFF2-40B4-BE49-F238E27FC236}">
                  <a16:creationId xmlns:a16="http://schemas.microsoft.com/office/drawing/2014/main" id="{1FA64084-53BB-406B-9AEC-B7EF057CF5A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7" name="Freeform: Shape 81">
              <a:extLst>
                <a:ext uri="{FF2B5EF4-FFF2-40B4-BE49-F238E27FC236}">
                  <a16:creationId xmlns:a16="http://schemas.microsoft.com/office/drawing/2014/main" id="{96C77B25-B318-49E6-BC74-724FBE35F27F}"/>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43245312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223">
          <p15:clr>
            <a:srgbClr val="F26B43"/>
          </p15:clr>
        </p15:guide>
        <p15:guide id="3" pos="7439">
          <p15:clr>
            <a:srgbClr val="F26B43"/>
          </p15:clr>
        </p15:guide>
        <p15:guide id="4" orient="horz" pos="11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9C7B27-5BF5-440F-9A83-A8DB36E1786D}"/>
              </a:ext>
            </a:extLst>
          </p:cNvPr>
          <p:cNvSpPr/>
          <p:nvPr/>
        </p:nvSpPr>
        <p:spPr>
          <a:xfrm flipH="1">
            <a:off x="1566658" y="1"/>
            <a:ext cx="1062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942019" y="912310"/>
            <a:ext cx="9868881" cy="91649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942019" y="2438402"/>
            <a:ext cx="9868881" cy="373379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0" name="Freeform: Shape 19">
            <a:extLst>
              <a:ext uri="{FF2B5EF4-FFF2-40B4-BE49-F238E27FC236}">
                <a16:creationId xmlns:a16="http://schemas.microsoft.com/office/drawing/2014/main" id="{51DDF49C-9428-4C83-B3F6-F772CBBAF2F6}"/>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sp>
        <p:nvSpPr>
          <p:cNvPr id="21" name="Graphic 16">
            <a:extLst>
              <a:ext uri="{FF2B5EF4-FFF2-40B4-BE49-F238E27FC236}">
                <a16:creationId xmlns:a16="http://schemas.microsoft.com/office/drawing/2014/main" id="{97D98509-29FE-4643-9FD1-F6EE7DA9AC9B}"/>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22" name="Group 21">
            <a:extLst>
              <a:ext uri="{FF2B5EF4-FFF2-40B4-BE49-F238E27FC236}">
                <a16:creationId xmlns:a16="http://schemas.microsoft.com/office/drawing/2014/main" id="{0FE0D3F9-7773-4715-A77B-1AC7A209100D}"/>
              </a:ext>
            </a:extLst>
          </p:cNvPr>
          <p:cNvGrpSpPr/>
          <p:nvPr/>
        </p:nvGrpSpPr>
        <p:grpSpPr>
          <a:xfrm>
            <a:off x="-3221" y="1"/>
            <a:ext cx="1571012" cy="6342667"/>
            <a:chOff x="-3221" y="0"/>
            <a:chExt cx="1570603" cy="6342667"/>
          </a:xfrm>
        </p:grpSpPr>
        <p:sp>
          <p:nvSpPr>
            <p:cNvPr id="23" name="Freeform: Shape 41">
              <a:extLst>
                <a:ext uri="{FF2B5EF4-FFF2-40B4-BE49-F238E27FC236}">
                  <a16:creationId xmlns:a16="http://schemas.microsoft.com/office/drawing/2014/main" id="{9A138F7C-88E3-48B9-9812-C76047E91D8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4" name="Freeform: Shape 42">
              <a:extLst>
                <a:ext uri="{FF2B5EF4-FFF2-40B4-BE49-F238E27FC236}">
                  <a16:creationId xmlns:a16="http://schemas.microsoft.com/office/drawing/2014/main" id="{A0C5DB22-0FC4-449D-A168-936EDC0D1D7B}"/>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5" name="Freeform: Shape 81">
              <a:extLst>
                <a:ext uri="{FF2B5EF4-FFF2-40B4-BE49-F238E27FC236}">
                  <a16:creationId xmlns:a16="http://schemas.microsoft.com/office/drawing/2014/main" id="{F192D701-EC8B-482F-8389-3325FBFD809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6" name="Freeform: Shape 41">
              <a:extLst>
                <a:ext uri="{FF2B5EF4-FFF2-40B4-BE49-F238E27FC236}">
                  <a16:creationId xmlns:a16="http://schemas.microsoft.com/office/drawing/2014/main" id="{1FA64084-53BB-406B-9AEC-B7EF057CF5A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7" name="Freeform: Shape 81">
              <a:extLst>
                <a:ext uri="{FF2B5EF4-FFF2-40B4-BE49-F238E27FC236}">
                  <a16:creationId xmlns:a16="http://schemas.microsoft.com/office/drawing/2014/main" id="{96C77B25-B318-49E6-BC74-724FBE35F27F}"/>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223558792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814" r:id="rId16"/>
  </p:sldLayoutIdLst>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223">
          <p15:clr>
            <a:srgbClr val="F26B43"/>
          </p15:clr>
        </p15:guide>
        <p15:guide id="3" pos="7439">
          <p15:clr>
            <a:srgbClr val="F26B43"/>
          </p15:clr>
        </p15:guide>
        <p15:guide id="4" orient="horz" pos="115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9C7B27-5BF5-440F-9A83-A8DB36E1786D}"/>
              </a:ext>
            </a:extLst>
          </p:cNvPr>
          <p:cNvSpPr/>
          <p:nvPr/>
        </p:nvSpPr>
        <p:spPr>
          <a:xfrm flipH="1">
            <a:off x="1566658" y="1"/>
            <a:ext cx="1062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942019" y="912310"/>
            <a:ext cx="9868881" cy="91649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942019" y="2438402"/>
            <a:ext cx="9868881" cy="373379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0" name="Freeform: Shape 19">
            <a:extLst>
              <a:ext uri="{FF2B5EF4-FFF2-40B4-BE49-F238E27FC236}">
                <a16:creationId xmlns:a16="http://schemas.microsoft.com/office/drawing/2014/main" id="{51DDF49C-9428-4C83-B3F6-F772CBBAF2F6}"/>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sp>
        <p:nvSpPr>
          <p:cNvPr id="21" name="Graphic 16">
            <a:extLst>
              <a:ext uri="{FF2B5EF4-FFF2-40B4-BE49-F238E27FC236}">
                <a16:creationId xmlns:a16="http://schemas.microsoft.com/office/drawing/2014/main" id="{97D98509-29FE-4643-9FD1-F6EE7DA9AC9B}"/>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22" name="Group 21">
            <a:extLst>
              <a:ext uri="{FF2B5EF4-FFF2-40B4-BE49-F238E27FC236}">
                <a16:creationId xmlns:a16="http://schemas.microsoft.com/office/drawing/2014/main" id="{0FE0D3F9-7773-4715-A77B-1AC7A209100D}"/>
              </a:ext>
            </a:extLst>
          </p:cNvPr>
          <p:cNvGrpSpPr/>
          <p:nvPr/>
        </p:nvGrpSpPr>
        <p:grpSpPr>
          <a:xfrm>
            <a:off x="-3221" y="1"/>
            <a:ext cx="1571012" cy="6342667"/>
            <a:chOff x="-3221" y="0"/>
            <a:chExt cx="1570603" cy="6342667"/>
          </a:xfrm>
        </p:grpSpPr>
        <p:sp>
          <p:nvSpPr>
            <p:cNvPr id="23" name="Freeform: Shape 41">
              <a:extLst>
                <a:ext uri="{FF2B5EF4-FFF2-40B4-BE49-F238E27FC236}">
                  <a16:creationId xmlns:a16="http://schemas.microsoft.com/office/drawing/2014/main" id="{9A138F7C-88E3-48B9-9812-C76047E91D8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4" name="Freeform: Shape 42">
              <a:extLst>
                <a:ext uri="{FF2B5EF4-FFF2-40B4-BE49-F238E27FC236}">
                  <a16:creationId xmlns:a16="http://schemas.microsoft.com/office/drawing/2014/main" id="{A0C5DB22-0FC4-449D-A168-936EDC0D1D7B}"/>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5" name="Freeform: Shape 81">
              <a:extLst>
                <a:ext uri="{FF2B5EF4-FFF2-40B4-BE49-F238E27FC236}">
                  <a16:creationId xmlns:a16="http://schemas.microsoft.com/office/drawing/2014/main" id="{F192D701-EC8B-482F-8389-3325FBFD809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6" name="Freeform: Shape 41">
              <a:extLst>
                <a:ext uri="{FF2B5EF4-FFF2-40B4-BE49-F238E27FC236}">
                  <a16:creationId xmlns:a16="http://schemas.microsoft.com/office/drawing/2014/main" id="{1FA64084-53BB-406B-9AEC-B7EF057CF5A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7" name="Freeform: Shape 81">
              <a:extLst>
                <a:ext uri="{FF2B5EF4-FFF2-40B4-BE49-F238E27FC236}">
                  <a16:creationId xmlns:a16="http://schemas.microsoft.com/office/drawing/2014/main" id="{96C77B25-B318-49E6-BC74-724FBE35F27F}"/>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395070491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Lst>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223">
          <p15:clr>
            <a:srgbClr val="F26B43"/>
          </p15:clr>
        </p15:guide>
        <p15:guide id="3" pos="7439">
          <p15:clr>
            <a:srgbClr val="F26B43"/>
          </p15:clr>
        </p15:guide>
        <p15:guide id="4" orient="horz" pos="115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9C7B27-5BF5-440F-9A83-A8DB36E1786D}"/>
              </a:ext>
            </a:extLst>
          </p:cNvPr>
          <p:cNvSpPr/>
          <p:nvPr/>
        </p:nvSpPr>
        <p:spPr>
          <a:xfrm flipH="1">
            <a:off x="1566658" y="1"/>
            <a:ext cx="1062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942019" y="912310"/>
            <a:ext cx="9868881" cy="91649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942019" y="2438402"/>
            <a:ext cx="9868881" cy="373379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0" name="Freeform: Shape 19">
            <a:extLst>
              <a:ext uri="{FF2B5EF4-FFF2-40B4-BE49-F238E27FC236}">
                <a16:creationId xmlns:a16="http://schemas.microsoft.com/office/drawing/2014/main" id="{51DDF49C-9428-4C83-B3F6-F772CBBAF2F6}"/>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sp>
        <p:nvSpPr>
          <p:cNvPr id="21" name="Graphic 16">
            <a:extLst>
              <a:ext uri="{FF2B5EF4-FFF2-40B4-BE49-F238E27FC236}">
                <a16:creationId xmlns:a16="http://schemas.microsoft.com/office/drawing/2014/main" id="{97D98509-29FE-4643-9FD1-F6EE7DA9AC9B}"/>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22" name="Group 21">
            <a:extLst>
              <a:ext uri="{FF2B5EF4-FFF2-40B4-BE49-F238E27FC236}">
                <a16:creationId xmlns:a16="http://schemas.microsoft.com/office/drawing/2014/main" id="{0FE0D3F9-7773-4715-A77B-1AC7A209100D}"/>
              </a:ext>
            </a:extLst>
          </p:cNvPr>
          <p:cNvGrpSpPr/>
          <p:nvPr/>
        </p:nvGrpSpPr>
        <p:grpSpPr>
          <a:xfrm>
            <a:off x="-3221" y="1"/>
            <a:ext cx="1571012" cy="6342667"/>
            <a:chOff x="-3221" y="0"/>
            <a:chExt cx="1570603" cy="6342667"/>
          </a:xfrm>
        </p:grpSpPr>
        <p:sp>
          <p:nvSpPr>
            <p:cNvPr id="23" name="Freeform: Shape 41">
              <a:extLst>
                <a:ext uri="{FF2B5EF4-FFF2-40B4-BE49-F238E27FC236}">
                  <a16:creationId xmlns:a16="http://schemas.microsoft.com/office/drawing/2014/main" id="{9A138F7C-88E3-48B9-9812-C76047E91D8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4" name="Freeform: Shape 42">
              <a:extLst>
                <a:ext uri="{FF2B5EF4-FFF2-40B4-BE49-F238E27FC236}">
                  <a16:creationId xmlns:a16="http://schemas.microsoft.com/office/drawing/2014/main" id="{A0C5DB22-0FC4-449D-A168-936EDC0D1D7B}"/>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5" name="Freeform: Shape 81">
              <a:extLst>
                <a:ext uri="{FF2B5EF4-FFF2-40B4-BE49-F238E27FC236}">
                  <a16:creationId xmlns:a16="http://schemas.microsoft.com/office/drawing/2014/main" id="{F192D701-EC8B-482F-8389-3325FBFD809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6" name="Freeform: Shape 41">
              <a:extLst>
                <a:ext uri="{FF2B5EF4-FFF2-40B4-BE49-F238E27FC236}">
                  <a16:creationId xmlns:a16="http://schemas.microsoft.com/office/drawing/2014/main" id="{1FA64084-53BB-406B-9AEC-B7EF057CF5A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7" name="Freeform: Shape 81">
              <a:extLst>
                <a:ext uri="{FF2B5EF4-FFF2-40B4-BE49-F238E27FC236}">
                  <a16:creationId xmlns:a16="http://schemas.microsoft.com/office/drawing/2014/main" id="{96C77B25-B318-49E6-BC74-724FBE35F27F}"/>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275167192"/>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Lst>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223">
          <p15:clr>
            <a:srgbClr val="F26B43"/>
          </p15:clr>
        </p15:guide>
        <p15:guide id="3" pos="7439">
          <p15:clr>
            <a:srgbClr val="F26B43"/>
          </p15:clr>
        </p15:guide>
        <p15:guide id="4" orient="horz" pos="115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9C7B27-5BF5-440F-9A83-A8DB36E1786D}"/>
              </a:ext>
            </a:extLst>
          </p:cNvPr>
          <p:cNvSpPr/>
          <p:nvPr/>
        </p:nvSpPr>
        <p:spPr>
          <a:xfrm flipH="1">
            <a:off x="1566658" y="1"/>
            <a:ext cx="1062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942019" y="912310"/>
            <a:ext cx="9868881" cy="91649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942019" y="2438402"/>
            <a:ext cx="9868881" cy="373379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0" name="Freeform: Shape 19">
            <a:extLst>
              <a:ext uri="{FF2B5EF4-FFF2-40B4-BE49-F238E27FC236}">
                <a16:creationId xmlns:a16="http://schemas.microsoft.com/office/drawing/2014/main" id="{51DDF49C-9428-4C83-B3F6-F772CBBAF2F6}"/>
              </a:ext>
            </a:extLst>
          </p:cNvPr>
          <p:cNvSpPr/>
          <p:nvPr/>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sp>
        <p:nvSpPr>
          <p:cNvPr id="21" name="Graphic 16">
            <a:extLst>
              <a:ext uri="{FF2B5EF4-FFF2-40B4-BE49-F238E27FC236}">
                <a16:creationId xmlns:a16="http://schemas.microsoft.com/office/drawing/2014/main" id="{97D98509-29FE-4643-9FD1-F6EE7DA9AC9B}"/>
              </a:ext>
            </a:extLst>
          </p:cNvPr>
          <p:cNvSpPr>
            <a:spLocks noChangeAspect="1"/>
          </p:cNvSpPr>
          <p:nvPr/>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22" name="Group 21">
            <a:extLst>
              <a:ext uri="{FF2B5EF4-FFF2-40B4-BE49-F238E27FC236}">
                <a16:creationId xmlns:a16="http://schemas.microsoft.com/office/drawing/2014/main" id="{0FE0D3F9-7773-4715-A77B-1AC7A209100D}"/>
              </a:ext>
            </a:extLst>
          </p:cNvPr>
          <p:cNvGrpSpPr/>
          <p:nvPr/>
        </p:nvGrpSpPr>
        <p:grpSpPr>
          <a:xfrm>
            <a:off x="-3221" y="1"/>
            <a:ext cx="1571012" cy="6342667"/>
            <a:chOff x="-3221" y="0"/>
            <a:chExt cx="1570603" cy="6342667"/>
          </a:xfrm>
        </p:grpSpPr>
        <p:sp>
          <p:nvSpPr>
            <p:cNvPr id="23" name="Freeform: Shape 41">
              <a:extLst>
                <a:ext uri="{FF2B5EF4-FFF2-40B4-BE49-F238E27FC236}">
                  <a16:creationId xmlns:a16="http://schemas.microsoft.com/office/drawing/2014/main" id="{9A138F7C-88E3-48B9-9812-C76047E91D8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4" name="Freeform: Shape 42">
              <a:extLst>
                <a:ext uri="{FF2B5EF4-FFF2-40B4-BE49-F238E27FC236}">
                  <a16:creationId xmlns:a16="http://schemas.microsoft.com/office/drawing/2014/main" id="{A0C5DB22-0FC4-449D-A168-936EDC0D1D7B}"/>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5" name="Freeform: Shape 81">
              <a:extLst>
                <a:ext uri="{FF2B5EF4-FFF2-40B4-BE49-F238E27FC236}">
                  <a16:creationId xmlns:a16="http://schemas.microsoft.com/office/drawing/2014/main" id="{F192D701-EC8B-482F-8389-3325FBFD809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6" name="Freeform: Shape 41">
              <a:extLst>
                <a:ext uri="{FF2B5EF4-FFF2-40B4-BE49-F238E27FC236}">
                  <a16:creationId xmlns:a16="http://schemas.microsoft.com/office/drawing/2014/main" id="{1FA64084-53BB-406B-9AEC-B7EF057CF5A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7" name="Freeform: Shape 81">
              <a:extLst>
                <a:ext uri="{FF2B5EF4-FFF2-40B4-BE49-F238E27FC236}">
                  <a16:creationId xmlns:a16="http://schemas.microsoft.com/office/drawing/2014/main" id="{96C77B25-B318-49E6-BC74-724FBE35F27F}"/>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336490329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Lst>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223">
          <p15:clr>
            <a:srgbClr val="F26B43"/>
          </p15:clr>
        </p15:guide>
        <p15:guide id="3" pos="7439">
          <p15:clr>
            <a:srgbClr val="F26B43"/>
          </p15:clr>
        </p15:guide>
        <p15:guide id="4" orient="horz" pos="11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45.xml"/><Relationship Id="rId5" Type="http://schemas.openxmlformats.org/officeDocument/2006/relationships/image" Target="../media/image107.gif"/><Relationship Id="rId4" Type="http://schemas.openxmlformats.org/officeDocument/2006/relationships/image" Target="../media/image106.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hyperlink" Target="http://www.rpachallenge.com/" TargetMode="External"/><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aQ15K17CttE&amp;feature=youtu.be" TargetMode="External"/><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forum.uipath.com/" TargetMode="External"/><Relationship Id="rId2" Type="http://schemas.openxmlformats.org/officeDocument/2006/relationships/notesSlide" Target="../notesSlides/notesSlide17.xml"/><Relationship Id="rId1" Type="http://schemas.openxmlformats.org/officeDocument/2006/relationships/slideLayout" Target="../slideLayouts/slideLayout76.xml"/><Relationship Id="rId5" Type="http://schemas.openxmlformats.org/officeDocument/2006/relationships/hyperlink" Target="https://go.uipath.com/" TargetMode="External"/><Relationship Id="rId4" Type="http://schemas.openxmlformats.org/officeDocument/2006/relationships/hyperlink" Target="https://connect.uipath.com/community/projects?sort=last_updated"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svg"/><Relationship Id="rId3" Type="http://schemas.openxmlformats.org/officeDocument/2006/relationships/image" Target="../media/image109.jpg"/><Relationship Id="rId21" Type="http://schemas.openxmlformats.org/officeDocument/2006/relationships/image" Target="../media/image127.png"/><Relationship Id="rId7" Type="http://schemas.openxmlformats.org/officeDocument/2006/relationships/image" Target="../media/image113.png"/><Relationship Id="rId12" Type="http://schemas.openxmlformats.org/officeDocument/2006/relationships/image" Target="../media/image118.svg"/><Relationship Id="rId17" Type="http://schemas.openxmlformats.org/officeDocument/2006/relationships/image" Target="../media/image123.png"/><Relationship Id="rId2" Type="http://schemas.openxmlformats.org/officeDocument/2006/relationships/notesSlide" Target="../notesSlides/notesSlide18.xml"/><Relationship Id="rId16" Type="http://schemas.openxmlformats.org/officeDocument/2006/relationships/image" Target="../media/image122.svg"/><Relationship Id="rId20" Type="http://schemas.openxmlformats.org/officeDocument/2006/relationships/image" Target="../media/image126.svg"/><Relationship Id="rId1" Type="http://schemas.openxmlformats.org/officeDocument/2006/relationships/slideLayout" Target="../slideLayouts/slideLayout76.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svg"/><Relationship Id="rId19" Type="http://schemas.openxmlformats.org/officeDocument/2006/relationships/image" Target="../media/image125.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svg"/></Relationships>
</file>

<file path=ppt/slides/_rels/slide22.xml.rels><?xml version="1.0" encoding="UTF-8" standalone="yes"?>
<Relationships xmlns="http://schemas.openxmlformats.org/package/2006/relationships"><Relationship Id="rId26" Type="http://schemas.openxmlformats.org/officeDocument/2006/relationships/image" Target="../media/image151.png"/><Relationship Id="rId117" Type="http://schemas.openxmlformats.org/officeDocument/2006/relationships/image" Target="../media/image242.png"/><Relationship Id="rId21" Type="http://schemas.openxmlformats.org/officeDocument/2006/relationships/image" Target="../media/image146.png"/><Relationship Id="rId42" Type="http://schemas.openxmlformats.org/officeDocument/2006/relationships/image" Target="../media/image167.jpg"/><Relationship Id="rId47" Type="http://schemas.openxmlformats.org/officeDocument/2006/relationships/image" Target="../media/image172.png"/><Relationship Id="rId63" Type="http://schemas.openxmlformats.org/officeDocument/2006/relationships/image" Target="../media/image188.png"/><Relationship Id="rId68" Type="http://schemas.openxmlformats.org/officeDocument/2006/relationships/image" Target="../media/image193.png"/><Relationship Id="rId84" Type="http://schemas.openxmlformats.org/officeDocument/2006/relationships/image" Target="../media/image209.png"/><Relationship Id="rId89" Type="http://schemas.openxmlformats.org/officeDocument/2006/relationships/image" Target="../media/image214.png"/><Relationship Id="rId112" Type="http://schemas.openxmlformats.org/officeDocument/2006/relationships/image" Target="../media/image237.png"/><Relationship Id="rId16" Type="http://schemas.openxmlformats.org/officeDocument/2006/relationships/image" Target="../media/image141.png"/><Relationship Id="rId107" Type="http://schemas.openxmlformats.org/officeDocument/2006/relationships/image" Target="../media/image232.jpg"/><Relationship Id="rId11" Type="http://schemas.openxmlformats.org/officeDocument/2006/relationships/image" Target="../media/image136.png"/><Relationship Id="rId32" Type="http://schemas.openxmlformats.org/officeDocument/2006/relationships/image" Target="../media/image157.png"/><Relationship Id="rId37" Type="http://schemas.openxmlformats.org/officeDocument/2006/relationships/image" Target="../media/image162.png"/><Relationship Id="rId53" Type="http://schemas.openxmlformats.org/officeDocument/2006/relationships/image" Target="../media/image178.png"/><Relationship Id="rId58" Type="http://schemas.openxmlformats.org/officeDocument/2006/relationships/image" Target="../media/image183.png"/><Relationship Id="rId74" Type="http://schemas.openxmlformats.org/officeDocument/2006/relationships/image" Target="../media/image199.png"/><Relationship Id="rId79" Type="http://schemas.openxmlformats.org/officeDocument/2006/relationships/image" Target="../media/image204.jpg"/><Relationship Id="rId102" Type="http://schemas.openxmlformats.org/officeDocument/2006/relationships/image" Target="../media/image227.png"/><Relationship Id="rId123" Type="http://schemas.openxmlformats.org/officeDocument/2006/relationships/image" Target="../media/image248.png"/><Relationship Id="rId128" Type="http://schemas.openxmlformats.org/officeDocument/2006/relationships/image" Target="../media/image253.png"/><Relationship Id="rId5" Type="http://schemas.openxmlformats.org/officeDocument/2006/relationships/image" Target="../media/image130.png"/><Relationship Id="rId90" Type="http://schemas.openxmlformats.org/officeDocument/2006/relationships/image" Target="../media/image215.png"/><Relationship Id="rId95" Type="http://schemas.openxmlformats.org/officeDocument/2006/relationships/image" Target="../media/image220.png"/><Relationship Id="rId19" Type="http://schemas.openxmlformats.org/officeDocument/2006/relationships/image" Target="../media/image14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jpg"/><Relationship Id="rId30" Type="http://schemas.openxmlformats.org/officeDocument/2006/relationships/image" Target="../media/image155.gif"/><Relationship Id="rId35" Type="http://schemas.openxmlformats.org/officeDocument/2006/relationships/image" Target="../media/image160.png"/><Relationship Id="rId43" Type="http://schemas.openxmlformats.org/officeDocument/2006/relationships/image" Target="../media/image168.png"/><Relationship Id="rId48" Type="http://schemas.openxmlformats.org/officeDocument/2006/relationships/image" Target="../media/image173.png"/><Relationship Id="rId56" Type="http://schemas.openxmlformats.org/officeDocument/2006/relationships/image" Target="../media/image181.png"/><Relationship Id="rId64" Type="http://schemas.openxmlformats.org/officeDocument/2006/relationships/image" Target="../media/image189.png"/><Relationship Id="rId69" Type="http://schemas.openxmlformats.org/officeDocument/2006/relationships/image" Target="../media/image194.png"/><Relationship Id="rId77" Type="http://schemas.openxmlformats.org/officeDocument/2006/relationships/image" Target="../media/image202.png"/><Relationship Id="rId100" Type="http://schemas.openxmlformats.org/officeDocument/2006/relationships/image" Target="../media/image225.png"/><Relationship Id="rId105" Type="http://schemas.openxmlformats.org/officeDocument/2006/relationships/image" Target="../media/image230.png"/><Relationship Id="rId113" Type="http://schemas.openxmlformats.org/officeDocument/2006/relationships/image" Target="../media/image238.png"/><Relationship Id="rId118" Type="http://schemas.openxmlformats.org/officeDocument/2006/relationships/image" Target="../media/image243.png"/><Relationship Id="rId126" Type="http://schemas.openxmlformats.org/officeDocument/2006/relationships/image" Target="../media/image251.jpg"/><Relationship Id="rId8" Type="http://schemas.openxmlformats.org/officeDocument/2006/relationships/image" Target="../media/image133.png"/><Relationship Id="rId51" Type="http://schemas.openxmlformats.org/officeDocument/2006/relationships/image" Target="../media/image176.jpg"/><Relationship Id="rId72" Type="http://schemas.openxmlformats.org/officeDocument/2006/relationships/image" Target="../media/image197.png"/><Relationship Id="rId80" Type="http://schemas.openxmlformats.org/officeDocument/2006/relationships/image" Target="../media/image205.png"/><Relationship Id="rId85" Type="http://schemas.openxmlformats.org/officeDocument/2006/relationships/image" Target="../media/image210.png"/><Relationship Id="rId93" Type="http://schemas.openxmlformats.org/officeDocument/2006/relationships/image" Target="../media/image218.jpg"/><Relationship Id="rId98" Type="http://schemas.openxmlformats.org/officeDocument/2006/relationships/image" Target="../media/image223.png"/><Relationship Id="rId121" Type="http://schemas.openxmlformats.org/officeDocument/2006/relationships/image" Target="../media/image246.png"/><Relationship Id="rId3" Type="http://schemas.openxmlformats.org/officeDocument/2006/relationships/image" Target="../media/image128.png"/><Relationship Id="rId12" Type="http://schemas.openxmlformats.org/officeDocument/2006/relationships/image" Target="../media/image137.jpg"/><Relationship Id="rId17" Type="http://schemas.openxmlformats.org/officeDocument/2006/relationships/image" Target="../media/image142.jpg"/><Relationship Id="rId25" Type="http://schemas.openxmlformats.org/officeDocument/2006/relationships/image" Target="../media/image150.png"/><Relationship Id="rId33" Type="http://schemas.openxmlformats.org/officeDocument/2006/relationships/image" Target="../media/image158.png"/><Relationship Id="rId38" Type="http://schemas.openxmlformats.org/officeDocument/2006/relationships/image" Target="../media/image163.png"/><Relationship Id="rId46" Type="http://schemas.openxmlformats.org/officeDocument/2006/relationships/image" Target="../media/image171.png"/><Relationship Id="rId59" Type="http://schemas.openxmlformats.org/officeDocument/2006/relationships/image" Target="../media/image184.png"/><Relationship Id="rId67" Type="http://schemas.openxmlformats.org/officeDocument/2006/relationships/image" Target="../media/image192.png"/><Relationship Id="rId103" Type="http://schemas.openxmlformats.org/officeDocument/2006/relationships/image" Target="../media/image228.png"/><Relationship Id="rId108" Type="http://schemas.openxmlformats.org/officeDocument/2006/relationships/image" Target="../media/image233.png"/><Relationship Id="rId116" Type="http://schemas.openxmlformats.org/officeDocument/2006/relationships/image" Target="../media/image241.png"/><Relationship Id="rId124" Type="http://schemas.openxmlformats.org/officeDocument/2006/relationships/image" Target="../media/image249.png"/><Relationship Id="rId129" Type="http://schemas.openxmlformats.org/officeDocument/2006/relationships/image" Target="../media/image254.jpg"/><Relationship Id="rId20" Type="http://schemas.openxmlformats.org/officeDocument/2006/relationships/image" Target="../media/image145.png"/><Relationship Id="rId41" Type="http://schemas.openxmlformats.org/officeDocument/2006/relationships/image" Target="../media/image166.png"/><Relationship Id="rId54" Type="http://schemas.openxmlformats.org/officeDocument/2006/relationships/image" Target="../media/image179.png"/><Relationship Id="rId62" Type="http://schemas.openxmlformats.org/officeDocument/2006/relationships/image" Target="../media/image187.png"/><Relationship Id="rId70" Type="http://schemas.openxmlformats.org/officeDocument/2006/relationships/image" Target="../media/image195.png"/><Relationship Id="rId75" Type="http://schemas.openxmlformats.org/officeDocument/2006/relationships/image" Target="../media/image200.png"/><Relationship Id="rId83" Type="http://schemas.openxmlformats.org/officeDocument/2006/relationships/image" Target="../media/image208.png"/><Relationship Id="rId88" Type="http://schemas.openxmlformats.org/officeDocument/2006/relationships/image" Target="../media/image213.png"/><Relationship Id="rId91" Type="http://schemas.openxmlformats.org/officeDocument/2006/relationships/image" Target="../media/image216.png"/><Relationship Id="rId96" Type="http://schemas.openxmlformats.org/officeDocument/2006/relationships/image" Target="../media/image221.png"/><Relationship Id="rId111" Type="http://schemas.openxmlformats.org/officeDocument/2006/relationships/image" Target="../media/image236.png"/><Relationship Id="rId132" Type="http://schemas.openxmlformats.org/officeDocument/2006/relationships/image" Target="../media/image257.jpg"/><Relationship Id="rId1" Type="http://schemas.openxmlformats.org/officeDocument/2006/relationships/slideLayout" Target="../slideLayouts/slideLayout91.xml"/><Relationship Id="rId6" Type="http://schemas.openxmlformats.org/officeDocument/2006/relationships/image" Target="../media/image131.png"/><Relationship Id="rId15" Type="http://schemas.openxmlformats.org/officeDocument/2006/relationships/image" Target="../media/image140.png"/><Relationship Id="rId23" Type="http://schemas.openxmlformats.org/officeDocument/2006/relationships/image" Target="../media/image148.jpg"/><Relationship Id="rId28" Type="http://schemas.openxmlformats.org/officeDocument/2006/relationships/image" Target="../media/image153.png"/><Relationship Id="rId36" Type="http://schemas.openxmlformats.org/officeDocument/2006/relationships/image" Target="../media/image161.png"/><Relationship Id="rId49" Type="http://schemas.openxmlformats.org/officeDocument/2006/relationships/image" Target="../media/image174.jpg"/><Relationship Id="rId57" Type="http://schemas.openxmlformats.org/officeDocument/2006/relationships/image" Target="../media/image182.png"/><Relationship Id="rId106" Type="http://schemas.openxmlformats.org/officeDocument/2006/relationships/image" Target="../media/image231.png"/><Relationship Id="rId114" Type="http://schemas.openxmlformats.org/officeDocument/2006/relationships/image" Target="../media/image239.png"/><Relationship Id="rId119" Type="http://schemas.openxmlformats.org/officeDocument/2006/relationships/image" Target="../media/image244.png"/><Relationship Id="rId127" Type="http://schemas.openxmlformats.org/officeDocument/2006/relationships/image" Target="../media/image252.png"/><Relationship Id="rId10" Type="http://schemas.openxmlformats.org/officeDocument/2006/relationships/image" Target="../media/image135.png"/><Relationship Id="rId31" Type="http://schemas.openxmlformats.org/officeDocument/2006/relationships/image" Target="../media/image156.png"/><Relationship Id="rId44" Type="http://schemas.openxmlformats.org/officeDocument/2006/relationships/image" Target="../media/image169.png"/><Relationship Id="rId52" Type="http://schemas.openxmlformats.org/officeDocument/2006/relationships/image" Target="../media/image177.png"/><Relationship Id="rId60" Type="http://schemas.openxmlformats.org/officeDocument/2006/relationships/image" Target="../media/image185.png"/><Relationship Id="rId65" Type="http://schemas.openxmlformats.org/officeDocument/2006/relationships/image" Target="../media/image190.png"/><Relationship Id="rId73" Type="http://schemas.openxmlformats.org/officeDocument/2006/relationships/image" Target="../media/image198.png"/><Relationship Id="rId78" Type="http://schemas.openxmlformats.org/officeDocument/2006/relationships/image" Target="../media/image203.png"/><Relationship Id="rId81" Type="http://schemas.openxmlformats.org/officeDocument/2006/relationships/image" Target="../media/image206.png"/><Relationship Id="rId86" Type="http://schemas.openxmlformats.org/officeDocument/2006/relationships/image" Target="../media/image211.png"/><Relationship Id="rId94" Type="http://schemas.openxmlformats.org/officeDocument/2006/relationships/image" Target="../media/image219.png"/><Relationship Id="rId99" Type="http://schemas.openxmlformats.org/officeDocument/2006/relationships/image" Target="../media/image224.png"/><Relationship Id="rId101" Type="http://schemas.openxmlformats.org/officeDocument/2006/relationships/image" Target="../media/image226.png"/><Relationship Id="rId122" Type="http://schemas.openxmlformats.org/officeDocument/2006/relationships/image" Target="../media/image247.png"/><Relationship Id="rId130" Type="http://schemas.openxmlformats.org/officeDocument/2006/relationships/image" Target="../media/image255.png"/><Relationship Id="rId4" Type="http://schemas.openxmlformats.org/officeDocument/2006/relationships/image" Target="../media/image129.png"/><Relationship Id="rId9" Type="http://schemas.openxmlformats.org/officeDocument/2006/relationships/image" Target="../media/image134.png"/><Relationship Id="rId13" Type="http://schemas.openxmlformats.org/officeDocument/2006/relationships/image" Target="../media/image138.png"/><Relationship Id="rId18" Type="http://schemas.openxmlformats.org/officeDocument/2006/relationships/image" Target="../media/image143.jpg"/><Relationship Id="rId39" Type="http://schemas.openxmlformats.org/officeDocument/2006/relationships/image" Target="../media/image164.png"/><Relationship Id="rId109" Type="http://schemas.openxmlformats.org/officeDocument/2006/relationships/image" Target="../media/image234.png"/><Relationship Id="rId34" Type="http://schemas.openxmlformats.org/officeDocument/2006/relationships/image" Target="../media/image159.png"/><Relationship Id="rId50" Type="http://schemas.openxmlformats.org/officeDocument/2006/relationships/image" Target="../media/image175.png"/><Relationship Id="rId55" Type="http://schemas.openxmlformats.org/officeDocument/2006/relationships/image" Target="../media/image180.png"/><Relationship Id="rId76" Type="http://schemas.openxmlformats.org/officeDocument/2006/relationships/image" Target="../media/image201.jpg"/><Relationship Id="rId97" Type="http://schemas.openxmlformats.org/officeDocument/2006/relationships/image" Target="../media/image222.png"/><Relationship Id="rId104" Type="http://schemas.openxmlformats.org/officeDocument/2006/relationships/image" Target="../media/image229.png"/><Relationship Id="rId120" Type="http://schemas.openxmlformats.org/officeDocument/2006/relationships/image" Target="../media/image245.png"/><Relationship Id="rId125" Type="http://schemas.openxmlformats.org/officeDocument/2006/relationships/image" Target="../media/image250.png"/><Relationship Id="rId7" Type="http://schemas.openxmlformats.org/officeDocument/2006/relationships/image" Target="../media/image132.png"/><Relationship Id="rId71" Type="http://schemas.openxmlformats.org/officeDocument/2006/relationships/image" Target="../media/image196.png"/><Relationship Id="rId92" Type="http://schemas.openxmlformats.org/officeDocument/2006/relationships/image" Target="../media/image217.png"/><Relationship Id="rId2" Type="http://schemas.openxmlformats.org/officeDocument/2006/relationships/notesSlide" Target="../notesSlides/notesSlide19.xml"/><Relationship Id="rId29" Type="http://schemas.openxmlformats.org/officeDocument/2006/relationships/image" Target="../media/image154.jpg"/><Relationship Id="rId24" Type="http://schemas.openxmlformats.org/officeDocument/2006/relationships/image" Target="../media/image149.png"/><Relationship Id="rId40" Type="http://schemas.openxmlformats.org/officeDocument/2006/relationships/image" Target="../media/image165.png"/><Relationship Id="rId45" Type="http://schemas.openxmlformats.org/officeDocument/2006/relationships/image" Target="../media/image170.png"/><Relationship Id="rId66" Type="http://schemas.openxmlformats.org/officeDocument/2006/relationships/image" Target="../media/image191.png"/><Relationship Id="rId87" Type="http://schemas.openxmlformats.org/officeDocument/2006/relationships/image" Target="../media/image212.jpg"/><Relationship Id="rId110" Type="http://schemas.openxmlformats.org/officeDocument/2006/relationships/image" Target="../media/image235.png"/><Relationship Id="rId115" Type="http://schemas.openxmlformats.org/officeDocument/2006/relationships/image" Target="../media/image240.png"/><Relationship Id="rId131" Type="http://schemas.openxmlformats.org/officeDocument/2006/relationships/image" Target="../media/image256.png"/><Relationship Id="rId61" Type="http://schemas.openxmlformats.org/officeDocument/2006/relationships/image" Target="../media/image186.png"/><Relationship Id="rId82" Type="http://schemas.openxmlformats.org/officeDocument/2006/relationships/image" Target="../media/image20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30.jpg"/><Relationship Id="rId1" Type="http://schemas.openxmlformats.org/officeDocument/2006/relationships/slideLayout" Target="../slideLayouts/slideLayout27.xml"/><Relationship Id="rId6" Type="http://schemas.openxmlformats.org/officeDocument/2006/relationships/image" Target="../media/image20.png"/><Relationship Id="rId11" Type="http://schemas.openxmlformats.org/officeDocument/2006/relationships/image" Target="../media/image25.jpg"/><Relationship Id="rId5" Type="http://schemas.openxmlformats.org/officeDocument/2006/relationships/image" Target="../media/image19.tiff"/><Relationship Id="rId15" Type="http://schemas.openxmlformats.org/officeDocument/2006/relationships/image" Target="../media/image29.jpeg"/><Relationship Id="rId10" Type="http://schemas.openxmlformats.org/officeDocument/2006/relationships/image" Target="../media/image24.png"/><Relationship Id="rId4" Type="http://schemas.openxmlformats.org/officeDocument/2006/relationships/image" Target="../media/image18.tiff"/><Relationship Id="rId9" Type="http://schemas.openxmlformats.org/officeDocument/2006/relationships/image" Target="../media/image23.jpe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jp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jpg"/><Relationship Id="rId47" Type="http://schemas.openxmlformats.org/officeDocument/2006/relationships/image" Target="../media/image76.png"/><Relationship Id="rId50" Type="http://schemas.openxmlformats.org/officeDocument/2006/relationships/image" Target="../media/image79.png"/><Relationship Id="rId55" Type="http://schemas.openxmlformats.org/officeDocument/2006/relationships/image" Target="../media/image84.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 Type="http://schemas.openxmlformats.org/officeDocument/2006/relationships/notesSlide" Target="../notesSlides/notesSlide2.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41" Type="http://schemas.openxmlformats.org/officeDocument/2006/relationships/image" Target="../media/image70.png"/><Relationship Id="rId54" Type="http://schemas.openxmlformats.org/officeDocument/2006/relationships/image" Target="../media/image83.png"/><Relationship Id="rId1" Type="http://schemas.openxmlformats.org/officeDocument/2006/relationships/slideLayout" Target="../slideLayouts/slideLayout27.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3" Type="http://schemas.openxmlformats.org/officeDocument/2006/relationships/image" Target="../media/image82.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57" Type="http://schemas.openxmlformats.org/officeDocument/2006/relationships/image" Target="../media/image86.png"/><Relationship Id="rId10" Type="http://schemas.openxmlformats.org/officeDocument/2006/relationships/image" Target="../media/image39.png"/><Relationship Id="rId19" Type="http://schemas.openxmlformats.org/officeDocument/2006/relationships/image" Target="../media/image48.jpg"/><Relationship Id="rId31" Type="http://schemas.openxmlformats.org/officeDocument/2006/relationships/image" Target="../media/image60.png"/><Relationship Id="rId44" Type="http://schemas.openxmlformats.org/officeDocument/2006/relationships/image" Target="../media/image73.png"/><Relationship Id="rId52" Type="http://schemas.openxmlformats.org/officeDocument/2006/relationships/image" Target="../media/image81.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jpg"/><Relationship Id="rId43" Type="http://schemas.openxmlformats.org/officeDocument/2006/relationships/image" Target="../media/image72.png"/><Relationship Id="rId48" Type="http://schemas.openxmlformats.org/officeDocument/2006/relationships/image" Target="../media/image77.png"/><Relationship Id="rId56" Type="http://schemas.openxmlformats.org/officeDocument/2006/relationships/image" Target="../media/image85.png"/><Relationship Id="rId8" Type="http://schemas.openxmlformats.org/officeDocument/2006/relationships/image" Target="../media/image37.png"/><Relationship Id="rId51" Type="http://schemas.openxmlformats.org/officeDocument/2006/relationships/image" Target="../media/image80.png"/><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hyperlink" Target="http://www.uipath.com/rpa/academic-alliance" TargetMode="External"/><Relationship Id="rId3" Type="http://schemas.openxmlformats.org/officeDocument/2006/relationships/image" Target="../media/image87.jpg"/><Relationship Id="rId7" Type="http://schemas.openxmlformats.org/officeDocument/2006/relationships/image" Target="../media/image90.emf"/><Relationship Id="rId12" Type="http://schemas.openxmlformats.org/officeDocument/2006/relationships/image" Target="../media/image95.emf"/><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89.JPG"/><Relationship Id="rId11" Type="http://schemas.openxmlformats.org/officeDocument/2006/relationships/image" Target="../media/image94.emf"/><Relationship Id="rId5" Type="http://schemas.openxmlformats.org/officeDocument/2006/relationships/image" Target="../media/image88.svg"/><Relationship Id="rId10" Type="http://schemas.openxmlformats.org/officeDocument/2006/relationships/image" Target="../media/image93.emf"/><Relationship Id="rId4" Type="http://schemas.openxmlformats.org/officeDocument/2006/relationships/image" Target="../media/image3.png"/><Relationship Id="rId9" Type="http://schemas.openxmlformats.org/officeDocument/2006/relationships/image" Target="../media/image9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10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3.svg"/><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81A6DD-67D8-436A-A82D-A92FD6B4F29D}"/>
              </a:ext>
            </a:extLst>
          </p:cNvPr>
          <p:cNvSpPr>
            <a:spLocks noGrp="1"/>
          </p:cNvSpPr>
          <p:nvPr>
            <p:ph type="body" sz="quarter" idx="13"/>
          </p:nvPr>
        </p:nvSpPr>
        <p:spPr/>
        <p:txBody>
          <a:bodyPr/>
          <a:lstStyle/>
          <a:p>
            <a:r>
              <a:rPr lang="en-US"/>
              <a:t>08-OCT-2019</a:t>
            </a:r>
          </a:p>
        </p:txBody>
      </p:sp>
      <p:sp>
        <p:nvSpPr>
          <p:cNvPr id="4" name="Title 3">
            <a:extLst>
              <a:ext uri="{FF2B5EF4-FFF2-40B4-BE49-F238E27FC236}">
                <a16:creationId xmlns:a16="http://schemas.microsoft.com/office/drawing/2014/main" id="{0672E12D-3E23-4418-A573-FE9518BA1AC6}"/>
              </a:ext>
            </a:extLst>
          </p:cNvPr>
          <p:cNvSpPr>
            <a:spLocks noGrp="1"/>
          </p:cNvSpPr>
          <p:nvPr>
            <p:ph type="ctrTitle"/>
          </p:nvPr>
        </p:nvSpPr>
        <p:spPr/>
        <p:txBody>
          <a:bodyPr/>
          <a:lstStyle/>
          <a:p>
            <a:r>
              <a:rPr lang="en-US"/>
              <a:t>Academy Alliance</a:t>
            </a:r>
            <a:br>
              <a:rPr lang="en-US"/>
            </a:br>
            <a:endParaRPr lang="en-US"/>
          </a:p>
        </p:txBody>
      </p:sp>
      <p:sp>
        <p:nvSpPr>
          <p:cNvPr id="6" name="Subtitle 5">
            <a:extLst>
              <a:ext uri="{FF2B5EF4-FFF2-40B4-BE49-F238E27FC236}">
                <a16:creationId xmlns:a16="http://schemas.microsoft.com/office/drawing/2014/main" id="{3C049E69-2EA6-4C4C-B79A-3413B41C95EA}"/>
              </a:ext>
            </a:extLst>
          </p:cNvPr>
          <p:cNvSpPr>
            <a:spLocks noGrp="1"/>
          </p:cNvSpPr>
          <p:nvPr>
            <p:ph type="subTitle" idx="1"/>
          </p:nvPr>
        </p:nvSpPr>
        <p:spPr/>
        <p:txBody>
          <a:bodyPr/>
          <a:lstStyle/>
          <a:p>
            <a:r>
              <a:rPr lang="en-US"/>
              <a:t>UBB + </a:t>
            </a:r>
            <a:r>
              <a:rPr lang="en-US" err="1"/>
              <a:t>UiPath</a:t>
            </a:r>
            <a:endParaRPr lang="en-US"/>
          </a:p>
        </p:txBody>
      </p:sp>
    </p:spTree>
    <p:extLst>
      <p:ext uri="{BB962C8B-B14F-4D97-AF65-F5344CB8AC3E}">
        <p14:creationId xmlns:p14="http://schemas.microsoft.com/office/powerpoint/2010/main" val="658000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E753E5-023C-40A6-AA55-DE909775EC4E}"/>
              </a:ext>
            </a:extLst>
          </p:cNvPr>
          <p:cNvSpPr>
            <a:spLocks noGrp="1"/>
          </p:cNvSpPr>
          <p:nvPr>
            <p:ph type="title"/>
          </p:nvPr>
        </p:nvSpPr>
        <p:spPr>
          <a:xfrm>
            <a:off x="1943113" y="912310"/>
            <a:ext cx="9866528" cy="916491"/>
          </a:xfrm>
        </p:spPr>
        <p:txBody>
          <a:bodyPr/>
          <a:lstStyle/>
          <a:p>
            <a:pPr>
              <a:spcAft>
                <a:spcPts val="1200"/>
              </a:spcAft>
            </a:pPr>
            <a:r>
              <a:rPr lang="en-US"/>
              <a:t>Example:</a:t>
            </a:r>
            <a:br>
              <a:rPr lang="en-US"/>
            </a:br>
            <a:endParaRPr lang="en-US" sz="2000" b="0">
              <a:solidFill>
                <a:schemeClr val="accent2"/>
              </a:solidFill>
            </a:endParaRPr>
          </a:p>
        </p:txBody>
      </p:sp>
      <p:sp>
        <p:nvSpPr>
          <p:cNvPr id="8" name="Text Placeholder 21">
            <a:extLst>
              <a:ext uri="{FF2B5EF4-FFF2-40B4-BE49-F238E27FC236}">
                <a16:creationId xmlns:a16="http://schemas.microsoft.com/office/drawing/2014/main" id="{03DC70EB-6959-4F13-93A2-C4E99CCA7F20}"/>
              </a:ext>
            </a:extLst>
          </p:cNvPr>
          <p:cNvSpPr txBox="1">
            <a:spLocks/>
          </p:cNvSpPr>
          <p:nvPr/>
        </p:nvSpPr>
        <p:spPr>
          <a:xfrm>
            <a:off x="1943102" y="6194576"/>
            <a:ext cx="3780104" cy="316558"/>
          </a:xfrm>
          <a:prstGeom prst="rect">
            <a:avLst/>
          </a:prstGeom>
        </p:spPr>
        <p:txBody>
          <a:bodyPr vert="horz" lIns="0" tIns="0" rIns="0" bIns="0" rtlCol="0" anchor="b" anchorCtr="0">
            <a:noAutofit/>
          </a:bodyPr>
          <a:lstStyle>
            <a:lvl1pPr marL="0" indent="0" algn="l" defTabSz="457200" rtl="0" eaLnBrk="1" latinLnBrk="0" hangingPunct="1">
              <a:lnSpc>
                <a:spcPct val="100000"/>
              </a:lnSpc>
              <a:spcBef>
                <a:spcPts val="0"/>
              </a:spcBef>
              <a:buFont typeface="Arial"/>
              <a:buNone/>
              <a:defRPr sz="750" kern="1200">
                <a:solidFill>
                  <a:schemeClr val="tx1"/>
                </a:solidFill>
                <a:latin typeface="Arial"/>
                <a:ea typeface="+mn-ea"/>
                <a:cs typeface="Arial"/>
              </a:defRPr>
            </a:lvl1pPr>
            <a:lvl2pPr marL="112713" indent="-112713" algn="l" defTabSz="457200" rtl="0" eaLnBrk="1" latinLnBrk="0" hangingPunct="1">
              <a:lnSpc>
                <a:spcPct val="100000"/>
              </a:lnSpc>
              <a:spcBef>
                <a:spcPts val="0"/>
              </a:spcBef>
              <a:buClr>
                <a:schemeClr val="accent1"/>
              </a:buClr>
              <a:buFont typeface="Arial"/>
              <a:buChar char="•"/>
              <a:defRPr sz="750" kern="1200">
                <a:solidFill>
                  <a:schemeClr val="tx1"/>
                </a:solidFill>
                <a:latin typeface="Arial"/>
                <a:ea typeface="+mn-ea"/>
                <a:cs typeface="Arial"/>
              </a:defRPr>
            </a:lvl2pPr>
            <a:lvl3pPr marL="225425" indent="-112713" algn="l" defTabSz="457200" rtl="0" eaLnBrk="1" latinLnBrk="0" hangingPunct="1">
              <a:lnSpc>
                <a:spcPct val="100000"/>
              </a:lnSpc>
              <a:spcBef>
                <a:spcPts val="0"/>
              </a:spcBef>
              <a:buClr>
                <a:schemeClr val="accent1"/>
              </a:buClr>
              <a:buFont typeface="Lucida Grande"/>
              <a:buChar char="-"/>
              <a:defRPr sz="750" kern="1200">
                <a:solidFill>
                  <a:schemeClr val="tx1"/>
                </a:solidFill>
                <a:latin typeface="Arial"/>
                <a:ea typeface="+mn-ea"/>
                <a:cs typeface="Arial"/>
              </a:defRPr>
            </a:lvl3pPr>
            <a:lvl4pPr marL="339725" indent="-114300" algn="l" defTabSz="457200" rtl="0" eaLnBrk="1" latinLnBrk="0" hangingPunct="1">
              <a:lnSpc>
                <a:spcPct val="100000"/>
              </a:lnSpc>
              <a:spcBef>
                <a:spcPts val="0"/>
              </a:spcBef>
              <a:buClr>
                <a:schemeClr val="accent1"/>
              </a:buClr>
              <a:buFont typeface="Arial"/>
              <a:buChar char="•"/>
              <a:defRPr sz="900" kern="1200">
                <a:solidFill>
                  <a:schemeClr val="tx1"/>
                </a:solidFill>
                <a:latin typeface="Arial"/>
                <a:ea typeface="+mn-ea"/>
                <a:cs typeface="Arial"/>
              </a:defRPr>
            </a:lvl4pPr>
            <a:lvl5pPr marL="460375" indent="-120650" algn="l" defTabSz="457200" rtl="0" eaLnBrk="1" latinLnBrk="0" hangingPunct="1">
              <a:lnSpc>
                <a:spcPct val="100000"/>
              </a:lnSpc>
              <a:spcBef>
                <a:spcPts val="0"/>
              </a:spcBef>
              <a:buClr>
                <a:schemeClr val="accent1"/>
              </a:buClr>
              <a:buFont typeface="Lucida Grande"/>
              <a:buChar char="-"/>
              <a:defRPr sz="9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t>Source: McKinsey Global Institute: Jobs lost, jobs gained: </a:t>
            </a:r>
          </a:p>
          <a:p>
            <a:r>
              <a:rPr lang="en-US" sz="800"/>
              <a:t>Workforce transitions in a time of automation, December 2017 </a:t>
            </a:r>
          </a:p>
          <a:p>
            <a:endParaRPr lang="en-US" sz="800"/>
          </a:p>
        </p:txBody>
      </p:sp>
      <p:sp>
        <p:nvSpPr>
          <p:cNvPr id="10" name="Title 31">
            <a:extLst>
              <a:ext uri="{FF2B5EF4-FFF2-40B4-BE49-F238E27FC236}">
                <a16:creationId xmlns:a16="http://schemas.microsoft.com/office/drawing/2014/main" id="{1E8F8261-4B24-46BD-BAE8-B4762F01FD18}"/>
              </a:ext>
            </a:extLst>
          </p:cNvPr>
          <p:cNvSpPr txBox="1">
            <a:spLocks/>
          </p:cNvSpPr>
          <p:nvPr/>
        </p:nvSpPr>
        <p:spPr>
          <a:xfrm>
            <a:off x="1943112" y="4970411"/>
            <a:ext cx="9866528" cy="1046440"/>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spcAft>
                <a:spcPts val="1200"/>
              </a:spcAft>
            </a:pPr>
            <a:r>
              <a:rPr lang="en-US" sz="2000">
                <a:latin typeface="+mn-lt"/>
              </a:rPr>
              <a:t>Historically, technology has actually </a:t>
            </a:r>
            <a:r>
              <a:rPr lang="en-US" sz="2000">
                <a:solidFill>
                  <a:schemeClr val="accent2"/>
                </a:solidFill>
                <a:latin typeface="+mn-lt"/>
              </a:rPr>
              <a:t>created</a:t>
            </a:r>
            <a:r>
              <a:rPr lang="en-US" sz="2000">
                <a:latin typeface="+mn-lt"/>
              </a:rPr>
              <a:t> new jobs faster than the jobs that </a:t>
            </a:r>
            <a:br>
              <a:rPr lang="en-US" sz="2000">
                <a:latin typeface="+mn-lt"/>
              </a:rPr>
            </a:br>
            <a:r>
              <a:rPr lang="en-US" sz="2000">
                <a:latin typeface="+mn-lt"/>
              </a:rPr>
              <a:t>were displaced – Net 15.7M Jobs (10% of US Workforce) </a:t>
            </a:r>
          </a:p>
        </p:txBody>
      </p:sp>
      <p:graphicFrame>
        <p:nvGraphicFramePr>
          <p:cNvPr id="13" name="Chart 12">
            <a:extLst>
              <a:ext uri="{FF2B5EF4-FFF2-40B4-BE49-F238E27FC236}">
                <a16:creationId xmlns:a16="http://schemas.microsoft.com/office/drawing/2014/main" id="{9D4F83F5-3988-44F1-BC2A-ADFB0B7929A3}"/>
              </a:ext>
            </a:extLst>
          </p:cNvPr>
          <p:cNvGraphicFramePr/>
          <p:nvPr/>
        </p:nvGraphicFramePr>
        <p:xfrm>
          <a:off x="2255232" y="1672506"/>
          <a:ext cx="9242290" cy="2942722"/>
        </p:xfrm>
        <a:graphic>
          <a:graphicData uri="http://schemas.openxmlformats.org/drawingml/2006/chart">
            <c:chart xmlns:c="http://schemas.openxmlformats.org/drawingml/2006/chart" xmlns:r="http://schemas.openxmlformats.org/officeDocument/2006/relationships" r:id="rId3"/>
          </a:graphicData>
        </a:graphic>
      </p:graphicFrame>
      <p:sp>
        <p:nvSpPr>
          <p:cNvPr id="14" name="Title 31">
            <a:extLst>
              <a:ext uri="{FF2B5EF4-FFF2-40B4-BE49-F238E27FC236}">
                <a16:creationId xmlns:a16="http://schemas.microsoft.com/office/drawing/2014/main" id="{9E0FF66E-79EC-438D-AF67-ED45200A78C7}"/>
              </a:ext>
            </a:extLst>
          </p:cNvPr>
          <p:cNvSpPr txBox="1">
            <a:spLocks/>
          </p:cNvSpPr>
          <p:nvPr/>
        </p:nvSpPr>
        <p:spPr>
          <a:xfrm>
            <a:off x="4089248" y="4054991"/>
            <a:ext cx="914400" cy="307341"/>
          </a:xfrm>
          <a:prstGeom prst="rect">
            <a:avLst/>
          </a:prstGeom>
        </p:spPr>
        <p:txBody>
          <a:bodyPr vert="horz" lIns="0" tIns="0" rIns="0" bIns="0" rtlCol="0" anchor="ctr"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lgn="ctr">
              <a:spcAft>
                <a:spcPts val="1200"/>
              </a:spcAft>
            </a:pPr>
            <a:r>
              <a:rPr lang="en-US" sz="1600">
                <a:solidFill>
                  <a:schemeClr val="accent2"/>
                </a:solidFill>
                <a:latin typeface="+mn-lt"/>
              </a:rPr>
              <a:t>Jobs Lost</a:t>
            </a:r>
          </a:p>
        </p:txBody>
      </p:sp>
      <p:sp>
        <p:nvSpPr>
          <p:cNvPr id="15" name="Title 31">
            <a:extLst>
              <a:ext uri="{FF2B5EF4-FFF2-40B4-BE49-F238E27FC236}">
                <a16:creationId xmlns:a16="http://schemas.microsoft.com/office/drawing/2014/main" id="{24EEDA0C-723B-4663-99EF-037B6F6BBCE7}"/>
              </a:ext>
            </a:extLst>
          </p:cNvPr>
          <p:cNvSpPr txBox="1">
            <a:spLocks/>
          </p:cNvSpPr>
          <p:nvPr/>
        </p:nvSpPr>
        <p:spPr>
          <a:xfrm>
            <a:off x="8740346" y="3275330"/>
            <a:ext cx="914400" cy="307341"/>
          </a:xfrm>
          <a:prstGeom prst="rect">
            <a:avLst/>
          </a:prstGeom>
        </p:spPr>
        <p:txBody>
          <a:bodyPr vert="horz" lIns="0" tIns="0" rIns="0" bIns="0" rtlCol="0" anchor="ctr"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lgn="ctr">
              <a:spcAft>
                <a:spcPts val="1200"/>
              </a:spcAft>
            </a:pPr>
            <a:r>
              <a:rPr lang="en-US" sz="1600">
                <a:solidFill>
                  <a:schemeClr val="bg1"/>
                </a:solidFill>
                <a:latin typeface="+mn-lt"/>
              </a:rPr>
              <a:t>Jobs</a:t>
            </a:r>
            <a:br>
              <a:rPr lang="en-US" sz="1600">
                <a:solidFill>
                  <a:schemeClr val="bg1"/>
                </a:solidFill>
                <a:latin typeface="+mn-lt"/>
              </a:rPr>
            </a:br>
            <a:r>
              <a:rPr lang="en-US" sz="1600">
                <a:solidFill>
                  <a:schemeClr val="bg1"/>
                </a:solidFill>
                <a:latin typeface="+mn-lt"/>
              </a:rPr>
              <a:t>Created</a:t>
            </a:r>
          </a:p>
        </p:txBody>
      </p:sp>
      <p:sp>
        <p:nvSpPr>
          <p:cNvPr id="28" name="Rectangle 27">
            <a:extLst>
              <a:ext uri="{FF2B5EF4-FFF2-40B4-BE49-F238E27FC236}">
                <a16:creationId xmlns:a16="http://schemas.microsoft.com/office/drawing/2014/main" id="{B5A343C0-74A6-4424-A9B5-87A719687F63}"/>
              </a:ext>
            </a:extLst>
          </p:cNvPr>
          <p:cNvSpPr/>
          <p:nvPr/>
        </p:nvSpPr>
        <p:spPr>
          <a:xfrm>
            <a:off x="1943113" y="1303174"/>
            <a:ext cx="6029856" cy="369332"/>
          </a:xfrm>
          <a:prstGeom prst="rect">
            <a:avLst/>
          </a:prstGeom>
        </p:spPr>
        <p:txBody>
          <a:bodyPr wrap="none" lIns="0">
            <a:spAutoFit/>
          </a:bodyPr>
          <a:lstStyle/>
          <a:p>
            <a:r>
              <a:rPr lang="en-US">
                <a:solidFill>
                  <a:schemeClr val="accent2"/>
                </a:solidFill>
              </a:rPr>
              <a:t>1970 – 2015: US Jobs lost/created by personal computers</a:t>
            </a:r>
          </a:p>
        </p:txBody>
      </p:sp>
      <p:cxnSp>
        <p:nvCxnSpPr>
          <p:cNvPr id="17" name="Straight Connector 16">
            <a:extLst>
              <a:ext uri="{FF2B5EF4-FFF2-40B4-BE49-F238E27FC236}">
                <a16:creationId xmlns:a16="http://schemas.microsoft.com/office/drawing/2014/main" id="{DE36AAFD-CE1A-4503-8D23-C518BC8FB990}"/>
              </a:ext>
            </a:extLst>
          </p:cNvPr>
          <p:cNvCxnSpPr>
            <a:cxnSpLocks/>
          </p:cNvCxnSpPr>
          <p:nvPr/>
        </p:nvCxnSpPr>
        <p:spPr>
          <a:xfrm>
            <a:off x="1943102" y="4362331"/>
            <a:ext cx="9866539" cy="0"/>
          </a:xfrm>
          <a:prstGeom prst="line">
            <a:avLst/>
          </a:prstGeom>
          <a:ln w="9525" cap="flat" cmpd="sng" algn="ctr">
            <a:solidFill>
              <a:srgbClr val="D9D9D9"/>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 name="Text Placeholder 2">
            <a:extLst>
              <a:ext uri="{FF2B5EF4-FFF2-40B4-BE49-F238E27FC236}">
                <a16:creationId xmlns:a16="http://schemas.microsoft.com/office/drawing/2014/main" id="{13540845-87E4-49A2-B074-AC31670B6EE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73555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2">
            <a:extLst>
              <a:ext uri="{FF2B5EF4-FFF2-40B4-BE49-F238E27FC236}">
                <a16:creationId xmlns:a16="http://schemas.microsoft.com/office/drawing/2014/main" id="{74F4FD04-5E3B-4CCB-AA31-AC4BABFECF83}"/>
              </a:ext>
            </a:extLst>
          </p:cNvPr>
          <p:cNvSpPr txBox="1">
            <a:spLocks/>
          </p:cNvSpPr>
          <p:nvPr/>
        </p:nvSpPr>
        <p:spPr>
          <a:xfrm>
            <a:off x="2236718" y="382765"/>
            <a:ext cx="3308684" cy="414382"/>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err="1"/>
              <a:t>UiPath</a:t>
            </a:r>
            <a:r>
              <a:rPr lang="en-US"/>
              <a:t> Studio</a:t>
            </a:r>
          </a:p>
        </p:txBody>
      </p:sp>
      <p:sp>
        <p:nvSpPr>
          <p:cNvPr id="17" name="Title 32">
            <a:extLst>
              <a:ext uri="{FF2B5EF4-FFF2-40B4-BE49-F238E27FC236}">
                <a16:creationId xmlns:a16="http://schemas.microsoft.com/office/drawing/2014/main" id="{2A29A096-1AF3-42C6-9A24-BF4F8E0B33E0}"/>
              </a:ext>
            </a:extLst>
          </p:cNvPr>
          <p:cNvSpPr txBox="1">
            <a:spLocks/>
          </p:cNvSpPr>
          <p:nvPr/>
        </p:nvSpPr>
        <p:spPr>
          <a:xfrm>
            <a:off x="2246214" y="905596"/>
            <a:ext cx="8312538" cy="414382"/>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sz="2000" b="0">
                <a:latin typeface="Arial"/>
              </a:rPr>
              <a:t>Powerful, user-friendly IDE, to visually design your automation</a:t>
            </a:r>
            <a:endParaRPr lang="en-US" sz="2000" b="0"/>
          </a:p>
        </p:txBody>
      </p:sp>
      <p:pic>
        <p:nvPicPr>
          <p:cNvPr id="3" name="Picture 2" descr="A screenshot of a cell phone&#10;&#10;Description automatically generated">
            <a:extLst>
              <a:ext uri="{FF2B5EF4-FFF2-40B4-BE49-F238E27FC236}">
                <a16:creationId xmlns:a16="http://schemas.microsoft.com/office/drawing/2014/main" id="{E7E09272-DE4D-4DE3-AE18-0F147F244054}"/>
              </a:ext>
            </a:extLst>
          </p:cNvPr>
          <p:cNvPicPr>
            <a:picLocks noChangeAspect="1"/>
          </p:cNvPicPr>
          <p:nvPr/>
        </p:nvPicPr>
        <p:blipFill>
          <a:blip r:embed="rId3"/>
          <a:stretch>
            <a:fillRect/>
          </a:stretch>
        </p:blipFill>
        <p:spPr>
          <a:xfrm>
            <a:off x="2994360" y="1501163"/>
            <a:ext cx="7790019" cy="4839952"/>
          </a:xfrm>
          <a:prstGeom prst="rect">
            <a:avLst/>
          </a:prstGeom>
          <a:ln w="12700">
            <a:solidFill>
              <a:schemeClr val="bg1">
                <a:lumMod val="85000"/>
              </a:schemeClr>
            </a:solidFill>
          </a:ln>
        </p:spPr>
      </p:pic>
    </p:spTree>
    <p:extLst>
      <p:ext uri="{BB962C8B-B14F-4D97-AF65-F5344CB8AC3E}">
        <p14:creationId xmlns:p14="http://schemas.microsoft.com/office/powerpoint/2010/main" val="4018129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5140048-0FDA-4D5C-A80F-B3375ACFD944}"/>
              </a:ext>
            </a:extLst>
          </p:cNvPr>
          <p:cNvGrpSpPr/>
          <p:nvPr/>
        </p:nvGrpSpPr>
        <p:grpSpPr>
          <a:xfrm>
            <a:off x="5535105" y="2621984"/>
            <a:ext cx="544330" cy="706798"/>
            <a:chOff x="5693114" y="3582443"/>
            <a:chExt cx="544330" cy="706798"/>
          </a:xfrm>
        </p:grpSpPr>
        <p:grpSp>
          <p:nvGrpSpPr>
            <p:cNvPr id="71" name="Group 70">
              <a:extLst>
                <a:ext uri="{FF2B5EF4-FFF2-40B4-BE49-F238E27FC236}">
                  <a16:creationId xmlns:a16="http://schemas.microsoft.com/office/drawing/2014/main" id="{A479D548-9DE6-488E-8EBD-F8FD0FB3820E}"/>
                </a:ext>
              </a:extLst>
            </p:cNvPr>
            <p:cNvGrpSpPr/>
            <p:nvPr/>
          </p:nvGrpSpPr>
          <p:grpSpPr>
            <a:xfrm>
              <a:off x="5834219" y="3582443"/>
              <a:ext cx="403225" cy="204788"/>
              <a:chOff x="4672515" y="3443288"/>
              <a:chExt cx="403225" cy="204788"/>
            </a:xfrm>
          </p:grpSpPr>
          <p:sp>
            <p:nvSpPr>
              <p:cNvPr id="80" name="Freeform 14">
                <a:extLst>
                  <a:ext uri="{FF2B5EF4-FFF2-40B4-BE49-F238E27FC236}">
                    <a16:creationId xmlns:a16="http://schemas.microsoft.com/office/drawing/2014/main" id="{26D1EE17-3C45-4091-A76F-748BCCD9EF8E}"/>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5">
                <a:extLst>
                  <a:ext uri="{FF2B5EF4-FFF2-40B4-BE49-F238E27FC236}">
                    <a16:creationId xmlns:a16="http://schemas.microsoft.com/office/drawing/2014/main" id="{B28C4AE5-FBF0-4F88-99A2-4FF1366C67CD}"/>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55E9AD92-0351-4090-ACE4-4DC7ED1F91CB}"/>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7">
                <a:extLst>
                  <a:ext uri="{FF2B5EF4-FFF2-40B4-BE49-F238E27FC236}">
                    <a16:creationId xmlns:a16="http://schemas.microsoft.com/office/drawing/2014/main" id="{F36C2DCF-8420-4DF5-8C88-4FC78BB5F9A8}"/>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8">
                <a:extLst>
                  <a:ext uri="{FF2B5EF4-FFF2-40B4-BE49-F238E27FC236}">
                    <a16:creationId xmlns:a16="http://schemas.microsoft.com/office/drawing/2014/main" id="{FEB39E2A-5D12-4C53-856B-C3A3D424DDBF}"/>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9">
                <a:extLst>
                  <a:ext uri="{FF2B5EF4-FFF2-40B4-BE49-F238E27FC236}">
                    <a16:creationId xmlns:a16="http://schemas.microsoft.com/office/drawing/2014/main" id="{30B767EB-EEE6-41F3-B415-D1F001E79E3D}"/>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 name="Group 71">
              <a:extLst>
                <a:ext uri="{FF2B5EF4-FFF2-40B4-BE49-F238E27FC236}">
                  <a16:creationId xmlns:a16="http://schemas.microsoft.com/office/drawing/2014/main" id="{9CBFEB7E-E2C4-419E-ACFF-1202D3B7C8B3}"/>
                </a:ext>
              </a:extLst>
            </p:cNvPr>
            <p:cNvGrpSpPr/>
            <p:nvPr/>
          </p:nvGrpSpPr>
          <p:grpSpPr>
            <a:xfrm>
              <a:off x="5887224" y="3909468"/>
              <a:ext cx="297214" cy="379773"/>
              <a:chOff x="4206584" y="3284990"/>
              <a:chExt cx="297214" cy="379773"/>
            </a:xfrm>
          </p:grpSpPr>
          <p:sp>
            <p:nvSpPr>
              <p:cNvPr id="78" name="Freeform: Shape 77">
                <a:extLst>
                  <a:ext uri="{FF2B5EF4-FFF2-40B4-BE49-F238E27FC236}">
                    <a16:creationId xmlns:a16="http://schemas.microsoft.com/office/drawing/2014/main" id="{CD2FA732-3ACF-4EE1-B9CB-C035438FAA92}"/>
                  </a:ext>
                </a:extLst>
              </p:cNvPr>
              <p:cNvSpPr/>
              <p:nvPr/>
            </p:nvSpPr>
            <p:spPr>
              <a:xfrm>
                <a:off x="4268625" y="3284990"/>
                <a:ext cx="165119" cy="107327"/>
              </a:xfrm>
              <a:custGeom>
                <a:avLst/>
                <a:gdLst>
                  <a:gd name="connsiteX0" fmla="*/ 72397 w 159623"/>
                  <a:gd name="connsiteY0" fmla="*/ 100449 h 103755"/>
                  <a:gd name="connsiteX1" fmla="*/ 49824 w 159623"/>
                  <a:gd name="connsiteY1" fmla="*/ 100449 h 103755"/>
                  <a:gd name="connsiteX2" fmla="*/ 49824 w 159623"/>
                  <a:gd name="connsiteY2" fmla="*/ 77875 h 103755"/>
                  <a:gd name="connsiteX3" fmla="*/ 83684 w 159623"/>
                  <a:gd name="connsiteY3" fmla="*/ 63849 h 103755"/>
                  <a:gd name="connsiteX4" fmla="*/ 117442 w 159623"/>
                  <a:gd name="connsiteY4" fmla="*/ 77771 h 103755"/>
                  <a:gd name="connsiteX5" fmla="*/ 117511 w 159623"/>
                  <a:gd name="connsiteY5" fmla="*/ 100345 h 103755"/>
                  <a:gd name="connsiteX6" fmla="*/ 94936 w 159623"/>
                  <a:gd name="connsiteY6" fmla="*/ 100414 h 103755"/>
                  <a:gd name="connsiteX7" fmla="*/ 83684 w 159623"/>
                  <a:gd name="connsiteY7" fmla="*/ 95774 h 103755"/>
                  <a:gd name="connsiteX8" fmla="*/ 72397 w 159623"/>
                  <a:gd name="connsiteY8" fmla="*/ 100449 h 103755"/>
                  <a:gd name="connsiteX9" fmla="*/ 27249 w 159623"/>
                  <a:gd name="connsiteY9" fmla="*/ 55301 h 103755"/>
                  <a:gd name="connsiteX10" fmla="*/ 4675 w 159623"/>
                  <a:gd name="connsiteY10" fmla="*/ 55301 h 103755"/>
                  <a:gd name="connsiteX11" fmla="*/ 4675 w 159623"/>
                  <a:gd name="connsiteY11" fmla="*/ 32727 h 103755"/>
                  <a:gd name="connsiteX12" fmla="*/ 83684 w 159623"/>
                  <a:gd name="connsiteY12" fmla="*/ 0 h 103755"/>
                  <a:gd name="connsiteX13" fmla="*/ 162451 w 159623"/>
                  <a:gd name="connsiteY13" fmla="*/ 32485 h 103755"/>
                  <a:gd name="connsiteX14" fmla="*/ 162520 w 159623"/>
                  <a:gd name="connsiteY14" fmla="*/ 55059 h 103755"/>
                  <a:gd name="connsiteX15" fmla="*/ 139946 w 159623"/>
                  <a:gd name="connsiteY15" fmla="*/ 55128 h 103755"/>
                  <a:gd name="connsiteX16" fmla="*/ 83684 w 159623"/>
                  <a:gd name="connsiteY16" fmla="*/ 31925 h 103755"/>
                  <a:gd name="connsiteX17" fmla="*/ 27249 w 159623"/>
                  <a:gd name="connsiteY17" fmla="*/ 55301 h 10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w="788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12A2416-B6AC-41DC-8A82-A888977F7A98}"/>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grpSp>
        <p:grpSp>
          <p:nvGrpSpPr>
            <p:cNvPr id="73" name="Group 72">
              <a:extLst>
                <a:ext uri="{FF2B5EF4-FFF2-40B4-BE49-F238E27FC236}">
                  <a16:creationId xmlns:a16="http://schemas.microsoft.com/office/drawing/2014/main" id="{E19E4AE9-DF10-47B7-8C40-006206B23937}"/>
                </a:ext>
              </a:extLst>
            </p:cNvPr>
            <p:cNvGrpSpPr/>
            <p:nvPr/>
          </p:nvGrpSpPr>
          <p:grpSpPr>
            <a:xfrm>
              <a:off x="5693114" y="3667215"/>
              <a:ext cx="66336" cy="504550"/>
              <a:chOff x="6982164" y="3581400"/>
              <a:chExt cx="66336" cy="2027514"/>
            </a:xfrm>
          </p:grpSpPr>
          <p:cxnSp>
            <p:nvCxnSpPr>
              <p:cNvPr id="74" name="Straight Connector 73">
                <a:extLst>
                  <a:ext uri="{FF2B5EF4-FFF2-40B4-BE49-F238E27FC236}">
                    <a16:creationId xmlns:a16="http://schemas.microsoft.com/office/drawing/2014/main" id="{5B808223-657B-4B7D-B0C6-D9722E2A5702}"/>
                  </a:ext>
                </a:extLst>
              </p:cNvPr>
              <p:cNvCxnSpPr>
                <a:cxnSpLocks/>
              </p:cNvCxnSpPr>
              <p:nvPr/>
            </p:nvCxnSpPr>
            <p:spPr>
              <a:xfrm flipV="1">
                <a:off x="6984810" y="3581400"/>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CE1B4ADD-2C4A-4B27-B9D0-ED46A0DA110F}"/>
                  </a:ext>
                </a:extLst>
              </p:cNvPr>
              <p:cNvGrpSpPr/>
              <p:nvPr/>
            </p:nvGrpSpPr>
            <p:grpSpPr>
              <a:xfrm>
                <a:off x="6982164" y="3581400"/>
                <a:ext cx="66336" cy="2027514"/>
                <a:chOff x="6190128" y="3581400"/>
                <a:chExt cx="2027514" cy="2027514"/>
              </a:xfrm>
            </p:grpSpPr>
            <p:cxnSp>
              <p:nvCxnSpPr>
                <p:cNvPr id="76" name="Straight Connector 75">
                  <a:extLst>
                    <a:ext uri="{FF2B5EF4-FFF2-40B4-BE49-F238E27FC236}">
                      <a16:creationId xmlns:a16="http://schemas.microsoft.com/office/drawing/2014/main" id="{2C570E44-2369-4995-BF39-B5261D43F330}"/>
                    </a:ext>
                  </a:extLst>
                </p:cNvPr>
                <p:cNvCxnSpPr>
                  <a:cxnSpLocks/>
                </p:cNvCxnSpPr>
                <p:nvPr/>
              </p:nvCxnSpPr>
              <p:spPr>
                <a:xfrm rot="5400000" flipV="1">
                  <a:off x="7203885" y="2567643"/>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F4AE07A-328C-42CB-88D8-CCE706F07A7A}"/>
                    </a:ext>
                  </a:extLst>
                </p:cNvPr>
                <p:cNvCxnSpPr>
                  <a:cxnSpLocks/>
                </p:cNvCxnSpPr>
                <p:nvPr/>
              </p:nvCxnSpPr>
              <p:spPr>
                <a:xfrm rot="5400000" flipV="1">
                  <a:off x="7203885" y="4595157"/>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grpSp>
        <p:nvGrpSpPr>
          <p:cNvPr id="178" name="Group 177">
            <a:extLst>
              <a:ext uri="{FF2B5EF4-FFF2-40B4-BE49-F238E27FC236}">
                <a16:creationId xmlns:a16="http://schemas.microsoft.com/office/drawing/2014/main" id="{B56710E3-23AE-4028-9090-291A927AEE3E}"/>
              </a:ext>
            </a:extLst>
          </p:cNvPr>
          <p:cNvGrpSpPr/>
          <p:nvPr/>
        </p:nvGrpSpPr>
        <p:grpSpPr>
          <a:xfrm>
            <a:off x="2966165" y="2851548"/>
            <a:ext cx="1447951" cy="204788"/>
            <a:chOff x="3588506" y="3818613"/>
            <a:chExt cx="1447951" cy="204788"/>
          </a:xfrm>
        </p:grpSpPr>
        <p:grpSp>
          <p:nvGrpSpPr>
            <p:cNvPr id="125" name="Group 124">
              <a:extLst>
                <a:ext uri="{FF2B5EF4-FFF2-40B4-BE49-F238E27FC236}">
                  <a16:creationId xmlns:a16="http://schemas.microsoft.com/office/drawing/2014/main" id="{AE523227-F68D-442E-B7CF-22B268612F06}"/>
                </a:ext>
              </a:extLst>
            </p:cNvPr>
            <p:cNvGrpSpPr/>
            <p:nvPr/>
          </p:nvGrpSpPr>
          <p:grpSpPr>
            <a:xfrm>
              <a:off x="4112998" y="3818613"/>
              <a:ext cx="403225" cy="204788"/>
              <a:chOff x="4672515" y="3443288"/>
              <a:chExt cx="403225" cy="204788"/>
            </a:xfrm>
          </p:grpSpPr>
          <p:sp>
            <p:nvSpPr>
              <p:cNvPr id="140" name="Freeform 14">
                <a:extLst>
                  <a:ext uri="{FF2B5EF4-FFF2-40B4-BE49-F238E27FC236}">
                    <a16:creationId xmlns:a16="http://schemas.microsoft.com/office/drawing/2014/main" id="{B1F138B9-492A-49D0-93D2-B4DB917BCBC1}"/>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15">
                <a:extLst>
                  <a:ext uri="{FF2B5EF4-FFF2-40B4-BE49-F238E27FC236}">
                    <a16:creationId xmlns:a16="http://schemas.microsoft.com/office/drawing/2014/main" id="{BC8CB4FA-31BC-4228-92DB-FC7808539AEC}"/>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A262715E-5D63-4ACB-B0CD-D271AA07356B}"/>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7">
                <a:extLst>
                  <a:ext uri="{FF2B5EF4-FFF2-40B4-BE49-F238E27FC236}">
                    <a16:creationId xmlns:a16="http://schemas.microsoft.com/office/drawing/2014/main" id="{EBB8694F-0980-49C6-822E-10D140385E21}"/>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18">
                <a:extLst>
                  <a:ext uri="{FF2B5EF4-FFF2-40B4-BE49-F238E27FC236}">
                    <a16:creationId xmlns:a16="http://schemas.microsoft.com/office/drawing/2014/main" id="{D553B356-47E0-41D5-8927-2AA9010D2B87}"/>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9">
                <a:extLst>
                  <a:ext uri="{FF2B5EF4-FFF2-40B4-BE49-F238E27FC236}">
                    <a16:creationId xmlns:a16="http://schemas.microsoft.com/office/drawing/2014/main" id="{5ED9F933-172E-4ABE-AD7D-06F7627970CF}"/>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6" name="Group 125">
              <a:extLst>
                <a:ext uri="{FF2B5EF4-FFF2-40B4-BE49-F238E27FC236}">
                  <a16:creationId xmlns:a16="http://schemas.microsoft.com/office/drawing/2014/main" id="{7747332E-5D10-4066-8750-D5094B9EB509}"/>
                </a:ext>
              </a:extLst>
            </p:cNvPr>
            <p:cNvGrpSpPr/>
            <p:nvPr/>
          </p:nvGrpSpPr>
          <p:grpSpPr>
            <a:xfrm>
              <a:off x="4633232" y="3818613"/>
              <a:ext cx="403225" cy="204788"/>
              <a:chOff x="4672515" y="3443288"/>
              <a:chExt cx="403225" cy="204788"/>
            </a:xfrm>
          </p:grpSpPr>
          <p:sp>
            <p:nvSpPr>
              <p:cNvPr id="134" name="Freeform 14">
                <a:extLst>
                  <a:ext uri="{FF2B5EF4-FFF2-40B4-BE49-F238E27FC236}">
                    <a16:creationId xmlns:a16="http://schemas.microsoft.com/office/drawing/2014/main" id="{1A26B69C-83E8-47AE-8D22-8D25DA334F3E}"/>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5">
                <a:extLst>
                  <a:ext uri="{FF2B5EF4-FFF2-40B4-BE49-F238E27FC236}">
                    <a16:creationId xmlns:a16="http://schemas.microsoft.com/office/drawing/2014/main" id="{E66770EF-3EF0-4769-9470-98153F822CF1}"/>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B32840F9-5AF2-4B3F-87AB-3D3A0C317768}"/>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17">
                <a:extLst>
                  <a:ext uri="{FF2B5EF4-FFF2-40B4-BE49-F238E27FC236}">
                    <a16:creationId xmlns:a16="http://schemas.microsoft.com/office/drawing/2014/main" id="{BB3EF4DC-A404-4E31-ADA3-7AD9EC1DE28D}"/>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8">
                <a:extLst>
                  <a:ext uri="{FF2B5EF4-FFF2-40B4-BE49-F238E27FC236}">
                    <a16:creationId xmlns:a16="http://schemas.microsoft.com/office/drawing/2014/main" id="{EA2B794D-29BA-4DE2-97FA-1023AFC310F6}"/>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9">
                <a:extLst>
                  <a:ext uri="{FF2B5EF4-FFF2-40B4-BE49-F238E27FC236}">
                    <a16:creationId xmlns:a16="http://schemas.microsoft.com/office/drawing/2014/main" id="{75DF0412-FBF4-4A94-B00D-781018F783CC}"/>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a:extLst>
                <a:ext uri="{FF2B5EF4-FFF2-40B4-BE49-F238E27FC236}">
                  <a16:creationId xmlns:a16="http://schemas.microsoft.com/office/drawing/2014/main" id="{663A03BA-3FD1-4F06-9F7F-963088933459}"/>
                </a:ext>
              </a:extLst>
            </p:cNvPr>
            <p:cNvGrpSpPr/>
            <p:nvPr/>
          </p:nvGrpSpPr>
          <p:grpSpPr>
            <a:xfrm>
              <a:off x="3588506" y="3818613"/>
              <a:ext cx="403225" cy="204788"/>
              <a:chOff x="4672515" y="3443288"/>
              <a:chExt cx="403225" cy="204788"/>
            </a:xfrm>
          </p:grpSpPr>
          <p:sp>
            <p:nvSpPr>
              <p:cNvPr id="128" name="Freeform 14">
                <a:extLst>
                  <a:ext uri="{FF2B5EF4-FFF2-40B4-BE49-F238E27FC236}">
                    <a16:creationId xmlns:a16="http://schemas.microsoft.com/office/drawing/2014/main" id="{D4D6A867-BC0E-4235-B369-69530090D811}"/>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5">
                <a:extLst>
                  <a:ext uri="{FF2B5EF4-FFF2-40B4-BE49-F238E27FC236}">
                    <a16:creationId xmlns:a16="http://schemas.microsoft.com/office/drawing/2014/main" id="{F0A1A80C-7755-449A-897D-61CECEC52668}"/>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35F5134B-926F-400A-8003-F5016065AEDE}"/>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
                <a:extLst>
                  <a:ext uri="{FF2B5EF4-FFF2-40B4-BE49-F238E27FC236}">
                    <a16:creationId xmlns:a16="http://schemas.microsoft.com/office/drawing/2014/main" id="{9D63A81B-BEA4-4AD9-A05F-F4AB6692A100}"/>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
                <a:extLst>
                  <a:ext uri="{FF2B5EF4-FFF2-40B4-BE49-F238E27FC236}">
                    <a16:creationId xmlns:a16="http://schemas.microsoft.com/office/drawing/2014/main" id="{AA5E9B17-2081-445C-8C5E-602A146146F1}"/>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9">
                <a:extLst>
                  <a:ext uri="{FF2B5EF4-FFF2-40B4-BE49-F238E27FC236}">
                    <a16:creationId xmlns:a16="http://schemas.microsoft.com/office/drawing/2014/main" id="{2C278811-C826-4CBE-9A3B-A642A6D86E60}"/>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76B150C8-FF12-46EE-A063-6C14DABE93A8}"/>
              </a:ext>
            </a:extLst>
          </p:cNvPr>
          <p:cNvGrpSpPr/>
          <p:nvPr/>
        </p:nvGrpSpPr>
        <p:grpSpPr>
          <a:xfrm>
            <a:off x="7354052" y="2620386"/>
            <a:ext cx="1182865" cy="706798"/>
            <a:chOff x="7125039" y="3503294"/>
            <a:chExt cx="1182865" cy="706798"/>
          </a:xfrm>
        </p:grpSpPr>
        <p:grpSp>
          <p:nvGrpSpPr>
            <p:cNvPr id="52" name="Group 51">
              <a:extLst>
                <a:ext uri="{FF2B5EF4-FFF2-40B4-BE49-F238E27FC236}">
                  <a16:creationId xmlns:a16="http://schemas.microsoft.com/office/drawing/2014/main" id="{C3A7FAC6-FDF7-4454-9267-AC097752D31B}"/>
                </a:ext>
              </a:extLst>
            </p:cNvPr>
            <p:cNvGrpSpPr/>
            <p:nvPr/>
          </p:nvGrpSpPr>
          <p:grpSpPr>
            <a:xfrm>
              <a:off x="7254509" y="3503294"/>
              <a:ext cx="403225" cy="204788"/>
              <a:chOff x="4672515" y="3443288"/>
              <a:chExt cx="403225" cy="204788"/>
            </a:xfrm>
          </p:grpSpPr>
          <p:sp>
            <p:nvSpPr>
              <p:cNvPr id="64" name="Freeform 14">
                <a:extLst>
                  <a:ext uri="{FF2B5EF4-FFF2-40B4-BE49-F238E27FC236}">
                    <a16:creationId xmlns:a16="http://schemas.microsoft.com/office/drawing/2014/main" id="{D44D589E-00C0-44A4-95FC-EAA3AB720586}"/>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AE312FB0-840E-43BC-86C5-61CF782FEFD1}"/>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C77D8F19-4A93-4E02-BD4A-E82934F2CC4E}"/>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17">
                <a:extLst>
                  <a:ext uri="{FF2B5EF4-FFF2-40B4-BE49-F238E27FC236}">
                    <a16:creationId xmlns:a16="http://schemas.microsoft.com/office/drawing/2014/main" id="{0FB8BD76-BBA6-4C23-B6AF-A272053C2622}"/>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18">
                <a:extLst>
                  <a:ext uri="{FF2B5EF4-FFF2-40B4-BE49-F238E27FC236}">
                    <a16:creationId xmlns:a16="http://schemas.microsoft.com/office/drawing/2014/main" id="{D1C2D1B0-8DC0-4A26-90E9-BD38CC8BC683}"/>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9">
                <a:extLst>
                  <a:ext uri="{FF2B5EF4-FFF2-40B4-BE49-F238E27FC236}">
                    <a16:creationId xmlns:a16="http://schemas.microsoft.com/office/drawing/2014/main" id="{76CD5DE4-BA60-4561-8B62-931E71C765D5}"/>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id="{7DB35682-078C-436F-89C9-B30AA13A16A7}"/>
                </a:ext>
              </a:extLst>
            </p:cNvPr>
            <p:cNvGrpSpPr/>
            <p:nvPr/>
          </p:nvGrpSpPr>
          <p:grpSpPr>
            <a:xfrm>
              <a:off x="7307514" y="3830319"/>
              <a:ext cx="297214" cy="379773"/>
              <a:chOff x="4206584" y="3284990"/>
              <a:chExt cx="297214" cy="379773"/>
            </a:xfrm>
          </p:grpSpPr>
          <p:sp>
            <p:nvSpPr>
              <p:cNvPr id="62" name="Freeform: Shape 61">
                <a:extLst>
                  <a:ext uri="{FF2B5EF4-FFF2-40B4-BE49-F238E27FC236}">
                    <a16:creationId xmlns:a16="http://schemas.microsoft.com/office/drawing/2014/main" id="{C3D35B6F-22A6-4F7A-B8A7-7F1F03E17E3D}"/>
                  </a:ext>
                </a:extLst>
              </p:cNvPr>
              <p:cNvSpPr/>
              <p:nvPr/>
            </p:nvSpPr>
            <p:spPr>
              <a:xfrm>
                <a:off x="4268625" y="3284990"/>
                <a:ext cx="165119" cy="107327"/>
              </a:xfrm>
              <a:custGeom>
                <a:avLst/>
                <a:gdLst>
                  <a:gd name="connsiteX0" fmla="*/ 72397 w 159623"/>
                  <a:gd name="connsiteY0" fmla="*/ 100449 h 103755"/>
                  <a:gd name="connsiteX1" fmla="*/ 49824 w 159623"/>
                  <a:gd name="connsiteY1" fmla="*/ 100449 h 103755"/>
                  <a:gd name="connsiteX2" fmla="*/ 49824 w 159623"/>
                  <a:gd name="connsiteY2" fmla="*/ 77875 h 103755"/>
                  <a:gd name="connsiteX3" fmla="*/ 83684 w 159623"/>
                  <a:gd name="connsiteY3" fmla="*/ 63849 h 103755"/>
                  <a:gd name="connsiteX4" fmla="*/ 117442 w 159623"/>
                  <a:gd name="connsiteY4" fmla="*/ 77771 h 103755"/>
                  <a:gd name="connsiteX5" fmla="*/ 117511 w 159623"/>
                  <a:gd name="connsiteY5" fmla="*/ 100345 h 103755"/>
                  <a:gd name="connsiteX6" fmla="*/ 94936 w 159623"/>
                  <a:gd name="connsiteY6" fmla="*/ 100414 h 103755"/>
                  <a:gd name="connsiteX7" fmla="*/ 83684 w 159623"/>
                  <a:gd name="connsiteY7" fmla="*/ 95774 h 103755"/>
                  <a:gd name="connsiteX8" fmla="*/ 72397 w 159623"/>
                  <a:gd name="connsiteY8" fmla="*/ 100449 h 103755"/>
                  <a:gd name="connsiteX9" fmla="*/ 27249 w 159623"/>
                  <a:gd name="connsiteY9" fmla="*/ 55301 h 103755"/>
                  <a:gd name="connsiteX10" fmla="*/ 4675 w 159623"/>
                  <a:gd name="connsiteY10" fmla="*/ 55301 h 103755"/>
                  <a:gd name="connsiteX11" fmla="*/ 4675 w 159623"/>
                  <a:gd name="connsiteY11" fmla="*/ 32727 h 103755"/>
                  <a:gd name="connsiteX12" fmla="*/ 83684 w 159623"/>
                  <a:gd name="connsiteY12" fmla="*/ 0 h 103755"/>
                  <a:gd name="connsiteX13" fmla="*/ 162451 w 159623"/>
                  <a:gd name="connsiteY13" fmla="*/ 32485 h 103755"/>
                  <a:gd name="connsiteX14" fmla="*/ 162520 w 159623"/>
                  <a:gd name="connsiteY14" fmla="*/ 55059 h 103755"/>
                  <a:gd name="connsiteX15" fmla="*/ 139946 w 159623"/>
                  <a:gd name="connsiteY15" fmla="*/ 55128 h 103755"/>
                  <a:gd name="connsiteX16" fmla="*/ 83684 w 159623"/>
                  <a:gd name="connsiteY16" fmla="*/ 31925 h 103755"/>
                  <a:gd name="connsiteX17" fmla="*/ 27249 w 159623"/>
                  <a:gd name="connsiteY17" fmla="*/ 55301 h 10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w="788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212ABF3-A689-4B34-82C9-584DC68AE8AD}"/>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grpSp>
        <p:grpSp>
          <p:nvGrpSpPr>
            <p:cNvPr id="54" name="Group 53">
              <a:extLst>
                <a:ext uri="{FF2B5EF4-FFF2-40B4-BE49-F238E27FC236}">
                  <a16:creationId xmlns:a16="http://schemas.microsoft.com/office/drawing/2014/main" id="{AA79F7E4-41A7-4899-9FF0-86F1EEB86633}"/>
                </a:ext>
              </a:extLst>
            </p:cNvPr>
            <p:cNvGrpSpPr/>
            <p:nvPr/>
          </p:nvGrpSpPr>
          <p:grpSpPr>
            <a:xfrm>
              <a:off x="8010690" y="3834051"/>
              <a:ext cx="297214" cy="376041"/>
              <a:chOff x="4206584" y="3288722"/>
              <a:chExt cx="297214" cy="376041"/>
            </a:xfrm>
          </p:grpSpPr>
          <p:sp>
            <p:nvSpPr>
              <p:cNvPr id="60" name="Freeform: Shape 59">
                <a:extLst>
                  <a:ext uri="{FF2B5EF4-FFF2-40B4-BE49-F238E27FC236}">
                    <a16:creationId xmlns:a16="http://schemas.microsoft.com/office/drawing/2014/main" id="{675AB063-78DA-474D-A000-3A363018799B}"/>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C2CECD8-9F28-4211-B132-9D48C269BA41}"/>
                  </a:ext>
                </a:extLst>
              </p:cNvPr>
              <p:cNvSpPr/>
              <p:nvPr/>
            </p:nvSpPr>
            <p:spPr>
              <a:xfrm>
                <a:off x="4310614" y="3288722"/>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w="7293"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CE39BA6B-507F-4397-B1BE-73271D534367}"/>
                </a:ext>
              </a:extLst>
            </p:cNvPr>
            <p:cNvGrpSpPr/>
            <p:nvPr/>
          </p:nvGrpSpPr>
          <p:grpSpPr>
            <a:xfrm>
              <a:off x="7125039" y="3588066"/>
              <a:ext cx="66336" cy="504550"/>
              <a:chOff x="6982164" y="3581400"/>
              <a:chExt cx="66336" cy="2027514"/>
            </a:xfrm>
          </p:grpSpPr>
          <p:cxnSp>
            <p:nvCxnSpPr>
              <p:cNvPr id="56" name="Straight Connector 55">
                <a:extLst>
                  <a:ext uri="{FF2B5EF4-FFF2-40B4-BE49-F238E27FC236}">
                    <a16:creationId xmlns:a16="http://schemas.microsoft.com/office/drawing/2014/main" id="{80A284B8-8704-4E91-BA07-E7FF60873F38}"/>
                  </a:ext>
                </a:extLst>
              </p:cNvPr>
              <p:cNvCxnSpPr>
                <a:cxnSpLocks/>
              </p:cNvCxnSpPr>
              <p:nvPr/>
            </p:nvCxnSpPr>
            <p:spPr>
              <a:xfrm flipV="1">
                <a:off x="6984810" y="3581400"/>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B33E181C-556C-4C1E-82EA-5B323C200201}"/>
                  </a:ext>
                </a:extLst>
              </p:cNvPr>
              <p:cNvGrpSpPr/>
              <p:nvPr/>
            </p:nvGrpSpPr>
            <p:grpSpPr>
              <a:xfrm>
                <a:off x="6982164" y="3581400"/>
                <a:ext cx="66336" cy="2027514"/>
                <a:chOff x="6190128" y="3581400"/>
                <a:chExt cx="2027514" cy="2027514"/>
              </a:xfrm>
            </p:grpSpPr>
            <p:cxnSp>
              <p:nvCxnSpPr>
                <p:cNvPr id="58" name="Straight Connector 57">
                  <a:extLst>
                    <a:ext uri="{FF2B5EF4-FFF2-40B4-BE49-F238E27FC236}">
                      <a16:creationId xmlns:a16="http://schemas.microsoft.com/office/drawing/2014/main" id="{1FE9AE66-02E7-4AF6-BD57-23704CE9E070}"/>
                    </a:ext>
                  </a:extLst>
                </p:cNvPr>
                <p:cNvCxnSpPr>
                  <a:cxnSpLocks/>
                </p:cNvCxnSpPr>
                <p:nvPr/>
              </p:nvCxnSpPr>
              <p:spPr>
                <a:xfrm rot="5400000" flipV="1">
                  <a:off x="7203885" y="2567643"/>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0B96B32-EBDC-445B-9E72-3F7E1A2D05D1}"/>
                    </a:ext>
                  </a:extLst>
                </p:cNvPr>
                <p:cNvCxnSpPr>
                  <a:cxnSpLocks/>
                </p:cNvCxnSpPr>
                <p:nvPr/>
              </p:nvCxnSpPr>
              <p:spPr>
                <a:xfrm rot="5400000" flipV="1">
                  <a:off x="7203885" y="4595157"/>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grpSp>
        <p:nvGrpSpPr>
          <p:cNvPr id="162" name="Group 161">
            <a:extLst>
              <a:ext uri="{FF2B5EF4-FFF2-40B4-BE49-F238E27FC236}">
                <a16:creationId xmlns:a16="http://schemas.microsoft.com/office/drawing/2014/main" id="{B5523F14-0E73-42B7-8A36-B1F795238BBE}"/>
              </a:ext>
            </a:extLst>
          </p:cNvPr>
          <p:cNvGrpSpPr/>
          <p:nvPr/>
        </p:nvGrpSpPr>
        <p:grpSpPr>
          <a:xfrm>
            <a:off x="9386918" y="2789678"/>
            <a:ext cx="1351392" cy="376041"/>
            <a:chOff x="10407311" y="3606295"/>
            <a:chExt cx="1351392" cy="376041"/>
          </a:xfrm>
        </p:grpSpPr>
        <p:grpSp>
          <p:nvGrpSpPr>
            <p:cNvPr id="163" name="Group 162">
              <a:extLst>
                <a:ext uri="{FF2B5EF4-FFF2-40B4-BE49-F238E27FC236}">
                  <a16:creationId xmlns:a16="http://schemas.microsoft.com/office/drawing/2014/main" id="{CDBACF07-5618-4977-B900-F8F34FFB003C}"/>
                </a:ext>
              </a:extLst>
            </p:cNvPr>
            <p:cNvGrpSpPr/>
            <p:nvPr/>
          </p:nvGrpSpPr>
          <p:grpSpPr>
            <a:xfrm>
              <a:off x="10407311" y="3606295"/>
              <a:ext cx="297214" cy="376041"/>
              <a:chOff x="4206584" y="3288722"/>
              <a:chExt cx="297214" cy="376041"/>
            </a:xfrm>
          </p:grpSpPr>
          <p:sp>
            <p:nvSpPr>
              <p:cNvPr id="170" name="Freeform: Shape 169">
                <a:extLst>
                  <a:ext uri="{FF2B5EF4-FFF2-40B4-BE49-F238E27FC236}">
                    <a16:creationId xmlns:a16="http://schemas.microsoft.com/office/drawing/2014/main" id="{335ADA8D-B416-4A84-80A9-AA28BE0C8920}"/>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BFDA680E-5EC8-41D5-9A62-5FD45B9B769D}"/>
                  </a:ext>
                </a:extLst>
              </p:cNvPr>
              <p:cNvSpPr/>
              <p:nvPr/>
            </p:nvSpPr>
            <p:spPr>
              <a:xfrm>
                <a:off x="4310614" y="3288722"/>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w="7293" cap="flat">
                <a:noFill/>
                <a:prstDash val="solid"/>
                <a:miter/>
              </a:ln>
            </p:spPr>
            <p:txBody>
              <a:bodyPr rtlCol="0" anchor="ctr"/>
              <a:lstStyle/>
              <a:p>
                <a:endParaRPr lang="en-US"/>
              </a:p>
            </p:txBody>
          </p:sp>
        </p:grpSp>
        <p:grpSp>
          <p:nvGrpSpPr>
            <p:cNvPr id="164" name="Group 163">
              <a:extLst>
                <a:ext uri="{FF2B5EF4-FFF2-40B4-BE49-F238E27FC236}">
                  <a16:creationId xmlns:a16="http://schemas.microsoft.com/office/drawing/2014/main" id="{1B9897C5-2DF9-4FEE-94CE-18D8C85B990D}"/>
                </a:ext>
              </a:extLst>
            </p:cNvPr>
            <p:cNvGrpSpPr/>
            <p:nvPr/>
          </p:nvGrpSpPr>
          <p:grpSpPr>
            <a:xfrm>
              <a:off x="10934400" y="3606295"/>
              <a:ext cx="297214" cy="376041"/>
              <a:chOff x="4206584" y="3288722"/>
              <a:chExt cx="297214" cy="376041"/>
            </a:xfrm>
          </p:grpSpPr>
          <p:sp>
            <p:nvSpPr>
              <p:cNvPr id="168" name="Freeform: Shape 167">
                <a:extLst>
                  <a:ext uri="{FF2B5EF4-FFF2-40B4-BE49-F238E27FC236}">
                    <a16:creationId xmlns:a16="http://schemas.microsoft.com/office/drawing/2014/main" id="{3F800D98-9687-45E7-A11C-77C50E53F5D8}"/>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514A463-D664-427C-A276-8C8322C1D316}"/>
                  </a:ext>
                </a:extLst>
              </p:cNvPr>
              <p:cNvSpPr/>
              <p:nvPr/>
            </p:nvSpPr>
            <p:spPr>
              <a:xfrm>
                <a:off x="4310614" y="3288722"/>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w="7293" cap="flat">
                <a:noFill/>
                <a:prstDash val="solid"/>
                <a:miter/>
              </a:ln>
            </p:spPr>
            <p:txBody>
              <a:bodyPr rtlCol="0" anchor="ctr"/>
              <a:lstStyle/>
              <a:p>
                <a:endParaRPr lang="en-US"/>
              </a:p>
            </p:txBody>
          </p:sp>
        </p:grpSp>
        <p:grpSp>
          <p:nvGrpSpPr>
            <p:cNvPr id="165" name="Group 164">
              <a:extLst>
                <a:ext uri="{FF2B5EF4-FFF2-40B4-BE49-F238E27FC236}">
                  <a16:creationId xmlns:a16="http://schemas.microsoft.com/office/drawing/2014/main" id="{B49D55B2-9D4C-4114-84B9-05B01C9D22BD}"/>
                </a:ext>
              </a:extLst>
            </p:cNvPr>
            <p:cNvGrpSpPr/>
            <p:nvPr/>
          </p:nvGrpSpPr>
          <p:grpSpPr>
            <a:xfrm>
              <a:off x="11461489" y="3606295"/>
              <a:ext cx="297214" cy="376041"/>
              <a:chOff x="4206584" y="3288722"/>
              <a:chExt cx="297214" cy="376041"/>
            </a:xfrm>
          </p:grpSpPr>
          <p:sp>
            <p:nvSpPr>
              <p:cNvPr id="166" name="Freeform: Shape 165">
                <a:extLst>
                  <a:ext uri="{FF2B5EF4-FFF2-40B4-BE49-F238E27FC236}">
                    <a16:creationId xmlns:a16="http://schemas.microsoft.com/office/drawing/2014/main" id="{8D9DB04D-B77B-439E-8B9B-1F92620D2B99}"/>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53CA107-B435-461D-B803-420E04148D85}"/>
                  </a:ext>
                </a:extLst>
              </p:cNvPr>
              <p:cNvSpPr/>
              <p:nvPr/>
            </p:nvSpPr>
            <p:spPr>
              <a:xfrm>
                <a:off x="4310614" y="3288722"/>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w="7293"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22F7F0A6-D5E1-4A0A-87F1-968754CA5689}"/>
              </a:ext>
            </a:extLst>
          </p:cNvPr>
          <p:cNvSpPr>
            <a:spLocks noGrp="1"/>
          </p:cNvSpPr>
          <p:nvPr>
            <p:ph type="title"/>
          </p:nvPr>
        </p:nvSpPr>
        <p:spPr>
          <a:xfrm>
            <a:off x="2083215" y="501701"/>
            <a:ext cx="9170659" cy="437144"/>
          </a:xfrm>
        </p:spPr>
        <p:txBody>
          <a:bodyPr/>
          <a:lstStyle/>
          <a:p>
            <a:r>
              <a:rPr lang="en-US" err="1">
                <a:latin typeface="Arial"/>
              </a:rPr>
              <a:t>UiPath</a:t>
            </a:r>
            <a:r>
              <a:rPr lang="en-US">
                <a:latin typeface="Arial"/>
              </a:rPr>
              <a:t> Robots</a:t>
            </a:r>
            <a:br>
              <a:rPr lang="en-US"/>
            </a:br>
            <a:endParaRPr lang="en-US"/>
          </a:p>
          <a:p>
            <a:endParaRPr lang="en-US"/>
          </a:p>
        </p:txBody>
      </p:sp>
      <p:sp>
        <p:nvSpPr>
          <p:cNvPr id="115" name="Text Placeholder 33">
            <a:extLst>
              <a:ext uri="{FF2B5EF4-FFF2-40B4-BE49-F238E27FC236}">
                <a16:creationId xmlns:a16="http://schemas.microsoft.com/office/drawing/2014/main" id="{F9B14034-4454-44B8-B4B0-D43BE87CE8C4}"/>
              </a:ext>
            </a:extLst>
          </p:cNvPr>
          <p:cNvSpPr txBox="1">
            <a:spLocks/>
          </p:cNvSpPr>
          <p:nvPr/>
        </p:nvSpPr>
        <p:spPr>
          <a:xfrm>
            <a:off x="5449052" y="6207006"/>
            <a:ext cx="957995" cy="200025"/>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b="0" spc="0"/>
              <a:t>Attended Robot</a:t>
            </a:r>
          </a:p>
        </p:txBody>
      </p:sp>
      <p:grpSp>
        <p:nvGrpSpPr>
          <p:cNvPr id="116" name="Group 115">
            <a:extLst>
              <a:ext uri="{FF2B5EF4-FFF2-40B4-BE49-F238E27FC236}">
                <a16:creationId xmlns:a16="http://schemas.microsoft.com/office/drawing/2014/main" id="{DFA5195A-32E2-4BB5-8FE3-10A6FFF7644E}"/>
              </a:ext>
            </a:extLst>
          </p:cNvPr>
          <p:cNvGrpSpPr/>
          <p:nvPr/>
        </p:nvGrpSpPr>
        <p:grpSpPr>
          <a:xfrm>
            <a:off x="5067051" y="6081333"/>
            <a:ext cx="246122" cy="314488"/>
            <a:chOff x="4206584" y="3284990"/>
            <a:chExt cx="297214" cy="379773"/>
          </a:xfrm>
        </p:grpSpPr>
        <p:sp>
          <p:nvSpPr>
            <p:cNvPr id="117" name="Freeform: Shape 116">
              <a:extLst>
                <a:ext uri="{FF2B5EF4-FFF2-40B4-BE49-F238E27FC236}">
                  <a16:creationId xmlns:a16="http://schemas.microsoft.com/office/drawing/2014/main" id="{8C98FE2A-6663-4803-B456-7ED8E6E282A7}"/>
                </a:ext>
              </a:extLst>
            </p:cNvPr>
            <p:cNvSpPr/>
            <p:nvPr/>
          </p:nvSpPr>
          <p:spPr>
            <a:xfrm>
              <a:off x="4268625" y="3284990"/>
              <a:ext cx="165119" cy="107327"/>
            </a:xfrm>
            <a:custGeom>
              <a:avLst/>
              <a:gdLst>
                <a:gd name="connsiteX0" fmla="*/ 72397 w 159623"/>
                <a:gd name="connsiteY0" fmla="*/ 100449 h 103755"/>
                <a:gd name="connsiteX1" fmla="*/ 49824 w 159623"/>
                <a:gd name="connsiteY1" fmla="*/ 100449 h 103755"/>
                <a:gd name="connsiteX2" fmla="*/ 49824 w 159623"/>
                <a:gd name="connsiteY2" fmla="*/ 77875 h 103755"/>
                <a:gd name="connsiteX3" fmla="*/ 83684 w 159623"/>
                <a:gd name="connsiteY3" fmla="*/ 63849 h 103755"/>
                <a:gd name="connsiteX4" fmla="*/ 117442 w 159623"/>
                <a:gd name="connsiteY4" fmla="*/ 77771 h 103755"/>
                <a:gd name="connsiteX5" fmla="*/ 117511 w 159623"/>
                <a:gd name="connsiteY5" fmla="*/ 100345 h 103755"/>
                <a:gd name="connsiteX6" fmla="*/ 94936 w 159623"/>
                <a:gd name="connsiteY6" fmla="*/ 100414 h 103755"/>
                <a:gd name="connsiteX7" fmla="*/ 83684 w 159623"/>
                <a:gd name="connsiteY7" fmla="*/ 95774 h 103755"/>
                <a:gd name="connsiteX8" fmla="*/ 72397 w 159623"/>
                <a:gd name="connsiteY8" fmla="*/ 100449 h 103755"/>
                <a:gd name="connsiteX9" fmla="*/ 27249 w 159623"/>
                <a:gd name="connsiteY9" fmla="*/ 55301 h 103755"/>
                <a:gd name="connsiteX10" fmla="*/ 4675 w 159623"/>
                <a:gd name="connsiteY10" fmla="*/ 55301 h 103755"/>
                <a:gd name="connsiteX11" fmla="*/ 4675 w 159623"/>
                <a:gd name="connsiteY11" fmla="*/ 32727 h 103755"/>
                <a:gd name="connsiteX12" fmla="*/ 83684 w 159623"/>
                <a:gd name="connsiteY12" fmla="*/ 0 h 103755"/>
                <a:gd name="connsiteX13" fmla="*/ 162451 w 159623"/>
                <a:gd name="connsiteY13" fmla="*/ 32485 h 103755"/>
                <a:gd name="connsiteX14" fmla="*/ 162520 w 159623"/>
                <a:gd name="connsiteY14" fmla="*/ 55059 h 103755"/>
                <a:gd name="connsiteX15" fmla="*/ 139946 w 159623"/>
                <a:gd name="connsiteY15" fmla="*/ 55128 h 103755"/>
                <a:gd name="connsiteX16" fmla="*/ 83684 w 159623"/>
                <a:gd name="connsiteY16" fmla="*/ 31925 h 103755"/>
                <a:gd name="connsiteX17" fmla="*/ 27249 w 159623"/>
                <a:gd name="connsiteY17" fmla="*/ 55301 h 10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w="788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747C42EA-C0CE-43C6-AFE2-6F290DAF2D24}"/>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grpSp>
      <p:sp>
        <p:nvSpPr>
          <p:cNvPr id="119" name="Text Placeholder 33">
            <a:extLst>
              <a:ext uri="{FF2B5EF4-FFF2-40B4-BE49-F238E27FC236}">
                <a16:creationId xmlns:a16="http://schemas.microsoft.com/office/drawing/2014/main" id="{BEAA89FC-2D19-43DE-AC96-CCA5D8ADD480}"/>
              </a:ext>
            </a:extLst>
          </p:cNvPr>
          <p:cNvSpPr txBox="1">
            <a:spLocks/>
          </p:cNvSpPr>
          <p:nvPr/>
        </p:nvSpPr>
        <p:spPr>
          <a:xfrm>
            <a:off x="7354051" y="6207006"/>
            <a:ext cx="1115158" cy="200025"/>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b="0" spc="0"/>
              <a:t>Unattended Robot</a:t>
            </a:r>
          </a:p>
        </p:txBody>
      </p:sp>
      <p:grpSp>
        <p:nvGrpSpPr>
          <p:cNvPr id="120" name="Group 119">
            <a:extLst>
              <a:ext uri="{FF2B5EF4-FFF2-40B4-BE49-F238E27FC236}">
                <a16:creationId xmlns:a16="http://schemas.microsoft.com/office/drawing/2014/main" id="{7E156744-2D97-4C8A-A95E-421DAD40E371}"/>
              </a:ext>
            </a:extLst>
          </p:cNvPr>
          <p:cNvGrpSpPr/>
          <p:nvPr/>
        </p:nvGrpSpPr>
        <p:grpSpPr>
          <a:xfrm>
            <a:off x="6972052" y="6084745"/>
            <a:ext cx="246120" cy="311396"/>
            <a:chOff x="4206584" y="3288722"/>
            <a:chExt cx="297214" cy="376041"/>
          </a:xfrm>
        </p:grpSpPr>
        <p:sp>
          <p:nvSpPr>
            <p:cNvPr id="121" name="Freeform: Shape 120">
              <a:extLst>
                <a:ext uri="{FF2B5EF4-FFF2-40B4-BE49-F238E27FC236}">
                  <a16:creationId xmlns:a16="http://schemas.microsoft.com/office/drawing/2014/main" id="{94517A35-CFCA-4797-A3F9-0A3778F3B99C}"/>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83A644C-0312-4064-9AFC-074C6FE71486}"/>
                </a:ext>
              </a:extLst>
            </p:cNvPr>
            <p:cNvSpPr/>
            <p:nvPr/>
          </p:nvSpPr>
          <p:spPr>
            <a:xfrm>
              <a:off x="4310614" y="3288722"/>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w="7293" cap="flat">
              <a:noFill/>
              <a:prstDash val="solid"/>
              <a:miter/>
            </a:ln>
          </p:spPr>
          <p:txBody>
            <a:bodyPr rtlCol="0" anchor="ctr"/>
            <a:lstStyle/>
            <a:p>
              <a:endParaRPr lang="en-US"/>
            </a:p>
          </p:txBody>
        </p:sp>
      </p:grpSp>
      <p:cxnSp>
        <p:nvCxnSpPr>
          <p:cNvPr id="123" name="Straight Connector 122">
            <a:extLst>
              <a:ext uri="{FF2B5EF4-FFF2-40B4-BE49-F238E27FC236}">
                <a16:creationId xmlns:a16="http://schemas.microsoft.com/office/drawing/2014/main" id="{4D7CC2C8-8346-43EF-A7AF-06A22D562769}"/>
              </a:ext>
            </a:extLst>
          </p:cNvPr>
          <p:cNvCxnSpPr>
            <a:cxnSpLocks/>
          </p:cNvCxnSpPr>
          <p:nvPr/>
        </p:nvCxnSpPr>
        <p:spPr>
          <a:xfrm>
            <a:off x="2768455" y="5824736"/>
            <a:ext cx="82296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ext Placeholder 33">
            <a:extLst>
              <a:ext uri="{FF2B5EF4-FFF2-40B4-BE49-F238E27FC236}">
                <a16:creationId xmlns:a16="http://schemas.microsoft.com/office/drawing/2014/main" id="{30083CE9-383E-47B5-894E-09B8824A6DF8}"/>
              </a:ext>
            </a:extLst>
          </p:cNvPr>
          <p:cNvSpPr txBox="1">
            <a:spLocks/>
          </p:cNvSpPr>
          <p:nvPr/>
        </p:nvSpPr>
        <p:spPr>
          <a:xfrm>
            <a:off x="4885586" y="1843040"/>
            <a:ext cx="1843371" cy="590550"/>
          </a:xfrm>
          <a:prstGeom prst="rect">
            <a:avLst/>
          </a:prstGeom>
          <a:solidFill>
            <a:schemeClr val="accent3"/>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400">
                <a:solidFill>
                  <a:schemeClr val="bg1"/>
                </a:solidFill>
              </a:rPr>
              <a:t>Attended, </a:t>
            </a:r>
            <a:br>
              <a:rPr lang="en-US" sz="1400">
                <a:solidFill>
                  <a:schemeClr val="bg1"/>
                </a:solidFill>
              </a:rPr>
            </a:br>
            <a:r>
              <a:rPr lang="en-US" sz="1400">
                <a:solidFill>
                  <a:schemeClr val="bg1"/>
                </a:solidFill>
              </a:rPr>
              <a:t>In Tandem</a:t>
            </a:r>
          </a:p>
        </p:txBody>
      </p:sp>
      <p:sp>
        <p:nvSpPr>
          <p:cNvPr id="18" name="Text Placeholder 33">
            <a:extLst>
              <a:ext uri="{FF2B5EF4-FFF2-40B4-BE49-F238E27FC236}">
                <a16:creationId xmlns:a16="http://schemas.microsoft.com/office/drawing/2014/main" id="{53FA133D-FDCD-4DDA-BC81-8CA3BC4ABD48}"/>
              </a:ext>
            </a:extLst>
          </p:cNvPr>
          <p:cNvSpPr txBox="1">
            <a:spLocks/>
          </p:cNvSpPr>
          <p:nvPr/>
        </p:nvSpPr>
        <p:spPr>
          <a:xfrm>
            <a:off x="4885586" y="3630452"/>
            <a:ext cx="1843371" cy="723900"/>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b="0" spc="0"/>
              <a:t>Human on computer with Robot process in background</a:t>
            </a:r>
          </a:p>
        </p:txBody>
      </p:sp>
      <p:sp>
        <p:nvSpPr>
          <p:cNvPr id="88" name="Text Placeholder 33">
            <a:extLst>
              <a:ext uri="{FF2B5EF4-FFF2-40B4-BE49-F238E27FC236}">
                <a16:creationId xmlns:a16="http://schemas.microsoft.com/office/drawing/2014/main" id="{CF66E1DA-6554-47AA-BD16-07B154EAB7FB}"/>
              </a:ext>
            </a:extLst>
          </p:cNvPr>
          <p:cNvSpPr txBox="1">
            <a:spLocks/>
          </p:cNvSpPr>
          <p:nvPr/>
        </p:nvSpPr>
        <p:spPr>
          <a:xfrm>
            <a:off x="4885585" y="4549451"/>
            <a:ext cx="1734261" cy="1036914"/>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000" spc="0"/>
              <a:t>Examples:</a:t>
            </a:r>
          </a:p>
          <a:p>
            <a:pPr lvl="0">
              <a:defRPr/>
            </a:pPr>
            <a:r>
              <a:rPr lang="en-US" sz="1000" b="0" spc="0"/>
              <a:t>HR Robot works with onboarding team to provision a new employee</a:t>
            </a:r>
          </a:p>
        </p:txBody>
      </p:sp>
      <p:sp>
        <p:nvSpPr>
          <p:cNvPr id="6" name="Text Placeholder 33">
            <a:extLst>
              <a:ext uri="{FF2B5EF4-FFF2-40B4-BE49-F238E27FC236}">
                <a16:creationId xmlns:a16="http://schemas.microsoft.com/office/drawing/2014/main" id="{9E0B1D81-E417-417F-8B45-FEF477BB401B}"/>
              </a:ext>
            </a:extLst>
          </p:cNvPr>
          <p:cNvSpPr txBox="1">
            <a:spLocks/>
          </p:cNvSpPr>
          <p:nvPr/>
        </p:nvSpPr>
        <p:spPr>
          <a:xfrm>
            <a:off x="2768455" y="1843040"/>
            <a:ext cx="1843371" cy="590550"/>
          </a:xfrm>
          <a:prstGeom prst="rect">
            <a:avLst/>
          </a:prstGeom>
          <a:solidFill>
            <a:schemeClr val="accent1"/>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400">
                <a:solidFill>
                  <a:schemeClr val="bg1"/>
                </a:solidFill>
              </a:rPr>
              <a:t>No Robots</a:t>
            </a:r>
          </a:p>
        </p:txBody>
      </p:sp>
      <p:cxnSp>
        <p:nvCxnSpPr>
          <p:cNvPr id="12" name="Straight Connector 11">
            <a:extLst>
              <a:ext uri="{FF2B5EF4-FFF2-40B4-BE49-F238E27FC236}">
                <a16:creationId xmlns:a16="http://schemas.microsoft.com/office/drawing/2014/main" id="{414CF11C-BBD1-4BC0-B688-DA0615E63FF2}"/>
              </a:ext>
            </a:extLst>
          </p:cNvPr>
          <p:cNvCxnSpPr>
            <a:cxnSpLocks/>
          </p:cNvCxnSpPr>
          <p:nvPr/>
        </p:nvCxnSpPr>
        <p:spPr>
          <a:xfrm rot="5400000" flipH="1">
            <a:off x="2824655" y="3767090"/>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4AE2515-A7C1-44EC-A406-DB3E160E44BC}"/>
              </a:ext>
            </a:extLst>
          </p:cNvPr>
          <p:cNvCxnSpPr>
            <a:cxnSpLocks/>
          </p:cNvCxnSpPr>
          <p:nvPr/>
        </p:nvCxnSpPr>
        <p:spPr>
          <a:xfrm rot="5400000" flipH="1">
            <a:off x="4952327" y="3767090"/>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9A14536-EB2B-4622-8587-F18B32BF84D9}"/>
              </a:ext>
            </a:extLst>
          </p:cNvPr>
          <p:cNvCxnSpPr>
            <a:cxnSpLocks/>
          </p:cNvCxnSpPr>
          <p:nvPr/>
        </p:nvCxnSpPr>
        <p:spPr>
          <a:xfrm rot="5400000" flipH="1">
            <a:off x="7058916" y="3767090"/>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ext Placeholder 33">
            <a:extLst>
              <a:ext uri="{FF2B5EF4-FFF2-40B4-BE49-F238E27FC236}">
                <a16:creationId xmlns:a16="http://schemas.microsoft.com/office/drawing/2014/main" id="{A1516481-B124-4BC3-ADDB-0CDAC1FF8ACC}"/>
              </a:ext>
            </a:extLst>
          </p:cNvPr>
          <p:cNvSpPr txBox="1">
            <a:spLocks/>
          </p:cNvSpPr>
          <p:nvPr/>
        </p:nvSpPr>
        <p:spPr>
          <a:xfrm>
            <a:off x="7023799" y="1843040"/>
            <a:ext cx="1843371" cy="590550"/>
          </a:xfrm>
          <a:prstGeom prst="rect">
            <a:avLst/>
          </a:prstGeom>
          <a:solidFill>
            <a:schemeClr val="accent4"/>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400">
                <a:solidFill>
                  <a:schemeClr val="bg1"/>
                </a:solidFill>
              </a:rPr>
              <a:t>Hybrid</a:t>
            </a:r>
          </a:p>
        </p:txBody>
      </p:sp>
      <p:sp>
        <p:nvSpPr>
          <p:cNvPr id="19" name="Text Placeholder 33">
            <a:extLst>
              <a:ext uri="{FF2B5EF4-FFF2-40B4-BE49-F238E27FC236}">
                <a16:creationId xmlns:a16="http://schemas.microsoft.com/office/drawing/2014/main" id="{D4C87329-9893-4E65-A7FF-E7F4E40A9F9F}"/>
              </a:ext>
            </a:extLst>
          </p:cNvPr>
          <p:cNvSpPr txBox="1">
            <a:spLocks/>
          </p:cNvSpPr>
          <p:nvPr/>
        </p:nvSpPr>
        <p:spPr>
          <a:xfrm>
            <a:off x="7023799" y="3630452"/>
            <a:ext cx="1655064" cy="723900"/>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b="0" spc="0"/>
              <a:t>Attended process uses human’s computer to kick off unattended background process</a:t>
            </a:r>
          </a:p>
        </p:txBody>
      </p:sp>
      <p:sp>
        <p:nvSpPr>
          <p:cNvPr id="89" name="Text Placeholder 33">
            <a:extLst>
              <a:ext uri="{FF2B5EF4-FFF2-40B4-BE49-F238E27FC236}">
                <a16:creationId xmlns:a16="http://schemas.microsoft.com/office/drawing/2014/main" id="{93749D32-532F-42D9-AD78-E1E855A718B8}"/>
              </a:ext>
            </a:extLst>
          </p:cNvPr>
          <p:cNvSpPr txBox="1">
            <a:spLocks/>
          </p:cNvSpPr>
          <p:nvPr/>
        </p:nvSpPr>
        <p:spPr>
          <a:xfrm>
            <a:off x="7023799" y="4549451"/>
            <a:ext cx="1801206" cy="1036914"/>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spc="0"/>
              <a:t>Examples:</a:t>
            </a:r>
          </a:p>
          <a:p>
            <a:pPr lvl="0">
              <a:defRPr/>
            </a:pPr>
            <a:r>
              <a:rPr lang="en-US" sz="1000" b="0" spc="0"/>
              <a:t>Service Rep turns on Robot to delete customer data from multiple databases as part of a GDPR "right to forget" request</a:t>
            </a:r>
          </a:p>
        </p:txBody>
      </p:sp>
      <p:sp>
        <p:nvSpPr>
          <p:cNvPr id="92" name="Text Placeholder 33">
            <a:extLst>
              <a:ext uri="{FF2B5EF4-FFF2-40B4-BE49-F238E27FC236}">
                <a16:creationId xmlns:a16="http://schemas.microsoft.com/office/drawing/2014/main" id="{CD5955FD-9053-46E6-84FD-7E332D86EA8C}"/>
              </a:ext>
            </a:extLst>
          </p:cNvPr>
          <p:cNvSpPr txBox="1">
            <a:spLocks/>
          </p:cNvSpPr>
          <p:nvPr/>
        </p:nvSpPr>
        <p:spPr>
          <a:xfrm>
            <a:off x="2768455" y="4549451"/>
            <a:ext cx="1843371" cy="1036914"/>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000" spc="0"/>
              <a:t>Examples:</a:t>
            </a:r>
          </a:p>
          <a:p>
            <a:pPr lvl="0">
              <a:defRPr/>
            </a:pPr>
            <a:r>
              <a:rPr lang="en-US" sz="1000" b="0" spc="0"/>
              <a:t>Brainstorm with your team</a:t>
            </a:r>
          </a:p>
        </p:txBody>
      </p:sp>
      <p:grpSp>
        <p:nvGrpSpPr>
          <p:cNvPr id="93" name="Group 92">
            <a:extLst>
              <a:ext uri="{FF2B5EF4-FFF2-40B4-BE49-F238E27FC236}">
                <a16:creationId xmlns:a16="http://schemas.microsoft.com/office/drawing/2014/main" id="{E8B1EDFF-4F93-4FF5-91DA-5836B29A7C18}"/>
              </a:ext>
            </a:extLst>
          </p:cNvPr>
          <p:cNvGrpSpPr/>
          <p:nvPr/>
        </p:nvGrpSpPr>
        <p:grpSpPr>
          <a:xfrm>
            <a:off x="2768455" y="4407416"/>
            <a:ext cx="8194762" cy="0"/>
            <a:chOff x="1942891" y="4488426"/>
            <a:chExt cx="6505241" cy="0"/>
          </a:xfrm>
        </p:grpSpPr>
        <p:cxnSp>
          <p:nvCxnSpPr>
            <p:cNvPr id="94" name="Straight Connector 93">
              <a:extLst>
                <a:ext uri="{FF2B5EF4-FFF2-40B4-BE49-F238E27FC236}">
                  <a16:creationId xmlns:a16="http://schemas.microsoft.com/office/drawing/2014/main" id="{38F62DFD-A2AC-4B5B-9473-00DFEB8E2012}"/>
                </a:ext>
              </a:extLst>
            </p:cNvPr>
            <p:cNvCxnSpPr>
              <a:cxnSpLocks/>
            </p:cNvCxnSpPr>
            <p:nvPr/>
          </p:nvCxnSpPr>
          <p:spPr>
            <a:xfrm rot="10800000" flipH="1">
              <a:off x="1942891" y="4488426"/>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5C967FC4-B4CC-43ED-930A-063F4C911185}"/>
                </a:ext>
              </a:extLst>
            </p:cNvPr>
            <p:cNvCxnSpPr>
              <a:cxnSpLocks/>
            </p:cNvCxnSpPr>
            <p:nvPr/>
          </p:nvCxnSpPr>
          <p:spPr>
            <a:xfrm rot="10800000" flipH="1">
              <a:off x="3628025" y="4488426"/>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25B86650-AE8C-4A78-B46A-A5B697B4CAF4}"/>
                </a:ext>
              </a:extLst>
            </p:cNvPr>
            <p:cNvCxnSpPr>
              <a:cxnSpLocks/>
            </p:cNvCxnSpPr>
            <p:nvPr/>
          </p:nvCxnSpPr>
          <p:spPr>
            <a:xfrm rot="10800000" flipH="1">
              <a:off x="5308665" y="4488426"/>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802B7E8C-FAC2-41D7-B048-5EEFE0574BBD}"/>
                </a:ext>
              </a:extLst>
            </p:cNvPr>
            <p:cNvCxnSpPr>
              <a:cxnSpLocks/>
            </p:cNvCxnSpPr>
            <p:nvPr/>
          </p:nvCxnSpPr>
          <p:spPr>
            <a:xfrm rot="10800000" flipH="1">
              <a:off x="6989305" y="4488426"/>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00" name="Group 99">
            <a:extLst>
              <a:ext uri="{FF2B5EF4-FFF2-40B4-BE49-F238E27FC236}">
                <a16:creationId xmlns:a16="http://schemas.microsoft.com/office/drawing/2014/main" id="{E6BE4742-7093-4029-9BFD-A0B2395414FE}"/>
              </a:ext>
            </a:extLst>
          </p:cNvPr>
          <p:cNvGrpSpPr/>
          <p:nvPr/>
        </p:nvGrpSpPr>
        <p:grpSpPr>
          <a:xfrm>
            <a:off x="2768455" y="3466748"/>
            <a:ext cx="8194762" cy="0"/>
            <a:chOff x="1942891" y="4395132"/>
            <a:chExt cx="6505241" cy="0"/>
          </a:xfrm>
        </p:grpSpPr>
        <p:cxnSp>
          <p:nvCxnSpPr>
            <p:cNvPr id="101" name="Straight Connector 100">
              <a:extLst>
                <a:ext uri="{FF2B5EF4-FFF2-40B4-BE49-F238E27FC236}">
                  <a16:creationId xmlns:a16="http://schemas.microsoft.com/office/drawing/2014/main" id="{0B224388-E29A-4DD7-A2DD-6FA4EA8EFA47}"/>
                </a:ext>
              </a:extLst>
            </p:cNvPr>
            <p:cNvCxnSpPr>
              <a:cxnSpLocks/>
            </p:cNvCxnSpPr>
            <p:nvPr/>
          </p:nvCxnSpPr>
          <p:spPr>
            <a:xfrm rot="10800000" flipH="1">
              <a:off x="1942891" y="4395132"/>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1B61F83A-D975-444A-A07B-A2DE7692A703}"/>
                </a:ext>
              </a:extLst>
            </p:cNvPr>
            <p:cNvCxnSpPr>
              <a:cxnSpLocks/>
            </p:cNvCxnSpPr>
            <p:nvPr/>
          </p:nvCxnSpPr>
          <p:spPr>
            <a:xfrm rot="10800000" flipH="1">
              <a:off x="3628025" y="4395132"/>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5CB5D449-9F96-4F01-A98A-A1DFC7486112}"/>
                </a:ext>
              </a:extLst>
            </p:cNvPr>
            <p:cNvCxnSpPr>
              <a:cxnSpLocks/>
            </p:cNvCxnSpPr>
            <p:nvPr/>
          </p:nvCxnSpPr>
          <p:spPr>
            <a:xfrm rot="10800000" flipH="1">
              <a:off x="5308665" y="4395132"/>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EC561CA6-C476-4E6A-8E2D-0C5149CFC406}"/>
                </a:ext>
              </a:extLst>
            </p:cNvPr>
            <p:cNvCxnSpPr>
              <a:cxnSpLocks/>
            </p:cNvCxnSpPr>
            <p:nvPr/>
          </p:nvCxnSpPr>
          <p:spPr>
            <a:xfrm rot="10800000" flipH="1">
              <a:off x="6989305" y="4395132"/>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59" name="Text Placeholder 33">
            <a:extLst>
              <a:ext uri="{FF2B5EF4-FFF2-40B4-BE49-F238E27FC236}">
                <a16:creationId xmlns:a16="http://schemas.microsoft.com/office/drawing/2014/main" id="{55FCFFAA-6A41-41E3-84CF-E628B7D8AF92}"/>
              </a:ext>
            </a:extLst>
          </p:cNvPr>
          <p:cNvSpPr txBox="1">
            <a:spLocks/>
          </p:cNvSpPr>
          <p:nvPr/>
        </p:nvSpPr>
        <p:spPr>
          <a:xfrm>
            <a:off x="9140930" y="1843040"/>
            <a:ext cx="1843371" cy="590550"/>
          </a:xfrm>
          <a:prstGeom prst="rect">
            <a:avLst/>
          </a:prstGeom>
          <a:solidFill>
            <a:schemeClr val="accent6"/>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400">
                <a:solidFill>
                  <a:schemeClr val="bg1"/>
                </a:solidFill>
              </a:rPr>
              <a:t>Fully </a:t>
            </a:r>
            <a:br>
              <a:rPr lang="en-US" sz="1400">
                <a:solidFill>
                  <a:schemeClr val="bg1"/>
                </a:solidFill>
              </a:rPr>
            </a:br>
            <a:r>
              <a:rPr lang="en-US" sz="1400">
                <a:solidFill>
                  <a:schemeClr val="bg1"/>
                </a:solidFill>
              </a:rPr>
              <a:t>Unattended </a:t>
            </a:r>
          </a:p>
        </p:txBody>
      </p:sp>
      <p:sp>
        <p:nvSpPr>
          <p:cNvPr id="160" name="Text Placeholder 33">
            <a:extLst>
              <a:ext uri="{FF2B5EF4-FFF2-40B4-BE49-F238E27FC236}">
                <a16:creationId xmlns:a16="http://schemas.microsoft.com/office/drawing/2014/main" id="{1F0F8C04-6D84-4A25-9D7D-AC51A3560F18}"/>
              </a:ext>
            </a:extLst>
          </p:cNvPr>
          <p:cNvSpPr txBox="1">
            <a:spLocks/>
          </p:cNvSpPr>
          <p:nvPr/>
        </p:nvSpPr>
        <p:spPr>
          <a:xfrm>
            <a:off x="9140930" y="3630452"/>
            <a:ext cx="1843371" cy="723900"/>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spc="0"/>
              <a:t>100% automation</a:t>
            </a:r>
          </a:p>
        </p:txBody>
      </p:sp>
      <p:sp>
        <p:nvSpPr>
          <p:cNvPr id="161" name="Text Placeholder 33">
            <a:extLst>
              <a:ext uri="{FF2B5EF4-FFF2-40B4-BE49-F238E27FC236}">
                <a16:creationId xmlns:a16="http://schemas.microsoft.com/office/drawing/2014/main" id="{F94F7D6C-5371-4268-AC33-9102AE3CF1BE}"/>
              </a:ext>
            </a:extLst>
          </p:cNvPr>
          <p:cNvSpPr txBox="1">
            <a:spLocks/>
          </p:cNvSpPr>
          <p:nvPr/>
        </p:nvSpPr>
        <p:spPr>
          <a:xfrm>
            <a:off x="9140930" y="4549451"/>
            <a:ext cx="1843371" cy="1036914"/>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000" spc="0"/>
              <a:t>Examples:</a:t>
            </a:r>
          </a:p>
          <a:p>
            <a:pPr lvl="0">
              <a:defRPr/>
            </a:pPr>
            <a:r>
              <a:rPr lang="en-US" sz="1000" b="0" spc="0"/>
              <a:t>Robot processes</a:t>
            </a:r>
            <a:br>
              <a:rPr lang="en-US" sz="1000" b="0" spc="0"/>
            </a:br>
            <a:r>
              <a:rPr lang="en-US" sz="1000" b="0" spc="0"/>
              <a:t>invoices</a:t>
            </a:r>
          </a:p>
          <a:p>
            <a:pPr lvl="0">
              <a:defRPr/>
            </a:pPr>
            <a:r>
              <a:rPr lang="en-US" sz="1000" b="0" spc="0"/>
              <a:t>Robot loads data into a system like SAP</a:t>
            </a:r>
          </a:p>
        </p:txBody>
      </p:sp>
      <p:sp>
        <p:nvSpPr>
          <p:cNvPr id="124" name="Text Placeholder 33">
            <a:extLst>
              <a:ext uri="{FF2B5EF4-FFF2-40B4-BE49-F238E27FC236}">
                <a16:creationId xmlns:a16="http://schemas.microsoft.com/office/drawing/2014/main" id="{3F8B900B-58E0-44D8-80D8-FD9F455FEF74}"/>
              </a:ext>
            </a:extLst>
          </p:cNvPr>
          <p:cNvSpPr txBox="1">
            <a:spLocks/>
          </p:cNvSpPr>
          <p:nvPr/>
        </p:nvSpPr>
        <p:spPr>
          <a:xfrm>
            <a:off x="2761137" y="3630452"/>
            <a:ext cx="1843371" cy="723900"/>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spc="0"/>
              <a:t>100% human</a:t>
            </a:r>
          </a:p>
        </p:txBody>
      </p:sp>
      <p:sp>
        <p:nvSpPr>
          <p:cNvPr id="4" name="TextBox 3">
            <a:extLst>
              <a:ext uri="{FF2B5EF4-FFF2-40B4-BE49-F238E27FC236}">
                <a16:creationId xmlns:a16="http://schemas.microsoft.com/office/drawing/2014/main" id="{850143D6-57CB-440D-9EEB-FDC34AFFCDC8}"/>
              </a:ext>
            </a:extLst>
          </p:cNvPr>
          <p:cNvSpPr txBox="1"/>
          <p:nvPr/>
        </p:nvSpPr>
        <p:spPr>
          <a:xfrm>
            <a:off x="2088598" y="1007976"/>
            <a:ext cx="1000512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latin typeface="Arial"/>
                <a:cs typeface="Arial"/>
              </a:rPr>
              <a:t>Run your automations from a desktop, data center, or the cloud</a:t>
            </a:r>
            <a:endParaRPr lang="en-US" sz="2000">
              <a:cs typeface="+mn-lt"/>
            </a:endParaRPr>
          </a:p>
        </p:txBody>
      </p:sp>
    </p:spTree>
    <p:extLst>
      <p:ext uri="{BB962C8B-B14F-4D97-AF65-F5344CB8AC3E}">
        <p14:creationId xmlns:p14="http://schemas.microsoft.com/office/powerpoint/2010/main" val="3622572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2">
            <a:extLst>
              <a:ext uri="{FF2B5EF4-FFF2-40B4-BE49-F238E27FC236}">
                <a16:creationId xmlns:a16="http://schemas.microsoft.com/office/drawing/2014/main" id="{566FFA97-2963-43C5-98ED-62909A5B588F}"/>
              </a:ext>
            </a:extLst>
          </p:cNvPr>
          <p:cNvSpPr txBox="1">
            <a:spLocks/>
          </p:cNvSpPr>
          <p:nvPr/>
        </p:nvSpPr>
        <p:spPr>
          <a:xfrm>
            <a:off x="2267625" y="398607"/>
            <a:ext cx="3308684" cy="414382"/>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err="1"/>
              <a:t>UiPath</a:t>
            </a:r>
            <a:r>
              <a:rPr lang="en-US"/>
              <a:t> Orchestrator</a:t>
            </a:r>
          </a:p>
        </p:txBody>
      </p:sp>
      <p:sp>
        <p:nvSpPr>
          <p:cNvPr id="15" name="Title 32">
            <a:extLst>
              <a:ext uri="{FF2B5EF4-FFF2-40B4-BE49-F238E27FC236}">
                <a16:creationId xmlns:a16="http://schemas.microsoft.com/office/drawing/2014/main" id="{839F984E-8144-42EA-8C6E-89190B7F37CB}"/>
              </a:ext>
            </a:extLst>
          </p:cNvPr>
          <p:cNvSpPr txBox="1">
            <a:spLocks/>
          </p:cNvSpPr>
          <p:nvPr/>
        </p:nvSpPr>
        <p:spPr>
          <a:xfrm>
            <a:off x="2267625" y="895533"/>
            <a:ext cx="8349317" cy="414382"/>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sz="2000" b="0">
                <a:latin typeface="Arial"/>
              </a:rPr>
              <a:t>Securely control, manage, and monitor your global digital workforce with multiple deployment options available</a:t>
            </a:r>
          </a:p>
          <a:p>
            <a:endParaRPr lang="en-US" sz="2000" b="0">
              <a:latin typeface="Arial"/>
            </a:endParaRPr>
          </a:p>
        </p:txBody>
      </p:sp>
      <p:grpSp>
        <p:nvGrpSpPr>
          <p:cNvPr id="22" name="Group 21">
            <a:extLst>
              <a:ext uri="{FF2B5EF4-FFF2-40B4-BE49-F238E27FC236}">
                <a16:creationId xmlns:a16="http://schemas.microsoft.com/office/drawing/2014/main" id="{015888EA-7F2D-4128-BF96-56094CB816CA}"/>
              </a:ext>
            </a:extLst>
          </p:cNvPr>
          <p:cNvGrpSpPr/>
          <p:nvPr/>
        </p:nvGrpSpPr>
        <p:grpSpPr>
          <a:xfrm>
            <a:off x="3554312" y="5531392"/>
            <a:ext cx="6546618" cy="1194717"/>
            <a:chOff x="1989135" y="1702196"/>
            <a:chExt cx="9818916" cy="1791891"/>
          </a:xfrm>
        </p:grpSpPr>
        <p:cxnSp>
          <p:nvCxnSpPr>
            <p:cNvPr id="41" name="Straight Connector 40">
              <a:extLst>
                <a:ext uri="{FF2B5EF4-FFF2-40B4-BE49-F238E27FC236}">
                  <a16:creationId xmlns:a16="http://schemas.microsoft.com/office/drawing/2014/main" id="{6DD2B720-4FDA-43AD-A981-0BB3B3B91C5A}"/>
                </a:ext>
              </a:extLst>
            </p:cNvPr>
            <p:cNvCxnSpPr>
              <a:cxnSpLocks/>
            </p:cNvCxnSpPr>
            <p:nvPr/>
          </p:nvCxnSpPr>
          <p:spPr>
            <a:xfrm>
              <a:off x="3404685" y="2872052"/>
              <a:ext cx="1600200" cy="0"/>
            </a:xfrm>
            <a:prstGeom prst="line">
              <a:avLst/>
            </a:prstGeom>
            <a:ln w="2857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2" name="Text Placeholder 33">
              <a:extLst>
                <a:ext uri="{FF2B5EF4-FFF2-40B4-BE49-F238E27FC236}">
                  <a16:creationId xmlns:a16="http://schemas.microsoft.com/office/drawing/2014/main" id="{D191C45F-7AF7-43E6-80FD-7B867C5DB139}"/>
                </a:ext>
              </a:extLst>
            </p:cNvPr>
            <p:cNvSpPr txBox="1">
              <a:spLocks/>
            </p:cNvSpPr>
            <p:nvPr/>
          </p:nvSpPr>
          <p:spPr>
            <a:xfrm>
              <a:off x="1989135" y="1702196"/>
              <a:ext cx="1420814" cy="267230"/>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defRPr/>
              </a:pPr>
              <a:r>
                <a:rPr lang="en-US" sz="1400"/>
                <a:t>On-Premises</a:t>
              </a:r>
            </a:p>
          </p:txBody>
        </p:sp>
        <p:sp>
          <p:nvSpPr>
            <p:cNvPr id="43" name="Text Placeholder 33">
              <a:extLst>
                <a:ext uri="{FF2B5EF4-FFF2-40B4-BE49-F238E27FC236}">
                  <a16:creationId xmlns:a16="http://schemas.microsoft.com/office/drawing/2014/main" id="{F023746F-A439-4795-BCAA-92955311C84F}"/>
                </a:ext>
              </a:extLst>
            </p:cNvPr>
            <p:cNvSpPr txBox="1">
              <a:spLocks/>
            </p:cNvSpPr>
            <p:nvPr/>
          </p:nvSpPr>
          <p:spPr>
            <a:xfrm>
              <a:off x="4882516" y="1770148"/>
              <a:ext cx="1420814" cy="267230"/>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defRPr/>
              </a:pPr>
              <a:r>
                <a:rPr lang="en-US" sz="1400"/>
                <a:t>Private Cloud</a:t>
              </a:r>
            </a:p>
          </p:txBody>
        </p:sp>
        <p:sp>
          <p:nvSpPr>
            <p:cNvPr id="44" name="Text Placeholder 33">
              <a:extLst>
                <a:ext uri="{FF2B5EF4-FFF2-40B4-BE49-F238E27FC236}">
                  <a16:creationId xmlns:a16="http://schemas.microsoft.com/office/drawing/2014/main" id="{49F2D143-38CC-4461-B428-0F7F51936FA1}"/>
                </a:ext>
              </a:extLst>
            </p:cNvPr>
            <p:cNvSpPr txBox="1">
              <a:spLocks/>
            </p:cNvSpPr>
            <p:nvPr/>
          </p:nvSpPr>
          <p:spPr>
            <a:xfrm>
              <a:off x="7594238" y="1780909"/>
              <a:ext cx="1420814" cy="267230"/>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defRPr/>
              </a:pPr>
              <a:r>
                <a:rPr lang="en-US" sz="1400"/>
                <a:t>Public Cloud</a:t>
              </a:r>
            </a:p>
          </p:txBody>
        </p:sp>
        <p:sp>
          <p:nvSpPr>
            <p:cNvPr id="45" name="Text Placeholder 33">
              <a:extLst>
                <a:ext uri="{FF2B5EF4-FFF2-40B4-BE49-F238E27FC236}">
                  <a16:creationId xmlns:a16="http://schemas.microsoft.com/office/drawing/2014/main" id="{5C1ADD92-B6DD-44D1-A9C5-FE6C8E07BCD3}"/>
                </a:ext>
              </a:extLst>
            </p:cNvPr>
            <p:cNvSpPr txBox="1">
              <a:spLocks/>
            </p:cNvSpPr>
            <p:nvPr/>
          </p:nvSpPr>
          <p:spPr>
            <a:xfrm>
              <a:off x="10387237" y="1788107"/>
              <a:ext cx="1420814" cy="267230"/>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defRPr/>
              </a:pPr>
              <a:r>
                <a:rPr lang="en-US" sz="1400" err="1"/>
                <a:t>UiPath</a:t>
              </a:r>
              <a:r>
                <a:rPr lang="en-US" sz="1400"/>
                <a:t> Cloud</a:t>
              </a:r>
            </a:p>
          </p:txBody>
        </p:sp>
        <p:sp>
          <p:nvSpPr>
            <p:cNvPr id="46" name="Oval 45">
              <a:extLst>
                <a:ext uri="{FF2B5EF4-FFF2-40B4-BE49-F238E27FC236}">
                  <a16:creationId xmlns:a16="http://schemas.microsoft.com/office/drawing/2014/main" id="{1E3CF019-ED1E-4032-BDDF-0F6E8C1857F2}"/>
                </a:ext>
              </a:extLst>
            </p:cNvPr>
            <p:cNvSpPr/>
            <p:nvPr/>
          </p:nvSpPr>
          <p:spPr>
            <a:xfrm>
              <a:off x="2079623" y="2254249"/>
              <a:ext cx="1239839" cy="1239838"/>
            </a:xfrm>
            <a:prstGeom prst="ellipse">
              <a:avLst/>
            </a:prstGeom>
            <a:solidFill>
              <a:schemeClr val="bg1"/>
            </a:solidFill>
            <a:ln w="6350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pic>
          <p:nvPicPr>
            <p:cNvPr id="47" name="Graphic 46">
              <a:extLst>
                <a:ext uri="{FF2B5EF4-FFF2-40B4-BE49-F238E27FC236}">
                  <a16:creationId xmlns:a16="http://schemas.microsoft.com/office/drawing/2014/main" id="{F64366C2-F564-47C4-AB78-F17FFBDD882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12986" y="2487613"/>
              <a:ext cx="773114" cy="773112"/>
            </a:xfrm>
            <a:prstGeom prst="rect">
              <a:avLst/>
            </a:prstGeom>
          </p:spPr>
        </p:pic>
        <p:grpSp>
          <p:nvGrpSpPr>
            <p:cNvPr id="48" name="Group 47">
              <a:extLst>
                <a:ext uri="{FF2B5EF4-FFF2-40B4-BE49-F238E27FC236}">
                  <a16:creationId xmlns:a16="http://schemas.microsoft.com/office/drawing/2014/main" id="{46ECBC6B-C28C-48F6-974D-EB9F76D0D551}"/>
                </a:ext>
              </a:extLst>
            </p:cNvPr>
            <p:cNvGrpSpPr/>
            <p:nvPr/>
          </p:nvGrpSpPr>
          <p:grpSpPr>
            <a:xfrm>
              <a:off x="10569261" y="2491135"/>
              <a:ext cx="1056770" cy="717090"/>
              <a:chOff x="9100805" y="5610537"/>
              <a:chExt cx="498333" cy="338154"/>
            </a:xfrm>
          </p:grpSpPr>
          <p:sp>
            <p:nvSpPr>
              <p:cNvPr id="49" name="Freeform: Shape 48">
                <a:extLst>
                  <a:ext uri="{FF2B5EF4-FFF2-40B4-BE49-F238E27FC236}">
                    <a16:creationId xmlns:a16="http://schemas.microsoft.com/office/drawing/2014/main" id="{32BF91E8-2C04-46DD-9202-553A476FE07F}"/>
                  </a:ext>
                </a:extLst>
              </p:cNvPr>
              <p:cNvSpPr/>
              <p:nvPr/>
            </p:nvSpPr>
            <p:spPr>
              <a:xfrm>
                <a:off x="9100805" y="5610537"/>
                <a:ext cx="498333" cy="338154"/>
              </a:xfrm>
              <a:custGeom>
                <a:avLst/>
                <a:gdLst>
                  <a:gd name="connsiteX0" fmla="*/ 249166 w 498332"/>
                  <a:gd name="connsiteY0" fmla="*/ 0 h 338154"/>
                  <a:gd name="connsiteX1" fmla="*/ 109819 w 498332"/>
                  <a:gd name="connsiteY1" fmla="*/ 77620 h 338154"/>
                  <a:gd name="connsiteX2" fmla="*/ 0 w 498332"/>
                  <a:gd name="connsiteY2" fmla="*/ 206897 h 338154"/>
                  <a:gd name="connsiteX3" fmla="*/ 133482 w 498332"/>
                  <a:gd name="connsiteY3" fmla="*/ 338154 h 338154"/>
                  <a:gd name="connsiteX4" fmla="*/ 213571 w 498332"/>
                  <a:gd name="connsiteY4" fmla="*/ 338154 h 338154"/>
                  <a:gd name="connsiteX5" fmla="*/ 231369 w 498332"/>
                  <a:gd name="connsiteY5" fmla="*/ 320357 h 338154"/>
                  <a:gd name="connsiteX6" fmla="*/ 213571 w 498332"/>
                  <a:gd name="connsiteY6" fmla="*/ 302559 h 338154"/>
                  <a:gd name="connsiteX7" fmla="*/ 133482 w 498332"/>
                  <a:gd name="connsiteY7" fmla="*/ 302559 h 338154"/>
                  <a:gd name="connsiteX8" fmla="*/ 35595 w 498332"/>
                  <a:gd name="connsiteY8" fmla="*/ 206897 h 338154"/>
                  <a:gd name="connsiteX9" fmla="*/ 122852 w 498332"/>
                  <a:gd name="connsiteY9" fmla="*/ 111700 h 338154"/>
                  <a:gd name="connsiteX10" fmla="*/ 136653 w 498332"/>
                  <a:gd name="connsiteY10" fmla="*/ 102379 h 338154"/>
                  <a:gd name="connsiteX11" fmla="*/ 249166 w 498332"/>
                  <a:gd name="connsiteY11" fmla="*/ 35595 h 338154"/>
                  <a:gd name="connsiteX12" fmla="*/ 373433 w 498332"/>
                  <a:gd name="connsiteY12" fmla="*/ 135341 h 338154"/>
                  <a:gd name="connsiteX13" fmla="*/ 389607 w 498332"/>
                  <a:gd name="connsiteY13" fmla="*/ 149576 h 338154"/>
                  <a:gd name="connsiteX14" fmla="*/ 462737 w 498332"/>
                  <a:gd name="connsiteY14" fmla="*/ 225807 h 338154"/>
                  <a:gd name="connsiteX15" fmla="*/ 439837 w 498332"/>
                  <a:gd name="connsiteY15" fmla="*/ 279957 h 338154"/>
                  <a:gd name="connsiteX16" fmla="*/ 384132 w 498332"/>
                  <a:gd name="connsiteY16" fmla="*/ 302559 h 338154"/>
                  <a:gd name="connsiteX17" fmla="*/ 284762 w 498332"/>
                  <a:gd name="connsiteY17" fmla="*/ 302559 h 338154"/>
                  <a:gd name="connsiteX18" fmla="*/ 266964 w 498332"/>
                  <a:gd name="connsiteY18" fmla="*/ 320357 h 338154"/>
                  <a:gd name="connsiteX19" fmla="*/ 284762 w 498332"/>
                  <a:gd name="connsiteY19" fmla="*/ 338154 h 338154"/>
                  <a:gd name="connsiteX20" fmla="*/ 384132 w 498332"/>
                  <a:gd name="connsiteY20" fmla="*/ 338154 h 338154"/>
                  <a:gd name="connsiteX21" fmla="*/ 464761 w 498332"/>
                  <a:gd name="connsiteY21" fmla="*/ 305370 h 338154"/>
                  <a:gd name="connsiteX22" fmla="*/ 498333 w 498332"/>
                  <a:gd name="connsiteY22" fmla="*/ 225807 h 338154"/>
                  <a:gd name="connsiteX23" fmla="*/ 405254 w 498332"/>
                  <a:gd name="connsiteY23" fmla="*/ 115749 h 338154"/>
                  <a:gd name="connsiteX24" fmla="*/ 249166 w 498332"/>
                  <a:gd name="connsiteY24" fmla="*/ 0 h 33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8332" h="338154">
                    <a:moveTo>
                      <a:pt x="249166" y="0"/>
                    </a:moveTo>
                    <a:cubicBezTo>
                      <a:pt x="191362" y="0"/>
                      <a:pt x="138833" y="30059"/>
                      <a:pt x="109819" y="77620"/>
                    </a:cubicBezTo>
                    <a:cubicBezTo>
                      <a:pt x="46939" y="88751"/>
                      <a:pt x="0" y="142658"/>
                      <a:pt x="0" y="206897"/>
                    </a:cubicBezTo>
                    <a:cubicBezTo>
                      <a:pt x="0" y="279467"/>
                      <a:pt x="59838" y="338154"/>
                      <a:pt x="133482" y="338154"/>
                    </a:cubicBezTo>
                    <a:lnTo>
                      <a:pt x="213571" y="338154"/>
                    </a:lnTo>
                    <a:cubicBezTo>
                      <a:pt x="223401" y="338154"/>
                      <a:pt x="231369" y="330186"/>
                      <a:pt x="231369" y="320357"/>
                    </a:cubicBezTo>
                    <a:cubicBezTo>
                      <a:pt x="231369" y="310527"/>
                      <a:pt x="223401" y="302559"/>
                      <a:pt x="213571" y="302559"/>
                    </a:cubicBezTo>
                    <a:lnTo>
                      <a:pt x="133482" y="302559"/>
                    </a:lnTo>
                    <a:cubicBezTo>
                      <a:pt x="79344" y="302559"/>
                      <a:pt x="35595" y="259652"/>
                      <a:pt x="35595" y="206897"/>
                    </a:cubicBezTo>
                    <a:cubicBezTo>
                      <a:pt x="35595" y="157936"/>
                      <a:pt x="73284" y="117030"/>
                      <a:pt x="122852" y="111700"/>
                    </a:cubicBezTo>
                    <a:cubicBezTo>
                      <a:pt x="128712" y="111070"/>
                      <a:pt x="133881" y="107580"/>
                      <a:pt x="136653" y="102379"/>
                    </a:cubicBezTo>
                    <a:cubicBezTo>
                      <a:pt x="158322" y="61747"/>
                      <a:pt x="201398" y="35595"/>
                      <a:pt x="249166" y="35595"/>
                    </a:cubicBezTo>
                    <a:cubicBezTo>
                      <a:pt x="310037" y="35595"/>
                      <a:pt x="361831" y="77781"/>
                      <a:pt x="373433" y="135341"/>
                    </a:cubicBezTo>
                    <a:cubicBezTo>
                      <a:pt x="375013" y="143182"/>
                      <a:pt x="381629" y="149005"/>
                      <a:pt x="389607" y="149576"/>
                    </a:cubicBezTo>
                    <a:cubicBezTo>
                      <a:pt x="430891" y="152535"/>
                      <a:pt x="462737" y="185681"/>
                      <a:pt x="462737" y="225807"/>
                    </a:cubicBezTo>
                    <a:cubicBezTo>
                      <a:pt x="462737" y="246090"/>
                      <a:pt x="454513" y="265564"/>
                      <a:pt x="439837" y="279957"/>
                    </a:cubicBezTo>
                    <a:cubicBezTo>
                      <a:pt x="425094" y="294417"/>
                      <a:pt x="405051" y="302559"/>
                      <a:pt x="384132" y="302559"/>
                    </a:cubicBezTo>
                    <a:lnTo>
                      <a:pt x="284762" y="302559"/>
                    </a:lnTo>
                    <a:cubicBezTo>
                      <a:pt x="274932" y="302559"/>
                      <a:pt x="266964" y="310527"/>
                      <a:pt x="266964" y="320357"/>
                    </a:cubicBezTo>
                    <a:cubicBezTo>
                      <a:pt x="266964" y="330186"/>
                      <a:pt x="274932" y="338154"/>
                      <a:pt x="284762" y="338154"/>
                    </a:cubicBezTo>
                    <a:lnTo>
                      <a:pt x="384132" y="338154"/>
                    </a:lnTo>
                    <a:cubicBezTo>
                      <a:pt x="414347" y="338154"/>
                      <a:pt x="443346" y="326374"/>
                      <a:pt x="464761" y="305370"/>
                    </a:cubicBezTo>
                    <a:cubicBezTo>
                      <a:pt x="486244" y="284301"/>
                      <a:pt x="498333" y="255677"/>
                      <a:pt x="498333" y="225807"/>
                    </a:cubicBezTo>
                    <a:cubicBezTo>
                      <a:pt x="498333" y="171158"/>
                      <a:pt x="458491" y="125621"/>
                      <a:pt x="405254" y="115749"/>
                    </a:cubicBezTo>
                    <a:cubicBezTo>
                      <a:pt x="385716" y="48074"/>
                      <a:pt x="322488" y="0"/>
                      <a:pt x="249166" y="0"/>
                    </a:cubicBezTo>
                    <a:close/>
                  </a:path>
                </a:pathLst>
              </a:custGeom>
              <a:solidFill>
                <a:schemeClr val="accent2"/>
              </a:solidFill>
              <a:ln w="878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FCD043-F477-421B-A1B1-5EF26EEFCE71}"/>
                  </a:ext>
                </a:extLst>
              </p:cNvPr>
              <p:cNvSpPr/>
              <p:nvPr/>
            </p:nvSpPr>
            <p:spPr>
              <a:xfrm>
                <a:off x="9285554" y="5738849"/>
                <a:ext cx="128834" cy="119631"/>
              </a:xfrm>
              <a:custGeom>
                <a:avLst/>
                <a:gdLst>
                  <a:gd name="connsiteX0" fmla="*/ 73619 w 128833"/>
                  <a:gd name="connsiteY0" fmla="*/ 9202 h 119631"/>
                  <a:gd name="connsiteX1" fmla="*/ 82822 w 128833"/>
                  <a:gd name="connsiteY1" fmla="*/ 0 h 119631"/>
                  <a:gd name="connsiteX2" fmla="*/ 92024 w 128833"/>
                  <a:gd name="connsiteY2" fmla="*/ 9202 h 119631"/>
                  <a:gd name="connsiteX3" fmla="*/ 92024 w 128833"/>
                  <a:gd name="connsiteY3" fmla="*/ 73619 h 119631"/>
                  <a:gd name="connsiteX4" fmla="*/ 46012 w 128833"/>
                  <a:gd name="connsiteY4" fmla="*/ 119631 h 119631"/>
                  <a:gd name="connsiteX5" fmla="*/ 0 w 128833"/>
                  <a:gd name="connsiteY5" fmla="*/ 73619 h 119631"/>
                  <a:gd name="connsiteX6" fmla="*/ 0 w 128833"/>
                  <a:gd name="connsiteY6" fmla="*/ 9202 h 119631"/>
                  <a:gd name="connsiteX7" fmla="*/ 9202 w 128833"/>
                  <a:gd name="connsiteY7" fmla="*/ 0 h 119631"/>
                  <a:gd name="connsiteX8" fmla="*/ 18405 w 128833"/>
                  <a:gd name="connsiteY8" fmla="*/ 9202 h 119631"/>
                  <a:gd name="connsiteX9" fmla="*/ 18405 w 128833"/>
                  <a:gd name="connsiteY9" fmla="*/ 73619 h 119631"/>
                  <a:gd name="connsiteX10" fmla="*/ 46012 w 128833"/>
                  <a:gd name="connsiteY10" fmla="*/ 101226 h 119631"/>
                  <a:gd name="connsiteX11" fmla="*/ 73619 w 128833"/>
                  <a:gd name="connsiteY11" fmla="*/ 73619 h 119631"/>
                  <a:gd name="connsiteX12" fmla="*/ 73619 w 128833"/>
                  <a:gd name="connsiteY12" fmla="*/ 9202 h 119631"/>
                  <a:gd name="connsiteX13" fmla="*/ 110429 w 128833"/>
                  <a:gd name="connsiteY13" fmla="*/ 52147 h 119631"/>
                  <a:gd name="connsiteX14" fmla="*/ 119631 w 128833"/>
                  <a:gd name="connsiteY14" fmla="*/ 46012 h 119631"/>
                  <a:gd name="connsiteX15" fmla="*/ 128834 w 128833"/>
                  <a:gd name="connsiteY15" fmla="*/ 52147 h 119631"/>
                  <a:gd name="connsiteX16" fmla="*/ 128834 w 128833"/>
                  <a:gd name="connsiteY16" fmla="*/ 113496 h 119631"/>
                  <a:gd name="connsiteX17" fmla="*/ 119631 w 128833"/>
                  <a:gd name="connsiteY17" fmla="*/ 119631 h 119631"/>
                  <a:gd name="connsiteX18" fmla="*/ 110429 w 128833"/>
                  <a:gd name="connsiteY18" fmla="*/ 113496 h 119631"/>
                  <a:gd name="connsiteX19" fmla="*/ 110429 w 128833"/>
                  <a:gd name="connsiteY19" fmla="*/ 52147 h 119631"/>
                  <a:gd name="connsiteX20" fmla="*/ 119631 w 128833"/>
                  <a:gd name="connsiteY20" fmla="*/ 18405 h 119631"/>
                  <a:gd name="connsiteX21" fmla="*/ 110429 w 128833"/>
                  <a:gd name="connsiteY21" fmla="*/ 9202 h 119631"/>
                  <a:gd name="connsiteX22" fmla="*/ 119631 w 128833"/>
                  <a:gd name="connsiteY22" fmla="*/ 0 h 119631"/>
                  <a:gd name="connsiteX23" fmla="*/ 128834 w 128833"/>
                  <a:gd name="connsiteY23" fmla="*/ 9202 h 119631"/>
                  <a:gd name="connsiteX24" fmla="*/ 119631 w 128833"/>
                  <a:gd name="connsiteY24" fmla="*/ 18405 h 11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8833" h="119631">
                    <a:moveTo>
                      <a:pt x="73619" y="9202"/>
                    </a:moveTo>
                    <a:cubicBezTo>
                      <a:pt x="73619" y="4120"/>
                      <a:pt x="77739" y="0"/>
                      <a:pt x="82822" y="0"/>
                    </a:cubicBezTo>
                    <a:cubicBezTo>
                      <a:pt x="87904" y="0"/>
                      <a:pt x="92024" y="4120"/>
                      <a:pt x="92024" y="9202"/>
                    </a:cubicBezTo>
                    <a:lnTo>
                      <a:pt x="92024" y="73619"/>
                    </a:lnTo>
                    <a:cubicBezTo>
                      <a:pt x="92024" y="99031"/>
                      <a:pt x="71424" y="119631"/>
                      <a:pt x="46012" y="119631"/>
                    </a:cubicBezTo>
                    <a:cubicBezTo>
                      <a:pt x="20601" y="119631"/>
                      <a:pt x="0" y="99031"/>
                      <a:pt x="0" y="73619"/>
                    </a:cubicBezTo>
                    <a:lnTo>
                      <a:pt x="0" y="9202"/>
                    </a:lnTo>
                    <a:cubicBezTo>
                      <a:pt x="0" y="4120"/>
                      <a:pt x="4120" y="0"/>
                      <a:pt x="9202" y="0"/>
                    </a:cubicBezTo>
                    <a:cubicBezTo>
                      <a:pt x="14285" y="0"/>
                      <a:pt x="18405" y="4120"/>
                      <a:pt x="18405" y="9202"/>
                    </a:cubicBezTo>
                    <a:lnTo>
                      <a:pt x="18405" y="73619"/>
                    </a:lnTo>
                    <a:cubicBezTo>
                      <a:pt x="18405" y="88866"/>
                      <a:pt x="30765" y="101226"/>
                      <a:pt x="46012" y="101226"/>
                    </a:cubicBezTo>
                    <a:cubicBezTo>
                      <a:pt x="61259" y="101226"/>
                      <a:pt x="73619" y="88866"/>
                      <a:pt x="73619" y="73619"/>
                    </a:cubicBezTo>
                    <a:lnTo>
                      <a:pt x="73619" y="9202"/>
                    </a:lnTo>
                    <a:close/>
                    <a:moveTo>
                      <a:pt x="110429" y="52147"/>
                    </a:moveTo>
                    <a:cubicBezTo>
                      <a:pt x="110429" y="48759"/>
                      <a:pt x="114549" y="46012"/>
                      <a:pt x="119631" y="46012"/>
                    </a:cubicBezTo>
                    <a:cubicBezTo>
                      <a:pt x="124714" y="46012"/>
                      <a:pt x="128834" y="48759"/>
                      <a:pt x="128834" y="52147"/>
                    </a:cubicBezTo>
                    <a:lnTo>
                      <a:pt x="128834" y="113496"/>
                    </a:lnTo>
                    <a:cubicBezTo>
                      <a:pt x="128834" y="116884"/>
                      <a:pt x="124714" y="119631"/>
                      <a:pt x="119631" y="119631"/>
                    </a:cubicBezTo>
                    <a:cubicBezTo>
                      <a:pt x="114549" y="119631"/>
                      <a:pt x="110429" y="116884"/>
                      <a:pt x="110429" y="113496"/>
                    </a:cubicBezTo>
                    <a:lnTo>
                      <a:pt x="110429" y="52147"/>
                    </a:lnTo>
                    <a:close/>
                    <a:moveTo>
                      <a:pt x="119631" y="18405"/>
                    </a:moveTo>
                    <a:cubicBezTo>
                      <a:pt x="114549" y="18405"/>
                      <a:pt x="110429" y="14285"/>
                      <a:pt x="110429" y="9202"/>
                    </a:cubicBezTo>
                    <a:cubicBezTo>
                      <a:pt x="110429" y="4120"/>
                      <a:pt x="114549" y="0"/>
                      <a:pt x="119631" y="0"/>
                    </a:cubicBezTo>
                    <a:cubicBezTo>
                      <a:pt x="124714" y="0"/>
                      <a:pt x="128834" y="4120"/>
                      <a:pt x="128834" y="9202"/>
                    </a:cubicBezTo>
                    <a:cubicBezTo>
                      <a:pt x="128834" y="14285"/>
                      <a:pt x="124714" y="18405"/>
                      <a:pt x="119631" y="18405"/>
                    </a:cubicBezTo>
                    <a:close/>
                  </a:path>
                </a:pathLst>
              </a:custGeom>
              <a:solidFill>
                <a:srgbClr val="FA4616"/>
              </a:solidFill>
              <a:ln w="4465" cap="flat">
                <a:noFill/>
                <a:prstDash val="solid"/>
                <a:miter/>
              </a:ln>
            </p:spPr>
            <p:txBody>
              <a:bodyPr rtlCol="0" anchor="ctr"/>
              <a:lstStyle/>
              <a:p>
                <a:endParaRPr lang="en-US"/>
              </a:p>
            </p:txBody>
          </p:sp>
        </p:grpSp>
        <p:grpSp>
          <p:nvGrpSpPr>
            <p:cNvPr id="51" name="Group 50">
              <a:extLst>
                <a:ext uri="{FF2B5EF4-FFF2-40B4-BE49-F238E27FC236}">
                  <a16:creationId xmlns:a16="http://schemas.microsoft.com/office/drawing/2014/main" id="{9583B0ED-913B-4F07-B0AD-124CFF0505E7}"/>
                </a:ext>
              </a:extLst>
            </p:cNvPr>
            <p:cNvGrpSpPr/>
            <p:nvPr/>
          </p:nvGrpSpPr>
          <p:grpSpPr>
            <a:xfrm>
              <a:off x="5079413" y="2487613"/>
              <a:ext cx="1027024" cy="696910"/>
              <a:chOff x="5315699" y="2647950"/>
              <a:chExt cx="554452" cy="376236"/>
            </a:xfrm>
          </p:grpSpPr>
          <p:sp>
            <p:nvSpPr>
              <p:cNvPr id="52" name="Freeform: Shape 51">
                <a:extLst>
                  <a:ext uri="{FF2B5EF4-FFF2-40B4-BE49-F238E27FC236}">
                    <a16:creationId xmlns:a16="http://schemas.microsoft.com/office/drawing/2014/main" id="{BE5D5C89-9D18-4855-8AB6-8BF05E947915}"/>
                  </a:ext>
                </a:extLst>
              </p:cNvPr>
              <p:cNvSpPr/>
              <p:nvPr/>
            </p:nvSpPr>
            <p:spPr>
              <a:xfrm>
                <a:off x="5315699" y="2647950"/>
                <a:ext cx="554452" cy="376236"/>
              </a:xfrm>
              <a:custGeom>
                <a:avLst/>
                <a:gdLst>
                  <a:gd name="connsiteX0" fmla="*/ 1696972 w 3393944"/>
                  <a:gd name="connsiteY0" fmla="*/ 0 h 2303033"/>
                  <a:gd name="connsiteX1" fmla="*/ 747935 w 3393944"/>
                  <a:gd name="connsiteY1" fmla="*/ 528637 h 2303033"/>
                  <a:gd name="connsiteX2" fmla="*/ 0 w 3393944"/>
                  <a:gd name="connsiteY2" fmla="*/ 1409093 h 2303033"/>
                  <a:gd name="connsiteX3" fmla="*/ 909092 w 3393944"/>
                  <a:gd name="connsiteY3" fmla="*/ 2303034 h 2303033"/>
                  <a:gd name="connsiteX4" fmla="*/ 1454548 w 3393944"/>
                  <a:gd name="connsiteY4" fmla="*/ 2303034 h 2303033"/>
                  <a:gd name="connsiteX5" fmla="*/ 1575760 w 3393944"/>
                  <a:gd name="connsiteY5" fmla="*/ 2181822 h 2303033"/>
                  <a:gd name="connsiteX6" fmla="*/ 1454548 w 3393944"/>
                  <a:gd name="connsiteY6" fmla="*/ 2060609 h 2303033"/>
                  <a:gd name="connsiteX7" fmla="*/ 909092 w 3393944"/>
                  <a:gd name="connsiteY7" fmla="*/ 2060609 h 2303033"/>
                  <a:gd name="connsiteX8" fmla="*/ 242425 w 3393944"/>
                  <a:gd name="connsiteY8" fmla="*/ 1409093 h 2303033"/>
                  <a:gd name="connsiteX9" fmla="*/ 836698 w 3393944"/>
                  <a:gd name="connsiteY9" fmla="*/ 760747 h 2303033"/>
                  <a:gd name="connsiteX10" fmla="*/ 930692 w 3393944"/>
                  <a:gd name="connsiteY10" fmla="*/ 697262 h 2303033"/>
                  <a:gd name="connsiteX11" fmla="*/ 1696972 w 3393944"/>
                  <a:gd name="connsiteY11" fmla="*/ 242425 h 2303033"/>
                  <a:gd name="connsiteX12" fmla="*/ 2543301 w 3393944"/>
                  <a:gd name="connsiteY12" fmla="*/ 921753 h 2303033"/>
                  <a:gd name="connsiteX13" fmla="*/ 2653459 w 3393944"/>
                  <a:gd name="connsiteY13" fmla="*/ 1018705 h 2303033"/>
                  <a:gd name="connsiteX14" fmla="*/ 3151520 w 3393944"/>
                  <a:gd name="connsiteY14" fmla="*/ 1537881 h 2303033"/>
                  <a:gd name="connsiteX15" fmla="*/ 2995556 w 3393944"/>
                  <a:gd name="connsiteY15" fmla="*/ 1906676 h 2303033"/>
                  <a:gd name="connsiteX16" fmla="*/ 2616168 w 3393944"/>
                  <a:gd name="connsiteY16" fmla="*/ 2060609 h 2303033"/>
                  <a:gd name="connsiteX17" fmla="*/ 1939397 w 3393944"/>
                  <a:gd name="connsiteY17" fmla="*/ 2060609 h 2303033"/>
                  <a:gd name="connsiteX18" fmla="*/ 1818185 w 3393944"/>
                  <a:gd name="connsiteY18" fmla="*/ 2181822 h 2303033"/>
                  <a:gd name="connsiteX19" fmla="*/ 1939397 w 3393944"/>
                  <a:gd name="connsiteY19" fmla="*/ 2303034 h 2303033"/>
                  <a:gd name="connsiteX20" fmla="*/ 2616168 w 3393944"/>
                  <a:gd name="connsiteY20" fmla="*/ 2303034 h 2303033"/>
                  <a:gd name="connsiteX21" fmla="*/ 3165302 w 3393944"/>
                  <a:gd name="connsiteY21" fmla="*/ 2079755 h 2303033"/>
                  <a:gd name="connsiteX22" fmla="*/ 3393945 w 3393944"/>
                  <a:gd name="connsiteY22" fmla="*/ 1537881 h 2303033"/>
                  <a:gd name="connsiteX23" fmla="*/ 2760023 w 3393944"/>
                  <a:gd name="connsiteY23" fmla="*/ 788323 h 2303033"/>
                  <a:gd name="connsiteX24" fmla="*/ 1696972 w 3393944"/>
                  <a:gd name="connsiteY24" fmla="*/ 0 h 230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93944" h="2303033">
                    <a:moveTo>
                      <a:pt x="1696972" y="0"/>
                    </a:moveTo>
                    <a:cubicBezTo>
                      <a:pt x="1303293" y="0"/>
                      <a:pt x="945535" y="204722"/>
                      <a:pt x="747935" y="528637"/>
                    </a:cubicBezTo>
                    <a:cubicBezTo>
                      <a:pt x="319685" y="604445"/>
                      <a:pt x="0" y="971589"/>
                      <a:pt x="0" y="1409093"/>
                    </a:cubicBezTo>
                    <a:cubicBezTo>
                      <a:pt x="0" y="1903336"/>
                      <a:pt x="407536" y="2303034"/>
                      <a:pt x="909092" y="2303034"/>
                    </a:cubicBezTo>
                    <a:lnTo>
                      <a:pt x="1454548" y="2303034"/>
                    </a:lnTo>
                    <a:cubicBezTo>
                      <a:pt x="1521493" y="2303034"/>
                      <a:pt x="1575760" y="2248767"/>
                      <a:pt x="1575760" y="2181822"/>
                    </a:cubicBezTo>
                    <a:cubicBezTo>
                      <a:pt x="1575760" y="2114876"/>
                      <a:pt x="1521493" y="2060609"/>
                      <a:pt x="1454548" y="2060609"/>
                    </a:cubicBezTo>
                    <a:lnTo>
                      <a:pt x="909092" y="2060609"/>
                    </a:lnTo>
                    <a:cubicBezTo>
                      <a:pt x="540381" y="2060609"/>
                      <a:pt x="242425" y="1768385"/>
                      <a:pt x="242425" y="1409093"/>
                    </a:cubicBezTo>
                    <a:cubicBezTo>
                      <a:pt x="242425" y="1075638"/>
                      <a:pt x="499109" y="797044"/>
                      <a:pt x="836698" y="760747"/>
                    </a:cubicBezTo>
                    <a:cubicBezTo>
                      <a:pt x="876607" y="756456"/>
                      <a:pt x="911808" y="732686"/>
                      <a:pt x="930692" y="697262"/>
                    </a:cubicBezTo>
                    <a:cubicBezTo>
                      <a:pt x="1078268" y="420532"/>
                      <a:pt x="1371645" y="242425"/>
                      <a:pt x="1696972" y="242425"/>
                    </a:cubicBezTo>
                    <a:cubicBezTo>
                      <a:pt x="2111537" y="242425"/>
                      <a:pt x="2464289" y="529736"/>
                      <a:pt x="2543301" y="921753"/>
                    </a:cubicBezTo>
                    <a:cubicBezTo>
                      <a:pt x="2554065" y="975153"/>
                      <a:pt x="2599126" y="1014814"/>
                      <a:pt x="2653459" y="1018705"/>
                    </a:cubicBezTo>
                    <a:cubicBezTo>
                      <a:pt x="2934629" y="1038856"/>
                      <a:pt x="3151520" y="1264596"/>
                      <a:pt x="3151520" y="1537881"/>
                    </a:cubicBezTo>
                    <a:cubicBezTo>
                      <a:pt x="3151520" y="1676021"/>
                      <a:pt x="3095508" y="1808651"/>
                      <a:pt x="2995556" y="1906676"/>
                    </a:cubicBezTo>
                    <a:cubicBezTo>
                      <a:pt x="2895144" y="2005155"/>
                      <a:pt x="2758641" y="2060609"/>
                      <a:pt x="2616168" y="2060609"/>
                    </a:cubicBezTo>
                    <a:lnTo>
                      <a:pt x="1939397" y="2060609"/>
                    </a:lnTo>
                    <a:cubicBezTo>
                      <a:pt x="1872451" y="2060609"/>
                      <a:pt x="1818185" y="2114876"/>
                      <a:pt x="1818185" y="2181822"/>
                    </a:cubicBezTo>
                    <a:cubicBezTo>
                      <a:pt x="1818185" y="2248767"/>
                      <a:pt x="1872451" y="2303034"/>
                      <a:pt x="1939397" y="2303034"/>
                    </a:cubicBezTo>
                    <a:lnTo>
                      <a:pt x="2616168" y="2303034"/>
                    </a:lnTo>
                    <a:cubicBezTo>
                      <a:pt x="2821950" y="2303034"/>
                      <a:pt x="3019453" y="2222804"/>
                      <a:pt x="3165302" y="2079755"/>
                    </a:cubicBezTo>
                    <a:cubicBezTo>
                      <a:pt x="3311611" y="1936258"/>
                      <a:pt x="3393945" y="1741312"/>
                      <a:pt x="3393945" y="1537881"/>
                    </a:cubicBezTo>
                    <a:cubicBezTo>
                      <a:pt x="3393945" y="1165687"/>
                      <a:pt x="3122599" y="855553"/>
                      <a:pt x="2760023" y="788323"/>
                    </a:cubicBezTo>
                    <a:cubicBezTo>
                      <a:pt x="2626956" y="327410"/>
                      <a:pt x="2196337" y="0"/>
                      <a:pt x="1696972" y="0"/>
                    </a:cubicBezTo>
                    <a:close/>
                  </a:path>
                </a:pathLst>
              </a:custGeom>
              <a:solidFill>
                <a:srgbClr val="0067DF"/>
              </a:solidFill>
              <a:ln w="6057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4EE1AD7-1926-4193-B456-E336A428DFA3}"/>
                  </a:ext>
                </a:extLst>
              </p:cNvPr>
              <p:cNvSpPr/>
              <p:nvPr/>
            </p:nvSpPr>
            <p:spPr>
              <a:xfrm>
                <a:off x="5515300" y="2738151"/>
                <a:ext cx="155250" cy="202184"/>
              </a:xfrm>
              <a:custGeom>
                <a:avLst/>
                <a:gdLst>
                  <a:gd name="connsiteX0" fmla="*/ 120375 w 179545"/>
                  <a:gd name="connsiteY0" fmla="*/ 200636 h 233827"/>
                  <a:gd name="connsiteX1" fmla="*/ 98481 w 179545"/>
                  <a:gd name="connsiteY1" fmla="*/ 215055 h 233827"/>
                  <a:gd name="connsiteX2" fmla="*/ 91949 w 179545"/>
                  <a:gd name="connsiteY2" fmla="*/ 217145 h 233827"/>
                  <a:gd name="connsiteX3" fmla="*/ 91551 w 179545"/>
                  <a:gd name="connsiteY3" fmla="*/ 217144 h 233827"/>
                  <a:gd name="connsiteX4" fmla="*/ 85394 w 179545"/>
                  <a:gd name="connsiteY4" fmla="*/ 215151 h 233827"/>
                  <a:gd name="connsiteX5" fmla="*/ 16702 w 179545"/>
                  <a:gd name="connsiteY5" fmla="*/ 115444 h 233827"/>
                  <a:gd name="connsiteX6" fmla="*/ 16707 w 179545"/>
                  <a:gd name="connsiteY6" fmla="*/ 68410 h 233827"/>
                  <a:gd name="connsiteX7" fmla="*/ 23427 w 179545"/>
                  <a:gd name="connsiteY7" fmla="*/ 55533 h 233827"/>
                  <a:gd name="connsiteX8" fmla="*/ 23864 w 179545"/>
                  <a:gd name="connsiteY8" fmla="*/ 55252 h 233827"/>
                  <a:gd name="connsiteX9" fmla="*/ 85113 w 179545"/>
                  <a:gd name="connsiteY9" fmla="*/ 18875 h 233827"/>
                  <a:gd name="connsiteX10" fmla="*/ 98121 w 179545"/>
                  <a:gd name="connsiteY10" fmla="*/ 18575 h 233827"/>
                  <a:gd name="connsiteX11" fmla="*/ 159856 w 179545"/>
                  <a:gd name="connsiteY11" fmla="*/ 55252 h 233827"/>
                  <a:gd name="connsiteX12" fmla="*/ 160294 w 179545"/>
                  <a:gd name="connsiteY12" fmla="*/ 55533 h 233827"/>
                  <a:gd name="connsiteX13" fmla="*/ 167021 w 179545"/>
                  <a:gd name="connsiteY13" fmla="*/ 69238 h 233827"/>
                  <a:gd name="connsiteX14" fmla="*/ 167018 w 179545"/>
                  <a:gd name="connsiteY14" fmla="*/ 115443 h 233827"/>
                  <a:gd name="connsiteX15" fmla="*/ 144237 w 179545"/>
                  <a:gd name="connsiteY15" fmla="*/ 179700 h 233827"/>
                  <a:gd name="connsiteX16" fmla="*/ 144845 w 179545"/>
                  <a:gd name="connsiteY16" fmla="*/ 191495 h 233827"/>
                  <a:gd name="connsiteX17" fmla="*/ 156639 w 179545"/>
                  <a:gd name="connsiteY17" fmla="*/ 190887 h 233827"/>
                  <a:gd name="connsiteX18" fmla="*/ 183720 w 179545"/>
                  <a:gd name="connsiteY18" fmla="*/ 115444 h 233827"/>
                  <a:gd name="connsiteX19" fmla="*/ 183721 w 179545"/>
                  <a:gd name="connsiteY19" fmla="*/ 69084 h 233827"/>
                  <a:gd name="connsiteX20" fmla="*/ 169788 w 179545"/>
                  <a:gd name="connsiteY20" fmla="*/ 41792 h 233827"/>
                  <a:gd name="connsiteX21" fmla="*/ 168385 w 179545"/>
                  <a:gd name="connsiteY21" fmla="*/ 40892 h 233827"/>
                  <a:gd name="connsiteX22" fmla="*/ 106893 w 179545"/>
                  <a:gd name="connsiteY22" fmla="*/ 4365 h 233827"/>
                  <a:gd name="connsiteX23" fmla="*/ 76346 w 179545"/>
                  <a:gd name="connsiteY23" fmla="*/ 4662 h 233827"/>
                  <a:gd name="connsiteX24" fmla="*/ 15335 w 179545"/>
                  <a:gd name="connsiteY24" fmla="*/ 40892 h 233827"/>
                  <a:gd name="connsiteX25" fmla="*/ 13932 w 179545"/>
                  <a:gd name="connsiteY25" fmla="*/ 41792 h 233827"/>
                  <a:gd name="connsiteX26" fmla="*/ 6 w 179545"/>
                  <a:gd name="connsiteY26" fmla="*/ 68250 h 233827"/>
                  <a:gd name="connsiteX27" fmla="*/ 0 w 179545"/>
                  <a:gd name="connsiteY27" fmla="*/ 115443 h 233827"/>
                  <a:gd name="connsiteX28" fmla="*/ 76593 w 179545"/>
                  <a:gd name="connsiteY28" fmla="*/ 229345 h 233827"/>
                  <a:gd name="connsiteX29" fmla="*/ 91419 w 179545"/>
                  <a:gd name="connsiteY29" fmla="*/ 233845 h 233827"/>
                  <a:gd name="connsiteX30" fmla="*/ 92053 w 179545"/>
                  <a:gd name="connsiteY30" fmla="*/ 233846 h 233827"/>
                  <a:gd name="connsiteX31" fmla="*/ 107282 w 179545"/>
                  <a:gd name="connsiteY31" fmla="*/ 229248 h 233827"/>
                  <a:gd name="connsiteX32" fmla="*/ 130206 w 179545"/>
                  <a:gd name="connsiteY32" fmla="*/ 214138 h 233827"/>
                  <a:gd name="connsiteX33" fmla="*/ 132042 w 179545"/>
                  <a:gd name="connsiteY33" fmla="*/ 202471 h 233827"/>
                  <a:gd name="connsiteX34" fmla="*/ 120375 w 179545"/>
                  <a:gd name="connsiteY34" fmla="*/ 200636 h 23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9545" h="233827">
                    <a:moveTo>
                      <a:pt x="120375" y="200636"/>
                    </a:moveTo>
                    <a:cubicBezTo>
                      <a:pt x="113970" y="205299"/>
                      <a:pt x="106720" y="210070"/>
                      <a:pt x="98481" y="215055"/>
                    </a:cubicBezTo>
                    <a:cubicBezTo>
                      <a:pt x="96262" y="216462"/>
                      <a:pt x="94125" y="217115"/>
                      <a:pt x="91949" y="217145"/>
                    </a:cubicBezTo>
                    <a:lnTo>
                      <a:pt x="91551" y="217144"/>
                    </a:lnTo>
                    <a:cubicBezTo>
                      <a:pt x="89588" y="217115"/>
                      <a:pt x="87450" y="216457"/>
                      <a:pt x="85394" y="215151"/>
                    </a:cubicBezTo>
                    <a:cubicBezTo>
                      <a:pt x="33809" y="183941"/>
                      <a:pt x="16702" y="158902"/>
                      <a:pt x="16702" y="115444"/>
                    </a:cubicBezTo>
                    <a:lnTo>
                      <a:pt x="16707" y="68410"/>
                    </a:lnTo>
                    <a:cubicBezTo>
                      <a:pt x="16807" y="63265"/>
                      <a:pt x="19393" y="58320"/>
                      <a:pt x="23427" y="55533"/>
                    </a:cubicBezTo>
                    <a:cubicBezTo>
                      <a:pt x="23570" y="55433"/>
                      <a:pt x="23716" y="55340"/>
                      <a:pt x="23864" y="55252"/>
                    </a:cubicBezTo>
                    <a:lnTo>
                      <a:pt x="85113" y="18875"/>
                    </a:lnTo>
                    <a:cubicBezTo>
                      <a:pt x="89472" y="16090"/>
                      <a:pt x="94208" y="16067"/>
                      <a:pt x="98121" y="18575"/>
                    </a:cubicBezTo>
                    <a:lnTo>
                      <a:pt x="159856" y="55252"/>
                    </a:lnTo>
                    <a:cubicBezTo>
                      <a:pt x="160004" y="55340"/>
                      <a:pt x="160150" y="55433"/>
                      <a:pt x="160294" y="55533"/>
                    </a:cubicBezTo>
                    <a:cubicBezTo>
                      <a:pt x="164377" y="58355"/>
                      <a:pt x="166912" y="63338"/>
                      <a:pt x="167021" y="69238"/>
                    </a:cubicBezTo>
                    <a:lnTo>
                      <a:pt x="167018" y="115443"/>
                    </a:lnTo>
                    <a:cubicBezTo>
                      <a:pt x="167018" y="142707"/>
                      <a:pt x="160257" y="161939"/>
                      <a:pt x="144237" y="179700"/>
                    </a:cubicBezTo>
                    <a:cubicBezTo>
                      <a:pt x="141148" y="183125"/>
                      <a:pt x="141420" y="188406"/>
                      <a:pt x="144845" y="191495"/>
                    </a:cubicBezTo>
                    <a:cubicBezTo>
                      <a:pt x="148269" y="194584"/>
                      <a:pt x="153550" y="194312"/>
                      <a:pt x="156639" y="190887"/>
                    </a:cubicBezTo>
                    <a:cubicBezTo>
                      <a:pt x="175551" y="169920"/>
                      <a:pt x="183720" y="146681"/>
                      <a:pt x="183720" y="115444"/>
                    </a:cubicBezTo>
                    <a:lnTo>
                      <a:pt x="183721" y="69084"/>
                    </a:lnTo>
                    <a:cubicBezTo>
                      <a:pt x="183514" y="57783"/>
                      <a:pt x="178412" y="47751"/>
                      <a:pt x="169788" y="41792"/>
                    </a:cubicBezTo>
                    <a:cubicBezTo>
                      <a:pt x="169330" y="41476"/>
                      <a:pt x="168862" y="41175"/>
                      <a:pt x="168385" y="40892"/>
                    </a:cubicBezTo>
                    <a:lnTo>
                      <a:pt x="106893" y="4365"/>
                    </a:lnTo>
                    <a:cubicBezTo>
                      <a:pt x="97702" y="-1533"/>
                      <a:pt x="85930" y="-1474"/>
                      <a:pt x="76346" y="4662"/>
                    </a:cubicBezTo>
                    <a:lnTo>
                      <a:pt x="15335" y="40892"/>
                    </a:lnTo>
                    <a:cubicBezTo>
                      <a:pt x="14858" y="41175"/>
                      <a:pt x="14390" y="41476"/>
                      <a:pt x="13932" y="41792"/>
                    </a:cubicBezTo>
                    <a:cubicBezTo>
                      <a:pt x="5421" y="47673"/>
                      <a:pt x="209" y="57640"/>
                      <a:pt x="6" y="68250"/>
                    </a:cubicBezTo>
                    <a:lnTo>
                      <a:pt x="0" y="115443"/>
                    </a:lnTo>
                    <a:cubicBezTo>
                      <a:pt x="0" y="165366"/>
                      <a:pt x="20544" y="195437"/>
                      <a:pt x="76593" y="229345"/>
                    </a:cubicBezTo>
                    <a:cubicBezTo>
                      <a:pt x="81062" y="232186"/>
                      <a:pt x="86208" y="233771"/>
                      <a:pt x="91419" y="233845"/>
                    </a:cubicBezTo>
                    <a:lnTo>
                      <a:pt x="92053" y="233846"/>
                    </a:lnTo>
                    <a:cubicBezTo>
                      <a:pt x="97489" y="233772"/>
                      <a:pt x="102638" y="232198"/>
                      <a:pt x="107282" y="229248"/>
                    </a:cubicBezTo>
                    <a:cubicBezTo>
                      <a:pt x="115752" y="224127"/>
                      <a:pt x="123394" y="219097"/>
                      <a:pt x="130206" y="214138"/>
                    </a:cubicBezTo>
                    <a:cubicBezTo>
                      <a:pt x="133934" y="211423"/>
                      <a:pt x="134756" y="206200"/>
                      <a:pt x="132042" y="202471"/>
                    </a:cubicBezTo>
                    <a:cubicBezTo>
                      <a:pt x="129327" y="198743"/>
                      <a:pt x="124104" y="197921"/>
                      <a:pt x="120375" y="200636"/>
                    </a:cubicBezTo>
                    <a:close/>
                  </a:path>
                </a:pathLst>
              </a:custGeom>
              <a:solidFill>
                <a:schemeClr val="accent1"/>
              </a:solidFill>
              <a:ln w="4167" cap="flat">
                <a:noFill/>
                <a:prstDash val="solid"/>
                <a:miter/>
              </a:ln>
            </p:spPr>
            <p:txBody>
              <a:bodyPr rtlCol="0" anchor="ctr"/>
              <a:lstStyle/>
              <a:p>
                <a:endParaRPr lang="en-US"/>
              </a:p>
            </p:txBody>
          </p:sp>
        </p:grpSp>
        <p:cxnSp>
          <p:nvCxnSpPr>
            <p:cNvPr id="54" name="Straight Connector 53">
              <a:extLst>
                <a:ext uri="{FF2B5EF4-FFF2-40B4-BE49-F238E27FC236}">
                  <a16:creationId xmlns:a16="http://schemas.microsoft.com/office/drawing/2014/main" id="{FDD3994F-2E7B-48A9-8990-58F290590B69}"/>
                </a:ext>
              </a:extLst>
            </p:cNvPr>
            <p:cNvCxnSpPr>
              <a:cxnSpLocks/>
            </p:cNvCxnSpPr>
            <p:nvPr/>
          </p:nvCxnSpPr>
          <p:spPr>
            <a:xfrm>
              <a:off x="6255256" y="2872052"/>
              <a:ext cx="1412825" cy="0"/>
            </a:xfrm>
            <a:prstGeom prst="line">
              <a:avLst/>
            </a:prstGeom>
            <a:ln w="2857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C0D2D21E-922F-45D7-9CCB-0988D846D124}"/>
                </a:ext>
              </a:extLst>
            </p:cNvPr>
            <p:cNvCxnSpPr>
              <a:cxnSpLocks/>
            </p:cNvCxnSpPr>
            <p:nvPr/>
          </p:nvCxnSpPr>
          <p:spPr>
            <a:xfrm>
              <a:off x="9015053" y="2872052"/>
              <a:ext cx="1412825" cy="0"/>
            </a:xfrm>
            <a:prstGeom prst="line">
              <a:avLst/>
            </a:prstGeom>
            <a:ln w="2857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5AE963F8-25C7-4DF1-9D98-C46D6815F389}"/>
                </a:ext>
              </a:extLst>
            </p:cNvPr>
            <p:cNvGrpSpPr/>
            <p:nvPr/>
          </p:nvGrpSpPr>
          <p:grpSpPr>
            <a:xfrm>
              <a:off x="7816900" y="2491135"/>
              <a:ext cx="1056770" cy="717090"/>
              <a:chOff x="7816900" y="2491135"/>
              <a:chExt cx="1056770" cy="717090"/>
            </a:xfrm>
          </p:grpSpPr>
          <p:sp>
            <p:nvSpPr>
              <p:cNvPr id="57" name="Freeform: Shape 56">
                <a:extLst>
                  <a:ext uri="{FF2B5EF4-FFF2-40B4-BE49-F238E27FC236}">
                    <a16:creationId xmlns:a16="http://schemas.microsoft.com/office/drawing/2014/main" id="{5EE95E47-7727-4249-B87B-1878C8841F12}"/>
                  </a:ext>
                </a:extLst>
              </p:cNvPr>
              <p:cNvSpPr/>
              <p:nvPr/>
            </p:nvSpPr>
            <p:spPr>
              <a:xfrm>
                <a:off x="8169668" y="2688039"/>
                <a:ext cx="351234" cy="351234"/>
              </a:xfrm>
              <a:custGeom>
                <a:avLst/>
                <a:gdLst>
                  <a:gd name="connsiteX0" fmla="*/ 209857 w 217228"/>
                  <a:gd name="connsiteY0" fmla="*/ 90212 h 217228"/>
                  <a:gd name="connsiteX1" fmla="*/ 217228 w 217228"/>
                  <a:gd name="connsiteY1" fmla="*/ 99200 h 217228"/>
                  <a:gd name="connsiteX2" fmla="*/ 217228 w 217228"/>
                  <a:gd name="connsiteY2" fmla="*/ 118028 h 217228"/>
                  <a:gd name="connsiteX3" fmla="*/ 209864 w 217228"/>
                  <a:gd name="connsiteY3" fmla="*/ 127013 h 217228"/>
                  <a:gd name="connsiteX4" fmla="*/ 181994 w 217228"/>
                  <a:gd name="connsiteY4" fmla="*/ 132588 h 217228"/>
                  <a:gd name="connsiteX5" fmla="*/ 177432 w 217228"/>
                  <a:gd name="connsiteY5" fmla="*/ 143493 h 217228"/>
                  <a:gd name="connsiteX6" fmla="*/ 193221 w 217228"/>
                  <a:gd name="connsiteY6" fmla="*/ 167179 h 217228"/>
                  <a:gd name="connsiteX7" fmla="*/ 192073 w 217228"/>
                  <a:gd name="connsiteY7" fmla="*/ 178749 h 217228"/>
                  <a:gd name="connsiteX8" fmla="*/ 178757 w 217228"/>
                  <a:gd name="connsiteY8" fmla="*/ 192066 h 217228"/>
                  <a:gd name="connsiteX9" fmla="*/ 172273 w 217228"/>
                  <a:gd name="connsiteY9" fmla="*/ 194753 h 217228"/>
                  <a:gd name="connsiteX10" fmla="*/ 167186 w 217228"/>
                  <a:gd name="connsiteY10" fmla="*/ 193214 h 217228"/>
                  <a:gd name="connsiteX11" fmla="*/ 143501 w 217228"/>
                  <a:gd name="connsiteY11" fmla="*/ 177424 h 217228"/>
                  <a:gd name="connsiteX12" fmla="*/ 132596 w 217228"/>
                  <a:gd name="connsiteY12" fmla="*/ 181986 h 217228"/>
                  <a:gd name="connsiteX13" fmla="*/ 127021 w 217228"/>
                  <a:gd name="connsiteY13" fmla="*/ 209857 h 217228"/>
                  <a:gd name="connsiteX14" fmla="*/ 118028 w 217228"/>
                  <a:gd name="connsiteY14" fmla="*/ 217228 h 217228"/>
                  <a:gd name="connsiteX15" fmla="*/ 99200 w 217228"/>
                  <a:gd name="connsiteY15" fmla="*/ 217228 h 217228"/>
                  <a:gd name="connsiteX16" fmla="*/ 90215 w 217228"/>
                  <a:gd name="connsiteY16" fmla="*/ 209864 h 217228"/>
                  <a:gd name="connsiteX17" fmla="*/ 84640 w 217228"/>
                  <a:gd name="connsiteY17" fmla="*/ 181994 h 217228"/>
                  <a:gd name="connsiteX18" fmla="*/ 73735 w 217228"/>
                  <a:gd name="connsiteY18" fmla="*/ 177432 h 217228"/>
                  <a:gd name="connsiteX19" fmla="*/ 50049 w 217228"/>
                  <a:gd name="connsiteY19" fmla="*/ 193221 h 217228"/>
                  <a:gd name="connsiteX20" fmla="*/ 44963 w 217228"/>
                  <a:gd name="connsiteY20" fmla="*/ 194759 h 217228"/>
                  <a:gd name="connsiteX21" fmla="*/ 38479 w 217228"/>
                  <a:gd name="connsiteY21" fmla="*/ 192073 h 217228"/>
                  <a:gd name="connsiteX22" fmla="*/ 25163 w 217228"/>
                  <a:gd name="connsiteY22" fmla="*/ 178757 h 217228"/>
                  <a:gd name="connsiteX23" fmla="*/ 24015 w 217228"/>
                  <a:gd name="connsiteY23" fmla="*/ 167186 h 217228"/>
                  <a:gd name="connsiteX24" fmla="*/ 39804 w 217228"/>
                  <a:gd name="connsiteY24" fmla="*/ 143501 h 217228"/>
                  <a:gd name="connsiteX25" fmla="*/ 35242 w 217228"/>
                  <a:gd name="connsiteY25" fmla="*/ 132596 h 217228"/>
                  <a:gd name="connsiteX26" fmla="*/ 7372 w 217228"/>
                  <a:gd name="connsiteY26" fmla="*/ 127021 h 217228"/>
                  <a:gd name="connsiteX27" fmla="*/ 0 w 217228"/>
                  <a:gd name="connsiteY27" fmla="*/ 118028 h 217228"/>
                  <a:gd name="connsiteX28" fmla="*/ 0 w 217228"/>
                  <a:gd name="connsiteY28" fmla="*/ 99200 h 217228"/>
                  <a:gd name="connsiteX29" fmla="*/ 7364 w 217228"/>
                  <a:gd name="connsiteY29" fmla="*/ 90215 h 217228"/>
                  <a:gd name="connsiteX30" fmla="*/ 35234 w 217228"/>
                  <a:gd name="connsiteY30" fmla="*/ 84640 h 217228"/>
                  <a:gd name="connsiteX31" fmla="*/ 39796 w 217228"/>
                  <a:gd name="connsiteY31" fmla="*/ 73735 h 217228"/>
                  <a:gd name="connsiteX32" fmla="*/ 24007 w 217228"/>
                  <a:gd name="connsiteY32" fmla="*/ 50049 h 217228"/>
                  <a:gd name="connsiteX33" fmla="*/ 25155 w 217228"/>
                  <a:gd name="connsiteY33" fmla="*/ 38479 h 217228"/>
                  <a:gd name="connsiteX34" fmla="*/ 38471 w 217228"/>
                  <a:gd name="connsiteY34" fmla="*/ 25163 h 217228"/>
                  <a:gd name="connsiteX35" fmla="*/ 50042 w 217228"/>
                  <a:gd name="connsiteY35" fmla="*/ 24015 h 217228"/>
                  <a:gd name="connsiteX36" fmla="*/ 73727 w 217228"/>
                  <a:gd name="connsiteY36" fmla="*/ 39804 h 217228"/>
                  <a:gd name="connsiteX37" fmla="*/ 84632 w 217228"/>
                  <a:gd name="connsiteY37" fmla="*/ 35242 h 217228"/>
                  <a:gd name="connsiteX38" fmla="*/ 90207 w 217228"/>
                  <a:gd name="connsiteY38" fmla="*/ 7372 h 217228"/>
                  <a:gd name="connsiteX39" fmla="*/ 99200 w 217228"/>
                  <a:gd name="connsiteY39" fmla="*/ 0 h 217228"/>
                  <a:gd name="connsiteX40" fmla="*/ 118028 w 217228"/>
                  <a:gd name="connsiteY40" fmla="*/ 0 h 217228"/>
                  <a:gd name="connsiteX41" fmla="*/ 127017 w 217228"/>
                  <a:gd name="connsiteY41" fmla="*/ 7372 h 217228"/>
                  <a:gd name="connsiteX42" fmla="*/ 132588 w 217228"/>
                  <a:gd name="connsiteY42" fmla="*/ 35220 h 217228"/>
                  <a:gd name="connsiteX43" fmla="*/ 143555 w 217228"/>
                  <a:gd name="connsiteY43" fmla="*/ 39764 h 217228"/>
                  <a:gd name="connsiteX44" fmla="*/ 167182 w 217228"/>
                  <a:gd name="connsiteY44" fmla="*/ 24011 h 217228"/>
                  <a:gd name="connsiteX45" fmla="*/ 178754 w 217228"/>
                  <a:gd name="connsiteY45" fmla="*/ 25158 h 217228"/>
                  <a:gd name="connsiteX46" fmla="*/ 192070 w 217228"/>
                  <a:gd name="connsiteY46" fmla="*/ 38474 h 217228"/>
                  <a:gd name="connsiteX47" fmla="*/ 193217 w 217228"/>
                  <a:gd name="connsiteY47" fmla="*/ 50046 h 217228"/>
                  <a:gd name="connsiteX48" fmla="*/ 177465 w 217228"/>
                  <a:gd name="connsiteY48" fmla="*/ 73673 h 217228"/>
                  <a:gd name="connsiteX49" fmla="*/ 182008 w 217228"/>
                  <a:gd name="connsiteY49" fmla="*/ 84640 h 217228"/>
                  <a:gd name="connsiteX50" fmla="*/ 209857 w 217228"/>
                  <a:gd name="connsiteY50" fmla="*/ 90212 h 217228"/>
                  <a:gd name="connsiteX51" fmla="*/ 108614 w 217228"/>
                  <a:gd name="connsiteY51" fmla="*/ 76030 h 217228"/>
                  <a:gd name="connsiteX52" fmla="*/ 76030 w 217228"/>
                  <a:gd name="connsiteY52" fmla="*/ 108614 h 217228"/>
                  <a:gd name="connsiteX53" fmla="*/ 108614 w 217228"/>
                  <a:gd name="connsiteY53" fmla="*/ 141198 h 217228"/>
                  <a:gd name="connsiteX54" fmla="*/ 141198 w 217228"/>
                  <a:gd name="connsiteY54" fmla="*/ 108614 h 217228"/>
                  <a:gd name="connsiteX55" fmla="*/ 108614 w 217228"/>
                  <a:gd name="connsiteY55" fmla="*/ 76030 h 21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7228" h="217228">
                    <a:moveTo>
                      <a:pt x="209857" y="90212"/>
                    </a:moveTo>
                    <a:cubicBezTo>
                      <a:pt x="214140" y="91070"/>
                      <a:pt x="217228" y="94831"/>
                      <a:pt x="217228" y="99200"/>
                    </a:cubicBezTo>
                    <a:lnTo>
                      <a:pt x="217228" y="118028"/>
                    </a:lnTo>
                    <a:cubicBezTo>
                      <a:pt x="217228" y="122397"/>
                      <a:pt x="214140" y="126158"/>
                      <a:pt x="209864" y="127013"/>
                    </a:cubicBezTo>
                    <a:lnTo>
                      <a:pt x="181994" y="132588"/>
                    </a:lnTo>
                    <a:cubicBezTo>
                      <a:pt x="180756" y="136365"/>
                      <a:pt x="179213" y="139996"/>
                      <a:pt x="177432" y="143493"/>
                    </a:cubicBezTo>
                    <a:lnTo>
                      <a:pt x="193221" y="167179"/>
                    </a:lnTo>
                    <a:cubicBezTo>
                      <a:pt x="195647" y="170814"/>
                      <a:pt x="195161" y="175662"/>
                      <a:pt x="192073" y="178749"/>
                    </a:cubicBezTo>
                    <a:lnTo>
                      <a:pt x="178757" y="192066"/>
                    </a:lnTo>
                    <a:cubicBezTo>
                      <a:pt x="176983" y="193840"/>
                      <a:pt x="174637" y="194753"/>
                      <a:pt x="172273" y="194753"/>
                    </a:cubicBezTo>
                    <a:cubicBezTo>
                      <a:pt x="170510" y="194753"/>
                      <a:pt x="168735" y="194253"/>
                      <a:pt x="167186" y="193214"/>
                    </a:cubicBezTo>
                    <a:lnTo>
                      <a:pt x="143501" y="177424"/>
                    </a:lnTo>
                    <a:cubicBezTo>
                      <a:pt x="140004" y="179206"/>
                      <a:pt x="136373" y="180748"/>
                      <a:pt x="132596" y="181986"/>
                    </a:cubicBezTo>
                    <a:lnTo>
                      <a:pt x="127021" y="209857"/>
                    </a:lnTo>
                    <a:cubicBezTo>
                      <a:pt x="126158" y="214140"/>
                      <a:pt x="122397" y="217228"/>
                      <a:pt x="118028" y="217228"/>
                    </a:cubicBezTo>
                    <a:lnTo>
                      <a:pt x="99200" y="217228"/>
                    </a:lnTo>
                    <a:cubicBezTo>
                      <a:pt x="94831" y="217228"/>
                      <a:pt x="91070" y="214140"/>
                      <a:pt x="90215" y="209864"/>
                    </a:cubicBezTo>
                    <a:lnTo>
                      <a:pt x="84640" y="181994"/>
                    </a:lnTo>
                    <a:cubicBezTo>
                      <a:pt x="80863" y="180756"/>
                      <a:pt x="77232" y="179213"/>
                      <a:pt x="73735" y="177432"/>
                    </a:cubicBezTo>
                    <a:lnTo>
                      <a:pt x="50049" y="193221"/>
                    </a:lnTo>
                    <a:cubicBezTo>
                      <a:pt x="48499" y="194256"/>
                      <a:pt x="46726" y="194759"/>
                      <a:pt x="44963" y="194759"/>
                    </a:cubicBezTo>
                    <a:cubicBezTo>
                      <a:pt x="42598" y="194759"/>
                      <a:pt x="40252" y="193847"/>
                      <a:pt x="38479" y="192073"/>
                    </a:cubicBezTo>
                    <a:lnTo>
                      <a:pt x="25163" y="178757"/>
                    </a:lnTo>
                    <a:cubicBezTo>
                      <a:pt x="22070" y="175669"/>
                      <a:pt x="21589" y="170821"/>
                      <a:pt x="24015" y="167186"/>
                    </a:cubicBezTo>
                    <a:lnTo>
                      <a:pt x="39804" y="143501"/>
                    </a:lnTo>
                    <a:cubicBezTo>
                      <a:pt x="38023" y="140004"/>
                      <a:pt x="36480" y="136373"/>
                      <a:pt x="35242" y="132596"/>
                    </a:cubicBezTo>
                    <a:lnTo>
                      <a:pt x="7372" y="127021"/>
                    </a:lnTo>
                    <a:cubicBezTo>
                      <a:pt x="3088" y="126158"/>
                      <a:pt x="0" y="122397"/>
                      <a:pt x="0" y="118028"/>
                    </a:cubicBezTo>
                    <a:lnTo>
                      <a:pt x="0" y="99200"/>
                    </a:lnTo>
                    <a:cubicBezTo>
                      <a:pt x="0" y="94831"/>
                      <a:pt x="3088" y="91070"/>
                      <a:pt x="7364" y="90215"/>
                    </a:cubicBezTo>
                    <a:lnTo>
                      <a:pt x="35234" y="84640"/>
                    </a:lnTo>
                    <a:cubicBezTo>
                      <a:pt x="36473" y="80863"/>
                      <a:pt x="38015" y="77232"/>
                      <a:pt x="39796" y="73735"/>
                    </a:cubicBezTo>
                    <a:lnTo>
                      <a:pt x="24007" y="50049"/>
                    </a:lnTo>
                    <a:cubicBezTo>
                      <a:pt x="21582" y="46414"/>
                      <a:pt x="22067" y="41567"/>
                      <a:pt x="25155" y="38479"/>
                    </a:cubicBezTo>
                    <a:lnTo>
                      <a:pt x="38471" y="25163"/>
                    </a:lnTo>
                    <a:cubicBezTo>
                      <a:pt x="41570" y="22070"/>
                      <a:pt x="46414" y="21578"/>
                      <a:pt x="50042" y="24015"/>
                    </a:cubicBezTo>
                    <a:lnTo>
                      <a:pt x="73727" y="39804"/>
                    </a:lnTo>
                    <a:cubicBezTo>
                      <a:pt x="77225" y="38023"/>
                      <a:pt x="80856" y="36480"/>
                      <a:pt x="84632" y="35242"/>
                    </a:cubicBezTo>
                    <a:lnTo>
                      <a:pt x="90207" y="7372"/>
                    </a:lnTo>
                    <a:cubicBezTo>
                      <a:pt x="91070" y="3088"/>
                      <a:pt x="94831" y="0"/>
                      <a:pt x="99200" y="0"/>
                    </a:cubicBezTo>
                    <a:lnTo>
                      <a:pt x="118028" y="0"/>
                    </a:lnTo>
                    <a:cubicBezTo>
                      <a:pt x="122397" y="0"/>
                      <a:pt x="126158" y="3088"/>
                      <a:pt x="127017" y="7372"/>
                    </a:cubicBezTo>
                    <a:lnTo>
                      <a:pt x="132588" y="35220"/>
                    </a:lnTo>
                    <a:cubicBezTo>
                      <a:pt x="136357" y="36448"/>
                      <a:pt x="140022" y="37964"/>
                      <a:pt x="143555" y="39764"/>
                    </a:cubicBezTo>
                    <a:lnTo>
                      <a:pt x="167182" y="24011"/>
                    </a:lnTo>
                    <a:cubicBezTo>
                      <a:pt x="170810" y="21578"/>
                      <a:pt x="175654" y="22060"/>
                      <a:pt x="178754" y="25158"/>
                    </a:cubicBezTo>
                    <a:lnTo>
                      <a:pt x="192070" y="38474"/>
                    </a:lnTo>
                    <a:cubicBezTo>
                      <a:pt x="195161" y="41563"/>
                      <a:pt x="195643" y="46411"/>
                      <a:pt x="193217" y="50046"/>
                    </a:cubicBezTo>
                    <a:lnTo>
                      <a:pt x="177465" y="73673"/>
                    </a:lnTo>
                    <a:cubicBezTo>
                      <a:pt x="179264" y="77206"/>
                      <a:pt x="180780" y="80866"/>
                      <a:pt x="182008" y="84640"/>
                    </a:cubicBezTo>
                    <a:lnTo>
                      <a:pt x="209857" y="90212"/>
                    </a:lnTo>
                    <a:close/>
                    <a:moveTo>
                      <a:pt x="108614" y="76030"/>
                    </a:moveTo>
                    <a:cubicBezTo>
                      <a:pt x="90618" y="76030"/>
                      <a:pt x="76030" y="90618"/>
                      <a:pt x="76030" y="108614"/>
                    </a:cubicBezTo>
                    <a:cubicBezTo>
                      <a:pt x="76030" y="126610"/>
                      <a:pt x="90618" y="141198"/>
                      <a:pt x="108614" y="141198"/>
                    </a:cubicBezTo>
                    <a:cubicBezTo>
                      <a:pt x="126610" y="141198"/>
                      <a:pt x="141198" y="126610"/>
                      <a:pt x="141198" y="108614"/>
                    </a:cubicBezTo>
                    <a:cubicBezTo>
                      <a:pt x="141198" y="90618"/>
                      <a:pt x="126610" y="76030"/>
                      <a:pt x="108614" y="76030"/>
                    </a:cubicBezTo>
                    <a:close/>
                  </a:path>
                </a:pathLst>
              </a:custGeom>
              <a:solidFill>
                <a:schemeClr val="accent1"/>
              </a:solidFill>
              <a:ln w="10716"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475FE75-02AB-40CC-B1AF-8779E7F8312A}"/>
                  </a:ext>
                </a:extLst>
              </p:cNvPr>
              <p:cNvSpPr/>
              <p:nvPr/>
            </p:nvSpPr>
            <p:spPr>
              <a:xfrm>
                <a:off x="7816900" y="2491135"/>
                <a:ext cx="1056770" cy="717090"/>
              </a:xfrm>
              <a:custGeom>
                <a:avLst/>
                <a:gdLst>
                  <a:gd name="connsiteX0" fmla="*/ 249166 w 498332"/>
                  <a:gd name="connsiteY0" fmla="*/ 0 h 338154"/>
                  <a:gd name="connsiteX1" fmla="*/ 109819 w 498332"/>
                  <a:gd name="connsiteY1" fmla="*/ 77620 h 338154"/>
                  <a:gd name="connsiteX2" fmla="*/ 0 w 498332"/>
                  <a:gd name="connsiteY2" fmla="*/ 206897 h 338154"/>
                  <a:gd name="connsiteX3" fmla="*/ 133482 w 498332"/>
                  <a:gd name="connsiteY3" fmla="*/ 338154 h 338154"/>
                  <a:gd name="connsiteX4" fmla="*/ 213571 w 498332"/>
                  <a:gd name="connsiteY4" fmla="*/ 338154 h 338154"/>
                  <a:gd name="connsiteX5" fmla="*/ 231369 w 498332"/>
                  <a:gd name="connsiteY5" fmla="*/ 320357 h 338154"/>
                  <a:gd name="connsiteX6" fmla="*/ 213571 w 498332"/>
                  <a:gd name="connsiteY6" fmla="*/ 302559 h 338154"/>
                  <a:gd name="connsiteX7" fmla="*/ 133482 w 498332"/>
                  <a:gd name="connsiteY7" fmla="*/ 302559 h 338154"/>
                  <a:gd name="connsiteX8" fmla="*/ 35595 w 498332"/>
                  <a:gd name="connsiteY8" fmla="*/ 206897 h 338154"/>
                  <a:gd name="connsiteX9" fmla="*/ 122852 w 498332"/>
                  <a:gd name="connsiteY9" fmla="*/ 111700 h 338154"/>
                  <a:gd name="connsiteX10" fmla="*/ 136653 w 498332"/>
                  <a:gd name="connsiteY10" fmla="*/ 102379 h 338154"/>
                  <a:gd name="connsiteX11" fmla="*/ 249166 w 498332"/>
                  <a:gd name="connsiteY11" fmla="*/ 35595 h 338154"/>
                  <a:gd name="connsiteX12" fmla="*/ 373433 w 498332"/>
                  <a:gd name="connsiteY12" fmla="*/ 135341 h 338154"/>
                  <a:gd name="connsiteX13" fmla="*/ 389607 w 498332"/>
                  <a:gd name="connsiteY13" fmla="*/ 149576 h 338154"/>
                  <a:gd name="connsiteX14" fmla="*/ 462737 w 498332"/>
                  <a:gd name="connsiteY14" fmla="*/ 225807 h 338154"/>
                  <a:gd name="connsiteX15" fmla="*/ 439837 w 498332"/>
                  <a:gd name="connsiteY15" fmla="*/ 279957 h 338154"/>
                  <a:gd name="connsiteX16" fmla="*/ 384132 w 498332"/>
                  <a:gd name="connsiteY16" fmla="*/ 302559 h 338154"/>
                  <a:gd name="connsiteX17" fmla="*/ 284762 w 498332"/>
                  <a:gd name="connsiteY17" fmla="*/ 302559 h 338154"/>
                  <a:gd name="connsiteX18" fmla="*/ 266964 w 498332"/>
                  <a:gd name="connsiteY18" fmla="*/ 320357 h 338154"/>
                  <a:gd name="connsiteX19" fmla="*/ 284762 w 498332"/>
                  <a:gd name="connsiteY19" fmla="*/ 338154 h 338154"/>
                  <a:gd name="connsiteX20" fmla="*/ 384132 w 498332"/>
                  <a:gd name="connsiteY20" fmla="*/ 338154 h 338154"/>
                  <a:gd name="connsiteX21" fmla="*/ 464761 w 498332"/>
                  <a:gd name="connsiteY21" fmla="*/ 305370 h 338154"/>
                  <a:gd name="connsiteX22" fmla="*/ 498333 w 498332"/>
                  <a:gd name="connsiteY22" fmla="*/ 225807 h 338154"/>
                  <a:gd name="connsiteX23" fmla="*/ 405254 w 498332"/>
                  <a:gd name="connsiteY23" fmla="*/ 115749 h 338154"/>
                  <a:gd name="connsiteX24" fmla="*/ 249166 w 498332"/>
                  <a:gd name="connsiteY24" fmla="*/ 0 h 33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8332" h="338154">
                    <a:moveTo>
                      <a:pt x="249166" y="0"/>
                    </a:moveTo>
                    <a:cubicBezTo>
                      <a:pt x="191362" y="0"/>
                      <a:pt x="138833" y="30059"/>
                      <a:pt x="109819" y="77620"/>
                    </a:cubicBezTo>
                    <a:cubicBezTo>
                      <a:pt x="46939" y="88751"/>
                      <a:pt x="0" y="142658"/>
                      <a:pt x="0" y="206897"/>
                    </a:cubicBezTo>
                    <a:cubicBezTo>
                      <a:pt x="0" y="279467"/>
                      <a:pt x="59838" y="338154"/>
                      <a:pt x="133482" y="338154"/>
                    </a:cubicBezTo>
                    <a:lnTo>
                      <a:pt x="213571" y="338154"/>
                    </a:lnTo>
                    <a:cubicBezTo>
                      <a:pt x="223401" y="338154"/>
                      <a:pt x="231369" y="330186"/>
                      <a:pt x="231369" y="320357"/>
                    </a:cubicBezTo>
                    <a:cubicBezTo>
                      <a:pt x="231369" y="310527"/>
                      <a:pt x="223401" y="302559"/>
                      <a:pt x="213571" y="302559"/>
                    </a:cubicBezTo>
                    <a:lnTo>
                      <a:pt x="133482" y="302559"/>
                    </a:lnTo>
                    <a:cubicBezTo>
                      <a:pt x="79344" y="302559"/>
                      <a:pt x="35595" y="259652"/>
                      <a:pt x="35595" y="206897"/>
                    </a:cubicBezTo>
                    <a:cubicBezTo>
                      <a:pt x="35595" y="157936"/>
                      <a:pt x="73284" y="117030"/>
                      <a:pt x="122852" y="111700"/>
                    </a:cubicBezTo>
                    <a:cubicBezTo>
                      <a:pt x="128712" y="111070"/>
                      <a:pt x="133881" y="107580"/>
                      <a:pt x="136653" y="102379"/>
                    </a:cubicBezTo>
                    <a:cubicBezTo>
                      <a:pt x="158322" y="61747"/>
                      <a:pt x="201398" y="35595"/>
                      <a:pt x="249166" y="35595"/>
                    </a:cubicBezTo>
                    <a:cubicBezTo>
                      <a:pt x="310037" y="35595"/>
                      <a:pt x="361831" y="77781"/>
                      <a:pt x="373433" y="135341"/>
                    </a:cubicBezTo>
                    <a:cubicBezTo>
                      <a:pt x="375013" y="143182"/>
                      <a:pt x="381629" y="149005"/>
                      <a:pt x="389607" y="149576"/>
                    </a:cubicBezTo>
                    <a:cubicBezTo>
                      <a:pt x="430891" y="152535"/>
                      <a:pt x="462737" y="185681"/>
                      <a:pt x="462737" y="225807"/>
                    </a:cubicBezTo>
                    <a:cubicBezTo>
                      <a:pt x="462737" y="246090"/>
                      <a:pt x="454513" y="265564"/>
                      <a:pt x="439837" y="279957"/>
                    </a:cubicBezTo>
                    <a:cubicBezTo>
                      <a:pt x="425094" y="294417"/>
                      <a:pt x="405051" y="302559"/>
                      <a:pt x="384132" y="302559"/>
                    </a:cubicBezTo>
                    <a:lnTo>
                      <a:pt x="284762" y="302559"/>
                    </a:lnTo>
                    <a:cubicBezTo>
                      <a:pt x="274932" y="302559"/>
                      <a:pt x="266964" y="310527"/>
                      <a:pt x="266964" y="320357"/>
                    </a:cubicBezTo>
                    <a:cubicBezTo>
                      <a:pt x="266964" y="330186"/>
                      <a:pt x="274932" y="338154"/>
                      <a:pt x="284762" y="338154"/>
                    </a:cubicBezTo>
                    <a:lnTo>
                      <a:pt x="384132" y="338154"/>
                    </a:lnTo>
                    <a:cubicBezTo>
                      <a:pt x="414347" y="338154"/>
                      <a:pt x="443346" y="326374"/>
                      <a:pt x="464761" y="305370"/>
                    </a:cubicBezTo>
                    <a:cubicBezTo>
                      <a:pt x="486244" y="284301"/>
                      <a:pt x="498333" y="255677"/>
                      <a:pt x="498333" y="225807"/>
                    </a:cubicBezTo>
                    <a:cubicBezTo>
                      <a:pt x="498333" y="171158"/>
                      <a:pt x="458491" y="125621"/>
                      <a:pt x="405254" y="115749"/>
                    </a:cubicBezTo>
                    <a:cubicBezTo>
                      <a:pt x="385716" y="48074"/>
                      <a:pt x="322488" y="0"/>
                      <a:pt x="249166" y="0"/>
                    </a:cubicBezTo>
                    <a:close/>
                  </a:path>
                </a:pathLst>
              </a:custGeom>
              <a:solidFill>
                <a:schemeClr val="accent2"/>
              </a:solidFill>
              <a:ln w="8781" cap="flat">
                <a:noFill/>
                <a:prstDash val="solid"/>
                <a:miter/>
              </a:ln>
            </p:spPr>
            <p:txBody>
              <a:bodyPr rtlCol="0" anchor="ctr"/>
              <a:lstStyle/>
              <a:p>
                <a:endParaRPr lang="en-US"/>
              </a:p>
            </p:txBody>
          </p:sp>
        </p:grpSp>
      </p:grpSp>
      <p:pic>
        <p:nvPicPr>
          <p:cNvPr id="60" name="Picture 59" descr="A screenshot of a cell phone&#10;&#10;Description automatically generated">
            <a:extLst>
              <a:ext uri="{FF2B5EF4-FFF2-40B4-BE49-F238E27FC236}">
                <a16:creationId xmlns:a16="http://schemas.microsoft.com/office/drawing/2014/main" id="{9DCFF447-35E6-4284-B4BD-FCD346D600D8}"/>
              </a:ext>
            </a:extLst>
          </p:cNvPr>
          <p:cNvPicPr>
            <a:picLocks noChangeAspect="1"/>
          </p:cNvPicPr>
          <p:nvPr/>
        </p:nvPicPr>
        <p:blipFill>
          <a:blip r:embed="rId5"/>
          <a:stretch>
            <a:fillRect/>
          </a:stretch>
        </p:blipFill>
        <p:spPr>
          <a:xfrm>
            <a:off x="4114051" y="1491088"/>
            <a:ext cx="5160935" cy="3749742"/>
          </a:xfrm>
          <a:prstGeom prst="rect">
            <a:avLst/>
          </a:prstGeom>
          <a:ln>
            <a:solidFill>
              <a:schemeClr val="bg2">
                <a:lumMod val="75000"/>
              </a:schemeClr>
            </a:solidFill>
          </a:ln>
        </p:spPr>
      </p:pic>
    </p:spTree>
    <p:extLst>
      <p:ext uri="{BB962C8B-B14F-4D97-AF65-F5344CB8AC3E}">
        <p14:creationId xmlns:p14="http://schemas.microsoft.com/office/powerpoint/2010/main" val="92597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973C8-1F79-4B4C-AD2F-1C53352BC0DF}"/>
              </a:ext>
            </a:extLst>
          </p:cNvPr>
          <p:cNvSpPr>
            <a:spLocks noGrp="1"/>
          </p:cNvSpPr>
          <p:nvPr>
            <p:ph type="title"/>
          </p:nvPr>
        </p:nvSpPr>
        <p:spPr/>
        <p:txBody>
          <a:bodyPr/>
          <a:lstStyle/>
          <a:p>
            <a:r>
              <a:rPr lang="en-US"/>
              <a:t>The Human-Robot Engagement Spectrum</a:t>
            </a:r>
          </a:p>
        </p:txBody>
      </p:sp>
      <p:grpSp>
        <p:nvGrpSpPr>
          <p:cNvPr id="7" name="Group 6">
            <a:extLst>
              <a:ext uri="{FF2B5EF4-FFF2-40B4-BE49-F238E27FC236}">
                <a16:creationId xmlns:a16="http://schemas.microsoft.com/office/drawing/2014/main" id="{A57FA584-E6B7-4513-BED8-61D61855F97E}"/>
              </a:ext>
            </a:extLst>
          </p:cNvPr>
          <p:cNvGrpSpPr/>
          <p:nvPr/>
        </p:nvGrpSpPr>
        <p:grpSpPr>
          <a:xfrm>
            <a:off x="1944479" y="1828800"/>
            <a:ext cx="9866523" cy="590550"/>
            <a:chOff x="1942890" y="1828800"/>
            <a:chExt cx="9866523" cy="590550"/>
          </a:xfrm>
        </p:grpSpPr>
        <p:sp>
          <p:nvSpPr>
            <p:cNvPr id="17" name="Text Placeholder 33">
              <a:extLst>
                <a:ext uri="{FF2B5EF4-FFF2-40B4-BE49-F238E27FC236}">
                  <a16:creationId xmlns:a16="http://schemas.microsoft.com/office/drawing/2014/main" id="{A4A893D6-5C1A-4B4B-BCC7-6CCCB16C745C}"/>
                </a:ext>
              </a:extLst>
            </p:cNvPr>
            <p:cNvSpPr txBox="1">
              <a:spLocks/>
            </p:cNvSpPr>
            <p:nvPr/>
          </p:nvSpPr>
          <p:spPr>
            <a:xfrm>
              <a:off x="1942890" y="1828800"/>
              <a:ext cx="1463322" cy="590550"/>
            </a:xfrm>
            <a:prstGeom prst="rect">
              <a:avLst/>
            </a:prstGeom>
            <a:solidFill>
              <a:schemeClr val="accent1"/>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400">
                  <a:solidFill>
                    <a:schemeClr val="bg1"/>
                  </a:solidFill>
                </a:rPr>
                <a:t>No Robots</a:t>
              </a:r>
            </a:p>
          </p:txBody>
        </p:sp>
        <p:sp>
          <p:nvSpPr>
            <p:cNvPr id="18" name="Text Placeholder 33">
              <a:extLst>
                <a:ext uri="{FF2B5EF4-FFF2-40B4-BE49-F238E27FC236}">
                  <a16:creationId xmlns:a16="http://schemas.microsoft.com/office/drawing/2014/main" id="{EE28A227-B229-42C9-9A05-8DA9B3BB686C}"/>
                </a:ext>
              </a:extLst>
            </p:cNvPr>
            <p:cNvSpPr txBox="1">
              <a:spLocks/>
            </p:cNvSpPr>
            <p:nvPr/>
          </p:nvSpPr>
          <p:spPr>
            <a:xfrm>
              <a:off x="3623530" y="1828800"/>
              <a:ext cx="1463322" cy="590550"/>
            </a:xfrm>
            <a:prstGeom prst="rect">
              <a:avLst/>
            </a:prstGeom>
            <a:solidFill>
              <a:schemeClr val="accent2"/>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400">
                  <a:solidFill>
                    <a:schemeClr val="bg1"/>
                  </a:solidFill>
                </a:rPr>
                <a:t>Attended, Interval</a:t>
              </a:r>
            </a:p>
          </p:txBody>
        </p:sp>
        <p:sp>
          <p:nvSpPr>
            <p:cNvPr id="19" name="Text Placeholder 33">
              <a:extLst>
                <a:ext uri="{FF2B5EF4-FFF2-40B4-BE49-F238E27FC236}">
                  <a16:creationId xmlns:a16="http://schemas.microsoft.com/office/drawing/2014/main" id="{EAB38667-3D32-4DC2-91C5-8A2EABBAB7C2}"/>
                </a:ext>
              </a:extLst>
            </p:cNvPr>
            <p:cNvSpPr txBox="1">
              <a:spLocks/>
            </p:cNvSpPr>
            <p:nvPr/>
          </p:nvSpPr>
          <p:spPr>
            <a:xfrm>
              <a:off x="5304170" y="1828800"/>
              <a:ext cx="1463322" cy="590550"/>
            </a:xfrm>
            <a:prstGeom prst="rect">
              <a:avLst/>
            </a:prstGeom>
            <a:solidFill>
              <a:schemeClr val="accent3"/>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400">
                  <a:solidFill>
                    <a:schemeClr val="bg1"/>
                  </a:solidFill>
                </a:rPr>
                <a:t>Attended, </a:t>
              </a:r>
              <a:br>
                <a:rPr lang="en-US" sz="1400">
                  <a:solidFill>
                    <a:schemeClr val="bg1"/>
                  </a:solidFill>
                </a:rPr>
              </a:br>
              <a:r>
                <a:rPr lang="en-US" sz="1400">
                  <a:solidFill>
                    <a:schemeClr val="bg1"/>
                  </a:solidFill>
                </a:rPr>
                <a:t>In Tandem</a:t>
              </a:r>
            </a:p>
          </p:txBody>
        </p:sp>
        <p:sp>
          <p:nvSpPr>
            <p:cNvPr id="20" name="Text Placeholder 33">
              <a:extLst>
                <a:ext uri="{FF2B5EF4-FFF2-40B4-BE49-F238E27FC236}">
                  <a16:creationId xmlns:a16="http://schemas.microsoft.com/office/drawing/2014/main" id="{9097DA41-D70D-41F6-B7C8-DF46E294853D}"/>
                </a:ext>
              </a:extLst>
            </p:cNvPr>
            <p:cNvSpPr txBox="1">
              <a:spLocks/>
            </p:cNvSpPr>
            <p:nvPr/>
          </p:nvSpPr>
          <p:spPr>
            <a:xfrm>
              <a:off x="6984810" y="1828800"/>
              <a:ext cx="1463322" cy="590550"/>
            </a:xfrm>
            <a:prstGeom prst="rect">
              <a:avLst/>
            </a:prstGeom>
            <a:solidFill>
              <a:schemeClr val="accent4"/>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400">
                  <a:solidFill>
                    <a:schemeClr val="bg1"/>
                  </a:solidFill>
                </a:rPr>
                <a:t>Hybrid</a:t>
              </a:r>
            </a:p>
          </p:txBody>
        </p:sp>
        <p:sp>
          <p:nvSpPr>
            <p:cNvPr id="21" name="Text Placeholder 33">
              <a:extLst>
                <a:ext uri="{FF2B5EF4-FFF2-40B4-BE49-F238E27FC236}">
                  <a16:creationId xmlns:a16="http://schemas.microsoft.com/office/drawing/2014/main" id="{4C110D19-6598-45C7-BBA2-681B9715F1D3}"/>
                </a:ext>
              </a:extLst>
            </p:cNvPr>
            <p:cNvSpPr txBox="1">
              <a:spLocks/>
            </p:cNvSpPr>
            <p:nvPr/>
          </p:nvSpPr>
          <p:spPr>
            <a:xfrm>
              <a:off x="8665450" y="1828800"/>
              <a:ext cx="1463322" cy="590550"/>
            </a:xfrm>
            <a:prstGeom prst="rect">
              <a:avLst/>
            </a:prstGeom>
            <a:solidFill>
              <a:schemeClr val="accent5"/>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400">
                  <a:solidFill>
                    <a:schemeClr val="bg1"/>
                  </a:solidFill>
                </a:rPr>
                <a:t>Partially Unattended </a:t>
              </a:r>
            </a:p>
          </p:txBody>
        </p:sp>
        <p:sp>
          <p:nvSpPr>
            <p:cNvPr id="22" name="Text Placeholder 33">
              <a:extLst>
                <a:ext uri="{FF2B5EF4-FFF2-40B4-BE49-F238E27FC236}">
                  <a16:creationId xmlns:a16="http://schemas.microsoft.com/office/drawing/2014/main" id="{F8B6A70E-1C37-4E19-84E1-3877BE2D4895}"/>
                </a:ext>
              </a:extLst>
            </p:cNvPr>
            <p:cNvSpPr txBox="1">
              <a:spLocks/>
            </p:cNvSpPr>
            <p:nvPr/>
          </p:nvSpPr>
          <p:spPr>
            <a:xfrm>
              <a:off x="10346091" y="1828800"/>
              <a:ext cx="1463322" cy="590550"/>
            </a:xfrm>
            <a:prstGeom prst="rect">
              <a:avLst/>
            </a:prstGeom>
            <a:solidFill>
              <a:schemeClr val="accent6"/>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400">
                  <a:solidFill>
                    <a:schemeClr val="bg1"/>
                  </a:solidFill>
                </a:rPr>
                <a:t>Fully Unattended </a:t>
              </a:r>
            </a:p>
          </p:txBody>
        </p:sp>
      </p:grpSp>
      <p:cxnSp>
        <p:nvCxnSpPr>
          <p:cNvPr id="24" name="Straight Connector 23">
            <a:extLst>
              <a:ext uri="{FF2B5EF4-FFF2-40B4-BE49-F238E27FC236}">
                <a16:creationId xmlns:a16="http://schemas.microsoft.com/office/drawing/2014/main" id="{D7A74435-307D-4A03-A340-36E96E4341AB}"/>
              </a:ext>
            </a:extLst>
          </p:cNvPr>
          <p:cNvCxnSpPr>
            <a:cxnSpLocks/>
          </p:cNvCxnSpPr>
          <p:nvPr/>
        </p:nvCxnSpPr>
        <p:spPr>
          <a:xfrm rot="5400000" flipH="1">
            <a:off x="1592409" y="3752850"/>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BD975CE-296D-4D0B-90CD-1EC0B0BF5F37}"/>
              </a:ext>
            </a:extLst>
          </p:cNvPr>
          <p:cNvCxnSpPr>
            <a:cxnSpLocks/>
          </p:cNvCxnSpPr>
          <p:nvPr/>
        </p:nvCxnSpPr>
        <p:spPr>
          <a:xfrm rot="5400000" flipH="1">
            <a:off x="3273049" y="3752850"/>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7AEC49F-E458-412C-84BD-68BAC5512AB8}"/>
              </a:ext>
            </a:extLst>
          </p:cNvPr>
          <p:cNvCxnSpPr>
            <a:cxnSpLocks/>
          </p:cNvCxnSpPr>
          <p:nvPr/>
        </p:nvCxnSpPr>
        <p:spPr>
          <a:xfrm rot="5400000" flipH="1">
            <a:off x="4953689" y="3752850"/>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B7692CC-B277-44C7-979F-5B935AC923B4}"/>
              </a:ext>
            </a:extLst>
          </p:cNvPr>
          <p:cNvCxnSpPr>
            <a:cxnSpLocks/>
          </p:cNvCxnSpPr>
          <p:nvPr/>
        </p:nvCxnSpPr>
        <p:spPr>
          <a:xfrm rot="5400000" flipH="1">
            <a:off x="6634329" y="3752850"/>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82D28BD-93BE-49B3-91D9-CC46F22D3F2A}"/>
              </a:ext>
            </a:extLst>
          </p:cNvPr>
          <p:cNvCxnSpPr>
            <a:cxnSpLocks/>
          </p:cNvCxnSpPr>
          <p:nvPr/>
        </p:nvCxnSpPr>
        <p:spPr>
          <a:xfrm rot="5400000" flipH="1">
            <a:off x="8314969" y="3752850"/>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5" name="Text Placeholder 33">
            <a:extLst>
              <a:ext uri="{FF2B5EF4-FFF2-40B4-BE49-F238E27FC236}">
                <a16:creationId xmlns:a16="http://schemas.microsoft.com/office/drawing/2014/main" id="{C043500C-C3A5-48C0-84EE-FF3BCCC6A964}"/>
              </a:ext>
            </a:extLst>
          </p:cNvPr>
          <p:cNvSpPr txBox="1">
            <a:spLocks/>
          </p:cNvSpPr>
          <p:nvPr/>
        </p:nvSpPr>
        <p:spPr>
          <a:xfrm>
            <a:off x="3625118" y="2501900"/>
            <a:ext cx="1463322" cy="723900"/>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b="0" spc="0"/>
              <a:t>Human involves robot at defined intervals </a:t>
            </a:r>
          </a:p>
        </p:txBody>
      </p:sp>
      <p:sp>
        <p:nvSpPr>
          <p:cNvPr id="36" name="Text Placeholder 33">
            <a:extLst>
              <a:ext uri="{FF2B5EF4-FFF2-40B4-BE49-F238E27FC236}">
                <a16:creationId xmlns:a16="http://schemas.microsoft.com/office/drawing/2014/main" id="{7C79FD00-B15B-426D-8B4E-03346D1BC561}"/>
              </a:ext>
            </a:extLst>
          </p:cNvPr>
          <p:cNvSpPr txBox="1">
            <a:spLocks/>
          </p:cNvSpPr>
          <p:nvPr/>
        </p:nvSpPr>
        <p:spPr>
          <a:xfrm>
            <a:off x="5305758" y="2501900"/>
            <a:ext cx="1463322" cy="723900"/>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b="0" spc="0"/>
              <a:t>Human on computer with robot process in background</a:t>
            </a:r>
          </a:p>
        </p:txBody>
      </p:sp>
      <p:sp>
        <p:nvSpPr>
          <p:cNvPr id="37" name="Text Placeholder 33">
            <a:extLst>
              <a:ext uri="{FF2B5EF4-FFF2-40B4-BE49-F238E27FC236}">
                <a16:creationId xmlns:a16="http://schemas.microsoft.com/office/drawing/2014/main" id="{82ED822F-293C-4199-B77E-7D9E480DCE57}"/>
              </a:ext>
            </a:extLst>
          </p:cNvPr>
          <p:cNvSpPr txBox="1">
            <a:spLocks/>
          </p:cNvSpPr>
          <p:nvPr/>
        </p:nvSpPr>
        <p:spPr>
          <a:xfrm>
            <a:off x="6986398" y="2501900"/>
            <a:ext cx="1463322" cy="723900"/>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b="0" spc="0"/>
              <a:t>Attended process uses human’s computer to kick </a:t>
            </a:r>
            <a:br>
              <a:rPr lang="en-US" sz="1000" b="0" spc="0"/>
            </a:br>
            <a:r>
              <a:rPr lang="en-US" sz="1000" b="0" spc="0"/>
              <a:t>off unattended background process</a:t>
            </a:r>
          </a:p>
        </p:txBody>
      </p:sp>
      <p:sp>
        <p:nvSpPr>
          <p:cNvPr id="38" name="Text Placeholder 33">
            <a:extLst>
              <a:ext uri="{FF2B5EF4-FFF2-40B4-BE49-F238E27FC236}">
                <a16:creationId xmlns:a16="http://schemas.microsoft.com/office/drawing/2014/main" id="{D50DF58E-68D9-4EDA-8FF1-74CCF15B3B41}"/>
              </a:ext>
            </a:extLst>
          </p:cNvPr>
          <p:cNvSpPr txBox="1">
            <a:spLocks/>
          </p:cNvSpPr>
          <p:nvPr/>
        </p:nvSpPr>
        <p:spPr>
          <a:xfrm>
            <a:off x="8667038" y="2501900"/>
            <a:ext cx="1463322" cy="723900"/>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b="0" spc="0"/>
              <a:t>Human sets the stage for the unattended process to work</a:t>
            </a:r>
          </a:p>
        </p:txBody>
      </p:sp>
      <p:sp>
        <p:nvSpPr>
          <p:cNvPr id="39" name="Text Placeholder 33">
            <a:extLst>
              <a:ext uri="{FF2B5EF4-FFF2-40B4-BE49-F238E27FC236}">
                <a16:creationId xmlns:a16="http://schemas.microsoft.com/office/drawing/2014/main" id="{6D2965AF-427C-4A15-9B8E-C39799DE91DF}"/>
              </a:ext>
            </a:extLst>
          </p:cNvPr>
          <p:cNvSpPr txBox="1">
            <a:spLocks/>
          </p:cNvSpPr>
          <p:nvPr/>
        </p:nvSpPr>
        <p:spPr>
          <a:xfrm>
            <a:off x="10347679" y="2501900"/>
            <a:ext cx="1463322" cy="723900"/>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spc="0"/>
              <a:t>100% automation</a:t>
            </a:r>
          </a:p>
        </p:txBody>
      </p:sp>
      <p:grpSp>
        <p:nvGrpSpPr>
          <p:cNvPr id="6" name="Group 5">
            <a:extLst>
              <a:ext uri="{FF2B5EF4-FFF2-40B4-BE49-F238E27FC236}">
                <a16:creationId xmlns:a16="http://schemas.microsoft.com/office/drawing/2014/main" id="{0BD56CC8-15DB-4943-AA97-D625DC97F4B8}"/>
              </a:ext>
            </a:extLst>
          </p:cNvPr>
          <p:cNvGrpSpPr/>
          <p:nvPr/>
        </p:nvGrpSpPr>
        <p:grpSpPr>
          <a:xfrm>
            <a:off x="3630674" y="3602523"/>
            <a:ext cx="1452210" cy="379773"/>
            <a:chOff x="3629086" y="3602522"/>
            <a:chExt cx="1452210" cy="379773"/>
          </a:xfrm>
        </p:grpSpPr>
        <p:grpSp>
          <p:nvGrpSpPr>
            <p:cNvPr id="96" name="Group 95">
              <a:extLst>
                <a:ext uri="{FF2B5EF4-FFF2-40B4-BE49-F238E27FC236}">
                  <a16:creationId xmlns:a16="http://schemas.microsoft.com/office/drawing/2014/main" id="{3D1C18FB-41ED-466B-B128-0E550B7E24EE}"/>
                </a:ext>
              </a:extLst>
            </p:cNvPr>
            <p:cNvGrpSpPr/>
            <p:nvPr/>
          </p:nvGrpSpPr>
          <p:grpSpPr>
            <a:xfrm>
              <a:off x="4678071" y="3760820"/>
              <a:ext cx="403225" cy="204788"/>
              <a:chOff x="4672515" y="3443288"/>
              <a:chExt cx="403225" cy="204788"/>
            </a:xfrm>
          </p:grpSpPr>
          <p:sp>
            <p:nvSpPr>
              <p:cNvPr id="68" name="Freeform 14">
                <a:extLst>
                  <a:ext uri="{FF2B5EF4-FFF2-40B4-BE49-F238E27FC236}">
                    <a16:creationId xmlns:a16="http://schemas.microsoft.com/office/drawing/2014/main" id="{E9CA3109-1709-456D-BF47-F3067BB57F2B}"/>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15">
                <a:extLst>
                  <a:ext uri="{FF2B5EF4-FFF2-40B4-BE49-F238E27FC236}">
                    <a16:creationId xmlns:a16="http://schemas.microsoft.com/office/drawing/2014/main" id="{22063AD1-060A-4C55-AF7F-ACA6F927AEA1}"/>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DB935A0B-84F5-4956-ABD9-9436504966FC}"/>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7">
                <a:extLst>
                  <a:ext uri="{FF2B5EF4-FFF2-40B4-BE49-F238E27FC236}">
                    <a16:creationId xmlns:a16="http://schemas.microsoft.com/office/drawing/2014/main" id="{A0AC7DC5-F0F4-4DBE-8FF1-B7261FD9B9E5}"/>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8">
                <a:extLst>
                  <a:ext uri="{FF2B5EF4-FFF2-40B4-BE49-F238E27FC236}">
                    <a16:creationId xmlns:a16="http://schemas.microsoft.com/office/drawing/2014/main" id="{2DFF6EB0-E7A5-4832-BA98-E0B4642EFC09}"/>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19">
                <a:extLst>
                  <a:ext uri="{FF2B5EF4-FFF2-40B4-BE49-F238E27FC236}">
                    <a16:creationId xmlns:a16="http://schemas.microsoft.com/office/drawing/2014/main" id="{01892855-8D70-4C73-ABE9-B001EBE696E8}"/>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7" name="Group 96">
              <a:extLst>
                <a:ext uri="{FF2B5EF4-FFF2-40B4-BE49-F238E27FC236}">
                  <a16:creationId xmlns:a16="http://schemas.microsoft.com/office/drawing/2014/main" id="{B57E1EA1-FCD8-438E-A7F5-3C1FED201E1A}"/>
                </a:ext>
              </a:extLst>
            </p:cNvPr>
            <p:cNvGrpSpPr/>
            <p:nvPr/>
          </p:nvGrpSpPr>
          <p:grpSpPr>
            <a:xfrm>
              <a:off x="3629086" y="3758653"/>
              <a:ext cx="403225" cy="204788"/>
              <a:chOff x="4672515" y="3443288"/>
              <a:chExt cx="403225" cy="204788"/>
            </a:xfrm>
          </p:grpSpPr>
          <p:sp>
            <p:nvSpPr>
              <p:cNvPr id="98" name="Freeform 14">
                <a:extLst>
                  <a:ext uri="{FF2B5EF4-FFF2-40B4-BE49-F238E27FC236}">
                    <a16:creationId xmlns:a16="http://schemas.microsoft.com/office/drawing/2014/main" id="{C5EE2BD0-6859-42D6-8C24-803D146647F8}"/>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a:extLst>
                  <a:ext uri="{FF2B5EF4-FFF2-40B4-BE49-F238E27FC236}">
                    <a16:creationId xmlns:a16="http://schemas.microsoft.com/office/drawing/2014/main" id="{7A57D588-8182-470B-A133-8E83E38F9BEB}"/>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F4642D5B-0250-4E08-8ADC-B97C49512F99}"/>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a:extLst>
                  <a:ext uri="{FF2B5EF4-FFF2-40B4-BE49-F238E27FC236}">
                    <a16:creationId xmlns:a16="http://schemas.microsoft.com/office/drawing/2014/main" id="{17EE5558-725E-448B-BB5B-2E576C81742E}"/>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
                <a:extLst>
                  <a:ext uri="{FF2B5EF4-FFF2-40B4-BE49-F238E27FC236}">
                    <a16:creationId xmlns:a16="http://schemas.microsoft.com/office/drawing/2014/main" id="{DB345BE2-C0D2-4FA1-ADA6-04D65F1C1115}"/>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9">
                <a:extLst>
                  <a:ext uri="{FF2B5EF4-FFF2-40B4-BE49-F238E27FC236}">
                    <a16:creationId xmlns:a16="http://schemas.microsoft.com/office/drawing/2014/main" id="{9B76AD86-AEE6-418A-ACDB-B8E222E7FCBE}"/>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6" name="Group 125">
              <a:extLst>
                <a:ext uri="{FF2B5EF4-FFF2-40B4-BE49-F238E27FC236}">
                  <a16:creationId xmlns:a16="http://schemas.microsoft.com/office/drawing/2014/main" id="{77DFD7F7-9D3C-4D82-838F-51291A67BD0C}"/>
                </a:ext>
              </a:extLst>
            </p:cNvPr>
            <p:cNvGrpSpPr/>
            <p:nvPr/>
          </p:nvGrpSpPr>
          <p:grpSpPr>
            <a:xfrm>
              <a:off x="4212140" y="3602522"/>
              <a:ext cx="297214" cy="379773"/>
              <a:chOff x="4206584" y="3284990"/>
              <a:chExt cx="297214" cy="379773"/>
            </a:xfrm>
          </p:grpSpPr>
          <p:sp>
            <p:nvSpPr>
              <p:cNvPr id="79" name="Freeform: Shape 78">
                <a:extLst>
                  <a:ext uri="{FF2B5EF4-FFF2-40B4-BE49-F238E27FC236}">
                    <a16:creationId xmlns:a16="http://schemas.microsoft.com/office/drawing/2014/main" id="{396F3B0B-E25F-498C-866E-78EF176C2FB2}"/>
                  </a:ext>
                </a:extLst>
              </p:cNvPr>
              <p:cNvSpPr/>
              <p:nvPr/>
            </p:nvSpPr>
            <p:spPr>
              <a:xfrm>
                <a:off x="4268625" y="3284990"/>
                <a:ext cx="165119" cy="107327"/>
              </a:xfrm>
              <a:custGeom>
                <a:avLst/>
                <a:gdLst>
                  <a:gd name="connsiteX0" fmla="*/ 72397 w 159623"/>
                  <a:gd name="connsiteY0" fmla="*/ 100449 h 103755"/>
                  <a:gd name="connsiteX1" fmla="*/ 49824 w 159623"/>
                  <a:gd name="connsiteY1" fmla="*/ 100449 h 103755"/>
                  <a:gd name="connsiteX2" fmla="*/ 49824 w 159623"/>
                  <a:gd name="connsiteY2" fmla="*/ 77875 h 103755"/>
                  <a:gd name="connsiteX3" fmla="*/ 83684 w 159623"/>
                  <a:gd name="connsiteY3" fmla="*/ 63849 h 103755"/>
                  <a:gd name="connsiteX4" fmla="*/ 117442 w 159623"/>
                  <a:gd name="connsiteY4" fmla="*/ 77771 h 103755"/>
                  <a:gd name="connsiteX5" fmla="*/ 117511 w 159623"/>
                  <a:gd name="connsiteY5" fmla="*/ 100345 h 103755"/>
                  <a:gd name="connsiteX6" fmla="*/ 94936 w 159623"/>
                  <a:gd name="connsiteY6" fmla="*/ 100414 h 103755"/>
                  <a:gd name="connsiteX7" fmla="*/ 83684 w 159623"/>
                  <a:gd name="connsiteY7" fmla="*/ 95774 h 103755"/>
                  <a:gd name="connsiteX8" fmla="*/ 72397 w 159623"/>
                  <a:gd name="connsiteY8" fmla="*/ 100449 h 103755"/>
                  <a:gd name="connsiteX9" fmla="*/ 27249 w 159623"/>
                  <a:gd name="connsiteY9" fmla="*/ 55301 h 103755"/>
                  <a:gd name="connsiteX10" fmla="*/ 4675 w 159623"/>
                  <a:gd name="connsiteY10" fmla="*/ 55301 h 103755"/>
                  <a:gd name="connsiteX11" fmla="*/ 4675 w 159623"/>
                  <a:gd name="connsiteY11" fmla="*/ 32727 h 103755"/>
                  <a:gd name="connsiteX12" fmla="*/ 83684 w 159623"/>
                  <a:gd name="connsiteY12" fmla="*/ 0 h 103755"/>
                  <a:gd name="connsiteX13" fmla="*/ 162451 w 159623"/>
                  <a:gd name="connsiteY13" fmla="*/ 32485 h 103755"/>
                  <a:gd name="connsiteX14" fmla="*/ 162520 w 159623"/>
                  <a:gd name="connsiteY14" fmla="*/ 55059 h 103755"/>
                  <a:gd name="connsiteX15" fmla="*/ 139946 w 159623"/>
                  <a:gd name="connsiteY15" fmla="*/ 55128 h 103755"/>
                  <a:gd name="connsiteX16" fmla="*/ 83684 w 159623"/>
                  <a:gd name="connsiteY16" fmla="*/ 31925 h 103755"/>
                  <a:gd name="connsiteX17" fmla="*/ 27249 w 159623"/>
                  <a:gd name="connsiteY17" fmla="*/ 55301 h 10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w="788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44142D7-9CB0-4105-A24B-377A6995A3B7}"/>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grpSp>
      </p:grpSp>
      <p:grpSp>
        <p:nvGrpSpPr>
          <p:cNvPr id="14" name="Group 13">
            <a:extLst>
              <a:ext uri="{FF2B5EF4-FFF2-40B4-BE49-F238E27FC236}">
                <a16:creationId xmlns:a16="http://schemas.microsoft.com/office/drawing/2014/main" id="{A2BDBBEF-0695-490E-8E4D-3D5E336E6744}"/>
              </a:ext>
            </a:extLst>
          </p:cNvPr>
          <p:cNvGrpSpPr/>
          <p:nvPr/>
        </p:nvGrpSpPr>
        <p:grpSpPr>
          <a:xfrm>
            <a:off x="8984391" y="3541304"/>
            <a:ext cx="828619" cy="630778"/>
            <a:chOff x="8982802" y="3658463"/>
            <a:chExt cx="828619" cy="630778"/>
          </a:xfrm>
        </p:grpSpPr>
        <p:grpSp>
          <p:nvGrpSpPr>
            <p:cNvPr id="143" name="Group 142">
              <a:extLst>
                <a:ext uri="{FF2B5EF4-FFF2-40B4-BE49-F238E27FC236}">
                  <a16:creationId xmlns:a16="http://schemas.microsoft.com/office/drawing/2014/main" id="{22A65F40-B231-432D-9094-E048B8B60A12}"/>
                </a:ext>
              </a:extLst>
            </p:cNvPr>
            <p:cNvGrpSpPr/>
            <p:nvPr/>
          </p:nvGrpSpPr>
          <p:grpSpPr>
            <a:xfrm>
              <a:off x="8982802" y="4084453"/>
              <a:ext cx="403225" cy="204788"/>
              <a:chOff x="4672515" y="3443288"/>
              <a:chExt cx="403225" cy="204788"/>
            </a:xfrm>
          </p:grpSpPr>
          <p:sp>
            <p:nvSpPr>
              <p:cNvPr id="144" name="Freeform 14">
                <a:extLst>
                  <a:ext uri="{FF2B5EF4-FFF2-40B4-BE49-F238E27FC236}">
                    <a16:creationId xmlns:a16="http://schemas.microsoft.com/office/drawing/2014/main" id="{B4E94271-B313-4D32-8B51-E5D1857BB893}"/>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5">
                <a:extLst>
                  <a:ext uri="{FF2B5EF4-FFF2-40B4-BE49-F238E27FC236}">
                    <a16:creationId xmlns:a16="http://schemas.microsoft.com/office/drawing/2014/main" id="{631C7FE4-FE5F-4A9C-ACBE-ACD3A1159A34}"/>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B6F3F264-A8CF-43A6-8CD5-9BA76A104B11}"/>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7">
                <a:extLst>
                  <a:ext uri="{FF2B5EF4-FFF2-40B4-BE49-F238E27FC236}">
                    <a16:creationId xmlns:a16="http://schemas.microsoft.com/office/drawing/2014/main" id="{D7FBF2D8-4EA1-4DCA-BB89-F35EF8C69F3F}"/>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8">
                <a:extLst>
                  <a:ext uri="{FF2B5EF4-FFF2-40B4-BE49-F238E27FC236}">
                    <a16:creationId xmlns:a16="http://schemas.microsoft.com/office/drawing/2014/main" id="{0592AEFB-BAC6-4E2C-9A86-7DA15CEAE331}"/>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9">
                <a:extLst>
                  <a:ext uri="{FF2B5EF4-FFF2-40B4-BE49-F238E27FC236}">
                    <a16:creationId xmlns:a16="http://schemas.microsoft.com/office/drawing/2014/main" id="{94CD60C8-3F8E-4909-BD97-7B40B4D9D83D}"/>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0" name="Group 149">
              <a:extLst>
                <a:ext uri="{FF2B5EF4-FFF2-40B4-BE49-F238E27FC236}">
                  <a16:creationId xmlns:a16="http://schemas.microsoft.com/office/drawing/2014/main" id="{414748CF-B6DC-4F29-9F89-F325D4655BCD}"/>
                </a:ext>
              </a:extLst>
            </p:cNvPr>
            <p:cNvGrpSpPr/>
            <p:nvPr/>
          </p:nvGrpSpPr>
          <p:grpSpPr>
            <a:xfrm>
              <a:off x="9514207" y="3658463"/>
              <a:ext cx="297214" cy="379773"/>
              <a:chOff x="4206584" y="3284990"/>
              <a:chExt cx="297214" cy="379773"/>
            </a:xfrm>
          </p:grpSpPr>
          <p:sp>
            <p:nvSpPr>
              <p:cNvPr id="151" name="Freeform: Shape 150">
                <a:extLst>
                  <a:ext uri="{FF2B5EF4-FFF2-40B4-BE49-F238E27FC236}">
                    <a16:creationId xmlns:a16="http://schemas.microsoft.com/office/drawing/2014/main" id="{45F247EF-E159-436D-A269-F715A46CB11A}"/>
                  </a:ext>
                </a:extLst>
              </p:cNvPr>
              <p:cNvSpPr/>
              <p:nvPr/>
            </p:nvSpPr>
            <p:spPr>
              <a:xfrm>
                <a:off x="4268625" y="3284990"/>
                <a:ext cx="165119" cy="107327"/>
              </a:xfrm>
              <a:custGeom>
                <a:avLst/>
                <a:gdLst>
                  <a:gd name="connsiteX0" fmla="*/ 72397 w 159623"/>
                  <a:gd name="connsiteY0" fmla="*/ 100449 h 103755"/>
                  <a:gd name="connsiteX1" fmla="*/ 49824 w 159623"/>
                  <a:gd name="connsiteY1" fmla="*/ 100449 h 103755"/>
                  <a:gd name="connsiteX2" fmla="*/ 49824 w 159623"/>
                  <a:gd name="connsiteY2" fmla="*/ 77875 h 103755"/>
                  <a:gd name="connsiteX3" fmla="*/ 83684 w 159623"/>
                  <a:gd name="connsiteY3" fmla="*/ 63849 h 103755"/>
                  <a:gd name="connsiteX4" fmla="*/ 117442 w 159623"/>
                  <a:gd name="connsiteY4" fmla="*/ 77771 h 103755"/>
                  <a:gd name="connsiteX5" fmla="*/ 117511 w 159623"/>
                  <a:gd name="connsiteY5" fmla="*/ 100345 h 103755"/>
                  <a:gd name="connsiteX6" fmla="*/ 94936 w 159623"/>
                  <a:gd name="connsiteY6" fmla="*/ 100414 h 103755"/>
                  <a:gd name="connsiteX7" fmla="*/ 83684 w 159623"/>
                  <a:gd name="connsiteY7" fmla="*/ 95774 h 103755"/>
                  <a:gd name="connsiteX8" fmla="*/ 72397 w 159623"/>
                  <a:gd name="connsiteY8" fmla="*/ 100449 h 103755"/>
                  <a:gd name="connsiteX9" fmla="*/ 27249 w 159623"/>
                  <a:gd name="connsiteY9" fmla="*/ 55301 h 103755"/>
                  <a:gd name="connsiteX10" fmla="*/ 4675 w 159623"/>
                  <a:gd name="connsiteY10" fmla="*/ 55301 h 103755"/>
                  <a:gd name="connsiteX11" fmla="*/ 4675 w 159623"/>
                  <a:gd name="connsiteY11" fmla="*/ 32727 h 103755"/>
                  <a:gd name="connsiteX12" fmla="*/ 83684 w 159623"/>
                  <a:gd name="connsiteY12" fmla="*/ 0 h 103755"/>
                  <a:gd name="connsiteX13" fmla="*/ 162451 w 159623"/>
                  <a:gd name="connsiteY13" fmla="*/ 32485 h 103755"/>
                  <a:gd name="connsiteX14" fmla="*/ 162520 w 159623"/>
                  <a:gd name="connsiteY14" fmla="*/ 55059 h 103755"/>
                  <a:gd name="connsiteX15" fmla="*/ 139946 w 159623"/>
                  <a:gd name="connsiteY15" fmla="*/ 55128 h 103755"/>
                  <a:gd name="connsiteX16" fmla="*/ 83684 w 159623"/>
                  <a:gd name="connsiteY16" fmla="*/ 31925 h 103755"/>
                  <a:gd name="connsiteX17" fmla="*/ 27249 w 159623"/>
                  <a:gd name="connsiteY17" fmla="*/ 55301 h 10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w="7888"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73CFB8F-53EC-4625-A22D-8F418E6ADE4E}"/>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grpSp>
      </p:grpSp>
      <p:grpSp>
        <p:nvGrpSpPr>
          <p:cNvPr id="9" name="Group 8">
            <a:extLst>
              <a:ext uri="{FF2B5EF4-FFF2-40B4-BE49-F238E27FC236}">
                <a16:creationId xmlns:a16="http://schemas.microsoft.com/office/drawing/2014/main" id="{51C11CF7-C0E4-436F-BC10-5123A5730428}"/>
              </a:ext>
            </a:extLst>
          </p:cNvPr>
          <p:cNvGrpSpPr/>
          <p:nvPr/>
        </p:nvGrpSpPr>
        <p:grpSpPr>
          <a:xfrm>
            <a:off x="7126628" y="3503294"/>
            <a:ext cx="1182865" cy="706798"/>
            <a:chOff x="7125039" y="3503294"/>
            <a:chExt cx="1182865" cy="706798"/>
          </a:xfrm>
        </p:grpSpPr>
        <p:grpSp>
          <p:nvGrpSpPr>
            <p:cNvPr id="130" name="Group 129">
              <a:extLst>
                <a:ext uri="{FF2B5EF4-FFF2-40B4-BE49-F238E27FC236}">
                  <a16:creationId xmlns:a16="http://schemas.microsoft.com/office/drawing/2014/main" id="{916438B5-4AC9-4B51-9D55-2CC0662C50BB}"/>
                </a:ext>
              </a:extLst>
            </p:cNvPr>
            <p:cNvGrpSpPr/>
            <p:nvPr/>
          </p:nvGrpSpPr>
          <p:grpSpPr>
            <a:xfrm>
              <a:off x="7254509" y="3503294"/>
              <a:ext cx="403225" cy="204788"/>
              <a:chOff x="4672515" y="3443288"/>
              <a:chExt cx="403225" cy="204788"/>
            </a:xfrm>
          </p:grpSpPr>
          <p:sp>
            <p:nvSpPr>
              <p:cNvPr id="131" name="Freeform 14">
                <a:extLst>
                  <a:ext uri="{FF2B5EF4-FFF2-40B4-BE49-F238E27FC236}">
                    <a16:creationId xmlns:a16="http://schemas.microsoft.com/office/drawing/2014/main" id="{56DDC910-DAB7-4BBB-BB40-0B1D82DCD42B}"/>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5">
                <a:extLst>
                  <a:ext uri="{FF2B5EF4-FFF2-40B4-BE49-F238E27FC236}">
                    <a16:creationId xmlns:a16="http://schemas.microsoft.com/office/drawing/2014/main" id="{38064BAD-B4B4-4214-8387-B455B5C8F273}"/>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631E4788-CA4E-4A7C-AAB4-AE568C205671}"/>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17">
                <a:extLst>
                  <a:ext uri="{FF2B5EF4-FFF2-40B4-BE49-F238E27FC236}">
                    <a16:creationId xmlns:a16="http://schemas.microsoft.com/office/drawing/2014/main" id="{42B02E46-1638-4092-AD1B-B8914AB03D68}"/>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
                <a:extLst>
                  <a:ext uri="{FF2B5EF4-FFF2-40B4-BE49-F238E27FC236}">
                    <a16:creationId xmlns:a16="http://schemas.microsoft.com/office/drawing/2014/main" id="{000596B3-B1D5-41F0-A991-AB882A270E0A}"/>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9">
                <a:extLst>
                  <a:ext uri="{FF2B5EF4-FFF2-40B4-BE49-F238E27FC236}">
                    <a16:creationId xmlns:a16="http://schemas.microsoft.com/office/drawing/2014/main" id="{5954899C-D5D7-4305-9452-A736F2025B6A}"/>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A6A11925-3B97-4CF0-AAC9-C7740F504C7A}"/>
                </a:ext>
              </a:extLst>
            </p:cNvPr>
            <p:cNvGrpSpPr/>
            <p:nvPr/>
          </p:nvGrpSpPr>
          <p:grpSpPr>
            <a:xfrm>
              <a:off x="7307514" y="3830319"/>
              <a:ext cx="297214" cy="379773"/>
              <a:chOff x="4206584" y="3284990"/>
              <a:chExt cx="297214" cy="379773"/>
            </a:xfrm>
          </p:grpSpPr>
          <p:sp>
            <p:nvSpPr>
              <p:cNvPr id="138" name="Freeform: Shape 137">
                <a:extLst>
                  <a:ext uri="{FF2B5EF4-FFF2-40B4-BE49-F238E27FC236}">
                    <a16:creationId xmlns:a16="http://schemas.microsoft.com/office/drawing/2014/main" id="{71D6207C-47A7-442C-8443-262D2C494567}"/>
                  </a:ext>
                </a:extLst>
              </p:cNvPr>
              <p:cNvSpPr/>
              <p:nvPr/>
            </p:nvSpPr>
            <p:spPr>
              <a:xfrm>
                <a:off x="4268625" y="3284990"/>
                <a:ext cx="165119" cy="107327"/>
              </a:xfrm>
              <a:custGeom>
                <a:avLst/>
                <a:gdLst>
                  <a:gd name="connsiteX0" fmla="*/ 72397 w 159623"/>
                  <a:gd name="connsiteY0" fmla="*/ 100449 h 103755"/>
                  <a:gd name="connsiteX1" fmla="*/ 49824 w 159623"/>
                  <a:gd name="connsiteY1" fmla="*/ 100449 h 103755"/>
                  <a:gd name="connsiteX2" fmla="*/ 49824 w 159623"/>
                  <a:gd name="connsiteY2" fmla="*/ 77875 h 103755"/>
                  <a:gd name="connsiteX3" fmla="*/ 83684 w 159623"/>
                  <a:gd name="connsiteY3" fmla="*/ 63849 h 103755"/>
                  <a:gd name="connsiteX4" fmla="*/ 117442 w 159623"/>
                  <a:gd name="connsiteY4" fmla="*/ 77771 h 103755"/>
                  <a:gd name="connsiteX5" fmla="*/ 117511 w 159623"/>
                  <a:gd name="connsiteY5" fmla="*/ 100345 h 103755"/>
                  <a:gd name="connsiteX6" fmla="*/ 94936 w 159623"/>
                  <a:gd name="connsiteY6" fmla="*/ 100414 h 103755"/>
                  <a:gd name="connsiteX7" fmla="*/ 83684 w 159623"/>
                  <a:gd name="connsiteY7" fmla="*/ 95774 h 103755"/>
                  <a:gd name="connsiteX8" fmla="*/ 72397 w 159623"/>
                  <a:gd name="connsiteY8" fmla="*/ 100449 h 103755"/>
                  <a:gd name="connsiteX9" fmla="*/ 27249 w 159623"/>
                  <a:gd name="connsiteY9" fmla="*/ 55301 h 103755"/>
                  <a:gd name="connsiteX10" fmla="*/ 4675 w 159623"/>
                  <a:gd name="connsiteY10" fmla="*/ 55301 h 103755"/>
                  <a:gd name="connsiteX11" fmla="*/ 4675 w 159623"/>
                  <a:gd name="connsiteY11" fmla="*/ 32727 h 103755"/>
                  <a:gd name="connsiteX12" fmla="*/ 83684 w 159623"/>
                  <a:gd name="connsiteY12" fmla="*/ 0 h 103755"/>
                  <a:gd name="connsiteX13" fmla="*/ 162451 w 159623"/>
                  <a:gd name="connsiteY13" fmla="*/ 32485 h 103755"/>
                  <a:gd name="connsiteX14" fmla="*/ 162520 w 159623"/>
                  <a:gd name="connsiteY14" fmla="*/ 55059 h 103755"/>
                  <a:gd name="connsiteX15" fmla="*/ 139946 w 159623"/>
                  <a:gd name="connsiteY15" fmla="*/ 55128 h 103755"/>
                  <a:gd name="connsiteX16" fmla="*/ 83684 w 159623"/>
                  <a:gd name="connsiteY16" fmla="*/ 31925 h 103755"/>
                  <a:gd name="connsiteX17" fmla="*/ 27249 w 159623"/>
                  <a:gd name="connsiteY17" fmla="*/ 55301 h 10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w="788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139A30A-336A-4009-89D9-3E77AAE98587}"/>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grpSp>
        <p:grpSp>
          <p:nvGrpSpPr>
            <p:cNvPr id="140" name="Group 139">
              <a:extLst>
                <a:ext uri="{FF2B5EF4-FFF2-40B4-BE49-F238E27FC236}">
                  <a16:creationId xmlns:a16="http://schemas.microsoft.com/office/drawing/2014/main" id="{9AFB3E51-4488-46D6-B42D-5BAA6836905E}"/>
                </a:ext>
              </a:extLst>
            </p:cNvPr>
            <p:cNvGrpSpPr/>
            <p:nvPr/>
          </p:nvGrpSpPr>
          <p:grpSpPr>
            <a:xfrm>
              <a:off x="8010690" y="3834051"/>
              <a:ext cx="297214" cy="376041"/>
              <a:chOff x="4206584" y="3288722"/>
              <a:chExt cx="297214" cy="376041"/>
            </a:xfrm>
          </p:grpSpPr>
          <p:sp>
            <p:nvSpPr>
              <p:cNvPr id="141" name="Freeform: Shape 140">
                <a:extLst>
                  <a:ext uri="{FF2B5EF4-FFF2-40B4-BE49-F238E27FC236}">
                    <a16:creationId xmlns:a16="http://schemas.microsoft.com/office/drawing/2014/main" id="{429F4A68-C71C-4CCC-BA0A-86471C0298FF}"/>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B9B129A-A428-4CDB-BB1C-42646C0D429D}"/>
                  </a:ext>
                </a:extLst>
              </p:cNvPr>
              <p:cNvSpPr/>
              <p:nvPr/>
            </p:nvSpPr>
            <p:spPr>
              <a:xfrm>
                <a:off x="4310614" y="3288722"/>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w="7293" cap="flat">
                <a:noFill/>
                <a:prstDash val="solid"/>
                <a:miter/>
              </a:ln>
            </p:spPr>
            <p:txBody>
              <a:bodyPr rtlCol="0" anchor="ctr"/>
              <a:lstStyle/>
              <a:p>
                <a:endParaRPr lang="en-US"/>
              </a:p>
            </p:txBody>
          </p:sp>
        </p:grpSp>
        <p:grpSp>
          <p:nvGrpSpPr>
            <p:cNvPr id="162" name="Group 161">
              <a:extLst>
                <a:ext uri="{FF2B5EF4-FFF2-40B4-BE49-F238E27FC236}">
                  <a16:creationId xmlns:a16="http://schemas.microsoft.com/office/drawing/2014/main" id="{E3E7A75D-2300-46A0-A1D8-7C65FD93EAA3}"/>
                </a:ext>
              </a:extLst>
            </p:cNvPr>
            <p:cNvGrpSpPr/>
            <p:nvPr/>
          </p:nvGrpSpPr>
          <p:grpSpPr>
            <a:xfrm>
              <a:off x="7125039" y="3588066"/>
              <a:ext cx="66336" cy="504550"/>
              <a:chOff x="6982164" y="3581400"/>
              <a:chExt cx="66336" cy="2027514"/>
            </a:xfrm>
          </p:grpSpPr>
          <p:cxnSp>
            <p:nvCxnSpPr>
              <p:cNvPr id="157" name="Straight Connector 156">
                <a:extLst>
                  <a:ext uri="{FF2B5EF4-FFF2-40B4-BE49-F238E27FC236}">
                    <a16:creationId xmlns:a16="http://schemas.microsoft.com/office/drawing/2014/main" id="{C81EDC7B-2C41-49CB-B25B-917199B5CF45}"/>
                  </a:ext>
                </a:extLst>
              </p:cNvPr>
              <p:cNvCxnSpPr>
                <a:cxnSpLocks/>
              </p:cNvCxnSpPr>
              <p:nvPr/>
            </p:nvCxnSpPr>
            <p:spPr>
              <a:xfrm flipV="1">
                <a:off x="6984810" y="3581400"/>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61" name="Group 160">
                <a:extLst>
                  <a:ext uri="{FF2B5EF4-FFF2-40B4-BE49-F238E27FC236}">
                    <a16:creationId xmlns:a16="http://schemas.microsoft.com/office/drawing/2014/main" id="{3836FD61-D80E-4D7E-8C03-9447214CEB8D}"/>
                  </a:ext>
                </a:extLst>
              </p:cNvPr>
              <p:cNvGrpSpPr/>
              <p:nvPr/>
            </p:nvGrpSpPr>
            <p:grpSpPr>
              <a:xfrm>
                <a:off x="6982164" y="3581400"/>
                <a:ext cx="66336" cy="2027514"/>
                <a:chOff x="6190128" y="3581400"/>
                <a:chExt cx="2027514" cy="2027514"/>
              </a:xfrm>
            </p:grpSpPr>
            <p:cxnSp>
              <p:nvCxnSpPr>
                <p:cNvPr id="159" name="Straight Connector 158">
                  <a:extLst>
                    <a:ext uri="{FF2B5EF4-FFF2-40B4-BE49-F238E27FC236}">
                      <a16:creationId xmlns:a16="http://schemas.microsoft.com/office/drawing/2014/main" id="{5F06D477-9331-454D-8B4C-D0D4D7779BF6}"/>
                    </a:ext>
                  </a:extLst>
                </p:cNvPr>
                <p:cNvCxnSpPr>
                  <a:cxnSpLocks/>
                </p:cNvCxnSpPr>
                <p:nvPr/>
              </p:nvCxnSpPr>
              <p:spPr>
                <a:xfrm rot="5400000" flipV="1">
                  <a:off x="7203885" y="2567643"/>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A79DF4B9-88F5-4EB6-8C45-490ABEFD66CD}"/>
                    </a:ext>
                  </a:extLst>
                </p:cNvPr>
                <p:cNvCxnSpPr>
                  <a:cxnSpLocks/>
                </p:cNvCxnSpPr>
                <p:nvPr/>
              </p:nvCxnSpPr>
              <p:spPr>
                <a:xfrm rot="5400000" flipV="1">
                  <a:off x="7203885" y="4595157"/>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grpSp>
        <p:nvGrpSpPr>
          <p:cNvPr id="12" name="Group 11">
            <a:extLst>
              <a:ext uri="{FF2B5EF4-FFF2-40B4-BE49-F238E27FC236}">
                <a16:creationId xmlns:a16="http://schemas.microsoft.com/office/drawing/2014/main" id="{FA6A25BD-F7A1-4A90-9D2C-1DF4F98632B5}"/>
              </a:ext>
            </a:extLst>
          </p:cNvPr>
          <p:cNvGrpSpPr/>
          <p:nvPr/>
        </p:nvGrpSpPr>
        <p:grpSpPr>
          <a:xfrm>
            <a:off x="5694702" y="3503294"/>
            <a:ext cx="544330" cy="706798"/>
            <a:chOff x="5693114" y="3582443"/>
            <a:chExt cx="544330" cy="706798"/>
          </a:xfrm>
        </p:grpSpPr>
        <p:grpSp>
          <p:nvGrpSpPr>
            <p:cNvPr id="119" name="Group 118">
              <a:extLst>
                <a:ext uri="{FF2B5EF4-FFF2-40B4-BE49-F238E27FC236}">
                  <a16:creationId xmlns:a16="http://schemas.microsoft.com/office/drawing/2014/main" id="{22DDBE5E-859F-4739-A4ED-FF63A589AF43}"/>
                </a:ext>
              </a:extLst>
            </p:cNvPr>
            <p:cNvGrpSpPr/>
            <p:nvPr/>
          </p:nvGrpSpPr>
          <p:grpSpPr>
            <a:xfrm>
              <a:off x="5834219" y="3582443"/>
              <a:ext cx="403225" cy="204788"/>
              <a:chOff x="4672515" y="3443288"/>
              <a:chExt cx="403225" cy="204788"/>
            </a:xfrm>
          </p:grpSpPr>
          <p:sp>
            <p:nvSpPr>
              <p:cNvPr id="120" name="Freeform 14">
                <a:extLst>
                  <a:ext uri="{FF2B5EF4-FFF2-40B4-BE49-F238E27FC236}">
                    <a16:creationId xmlns:a16="http://schemas.microsoft.com/office/drawing/2014/main" id="{B2F657C2-DBF5-4CBE-BB69-2101FC976A17}"/>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145F9B5F-27D8-4E87-9271-E53BBD31873D}"/>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1BD2ABDD-18B2-4188-9427-9CDDF46A5C85}"/>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13BD7711-1390-4D44-A50B-56EAA71371AE}"/>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8">
                <a:extLst>
                  <a:ext uri="{FF2B5EF4-FFF2-40B4-BE49-F238E27FC236}">
                    <a16:creationId xmlns:a16="http://schemas.microsoft.com/office/drawing/2014/main" id="{2CCE1755-7F4A-4679-81BF-2C45B8E5500F}"/>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9">
                <a:extLst>
                  <a:ext uri="{FF2B5EF4-FFF2-40B4-BE49-F238E27FC236}">
                    <a16:creationId xmlns:a16="http://schemas.microsoft.com/office/drawing/2014/main" id="{17B18170-4306-468C-B3DB-A49CBF3F7C74}"/>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a:extLst>
                <a:ext uri="{FF2B5EF4-FFF2-40B4-BE49-F238E27FC236}">
                  <a16:creationId xmlns:a16="http://schemas.microsoft.com/office/drawing/2014/main" id="{0E87D4BB-3E2F-4767-96ED-C2B0BE2CBDE2}"/>
                </a:ext>
              </a:extLst>
            </p:cNvPr>
            <p:cNvGrpSpPr/>
            <p:nvPr/>
          </p:nvGrpSpPr>
          <p:grpSpPr>
            <a:xfrm>
              <a:off x="5887224" y="3909468"/>
              <a:ext cx="297214" cy="379773"/>
              <a:chOff x="4206584" y="3284990"/>
              <a:chExt cx="297214" cy="379773"/>
            </a:xfrm>
          </p:grpSpPr>
          <p:sp>
            <p:nvSpPr>
              <p:cNvPr id="128" name="Freeform: Shape 127">
                <a:extLst>
                  <a:ext uri="{FF2B5EF4-FFF2-40B4-BE49-F238E27FC236}">
                    <a16:creationId xmlns:a16="http://schemas.microsoft.com/office/drawing/2014/main" id="{6FDBB196-EE7D-47A3-B618-C4085F714BB8}"/>
                  </a:ext>
                </a:extLst>
              </p:cNvPr>
              <p:cNvSpPr/>
              <p:nvPr/>
            </p:nvSpPr>
            <p:spPr>
              <a:xfrm>
                <a:off x="4268625" y="3284990"/>
                <a:ext cx="165119" cy="107327"/>
              </a:xfrm>
              <a:custGeom>
                <a:avLst/>
                <a:gdLst>
                  <a:gd name="connsiteX0" fmla="*/ 72397 w 159623"/>
                  <a:gd name="connsiteY0" fmla="*/ 100449 h 103755"/>
                  <a:gd name="connsiteX1" fmla="*/ 49824 w 159623"/>
                  <a:gd name="connsiteY1" fmla="*/ 100449 h 103755"/>
                  <a:gd name="connsiteX2" fmla="*/ 49824 w 159623"/>
                  <a:gd name="connsiteY2" fmla="*/ 77875 h 103755"/>
                  <a:gd name="connsiteX3" fmla="*/ 83684 w 159623"/>
                  <a:gd name="connsiteY3" fmla="*/ 63849 h 103755"/>
                  <a:gd name="connsiteX4" fmla="*/ 117442 w 159623"/>
                  <a:gd name="connsiteY4" fmla="*/ 77771 h 103755"/>
                  <a:gd name="connsiteX5" fmla="*/ 117511 w 159623"/>
                  <a:gd name="connsiteY5" fmla="*/ 100345 h 103755"/>
                  <a:gd name="connsiteX6" fmla="*/ 94936 w 159623"/>
                  <a:gd name="connsiteY6" fmla="*/ 100414 h 103755"/>
                  <a:gd name="connsiteX7" fmla="*/ 83684 w 159623"/>
                  <a:gd name="connsiteY7" fmla="*/ 95774 h 103755"/>
                  <a:gd name="connsiteX8" fmla="*/ 72397 w 159623"/>
                  <a:gd name="connsiteY8" fmla="*/ 100449 h 103755"/>
                  <a:gd name="connsiteX9" fmla="*/ 27249 w 159623"/>
                  <a:gd name="connsiteY9" fmla="*/ 55301 h 103755"/>
                  <a:gd name="connsiteX10" fmla="*/ 4675 w 159623"/>
                  <a:gd name="connsiteY10" fmla="*/ 55301 h 103755"/>
                  <a:gd name="connsiteX11" fmla="*/ 4675 w 159623"/>
                  <a:gd name="connsiteY11" fmla="*/ 32727 h 103755"/>
                  <a:gd name="connsiteX12" fmla="*/ 83684 w 159623"/>
                  <a:gd name="connsiteY12" fmla="*/ 0 h 103755"/>
                  <a:gd name="connsiteX13" fmla="*/ 162451 w 159623"/>
                  <a:gd name="connsiteY13" fmla="*/ 32485 h 103755"/>
                  <a:gd name="connsiteX14" fmla="*/ 162520 w 159623"/>
                  <a:gd name="connsiteY14" fmla="*/ 55059 h 103755"/>
                  <a:gd name="connsiteX15" fmla="*/ 139946 w 159623"/>
                  <a:gd name="connsiteY15" fmla="*/ 55128 h 103755"/>
                  <a:gd name="connsiteX16" fmla="*/ 83684 w 159623"/>
                  <a:gd name="connsiteY16" fmla="*/ 31925 h 103755"/>
                  <a:gd name="connsiteX17" fmla="*/ 27249 w 159623"/>
                  <a:gd name="connsiteY17" fmla="*/ 55301 h 10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w="788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496E0CF-E37A-4493-9D1E-0E00AE0532AC}"/>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grpSp>
        <p:grpSp>
          <p:nvGrpSpPr>
            <p:cNvPr id="163" name="Group 162">
              <a:extLst>
                <a:ext uri="{FF2B5EF4-FFF2-40B4-BE49-F238E27FC236}">
                  <a16:creationId xmlns:a16="http://schemas.microsoft.com/office/drawing/2014/main" id="{4F7CA1D9-1499-47C4-AA2C-750987873A1A}"/>
                </a:ext>
              </a:extLst>
            </p:cNvPr>
            <p:cNvGrpSpPr/>
            <p:nvPr/>
          </p:nvGrpSpPr>
          <p:grpSpPr>
            <a:xfrm>
              <a:off x="5693114" y="3667215"/>
              <a:ext cx="66336" cy="504550"/>
              <a:chOff x="6982164" y="3581400"/>
              <a:chExt cx="66336" cy="2027514"/>
            </a:xfrm>
          </p:grpSpPr>
          <p:cxnSp>
            <p:nvCxnSpPr>
              <p:cNvPr id="164" name="Straight Connector 163">
                <a:extLst>
                  <a:ext uri="{FF2B5EF4-FFF2-40B4-BE49-F238E27FC236}">
                    <a16:creationId xmlns:a16="http://schemas.microsoft.com/office/drawing/2014/main" id="{8143BEFE-5631-438C-BA1C-C913BBE4E489}"/>
                  </a:ext>
                </a:extLst>
              </p:cNvPr>
              <p:cNvCxnSpPr>
                <a:cxnSpLocks/>
              </p:cNvCxnSpPr>
              <p:nvPr/>
            </p:nvCxnSpPr>
            <p:spPr>
              <a:xfrm flipV="1">
                <a:off x="6984810" y="3581400"/>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65" name="Group 164">
                <a:extLst>
                  <a:ext uri="{FF2B5EF4-FFF2-40B4-BE49-F238E27FC236}">
                    <a16:creationId xmlns:a16="http://schemas.microsoft.com/office/drawing/2014/main" id="{846D0766-0BE8-4729-97D0-7C3529CE938D}"/>
                  </a:ext>
                </a:extLst>
              </p:cNvPr>
              <p:cNvGrpSpPr/>
              <p:nvPr/>
            </p:nvGrpSpPr>
            <p:grpSpPr>
              <a:xfrm>
                <a:off x="6982164" y="3581400"/>
                <a:ext cx="66336" cy="2027514"/>
                <a:chOff x="6190128" y="3581400"/>
                <a:chExt cx="2027514" cy="2027514"/>
              </a:xfrm>
            </p:grpSpPr>
            <p:cxnSp>
              <p:nvCxnSpPr>
                <p:cNvPr id="166" name="Straight Connector 165">
                  <a:extLst>
                    <a:ext uri="{FF2B5EF4-FFF2-40B4-BE49-F238E27FC236}">
                      <a16:creationId xmlns:a16="http://schemas.microsoft.com/office/drawing/2014/main" id="{9106B77D-75E6-4C51-BF10-B175FB514DF8}"/>
                    </a:ext>
                  </a:extLst>
                </p:cNvPr>
                <p:cNvCxnSpPr>
                  <a:cxnSpLocks/>
                </p:cNvCxnSpPr>
                <p:nvPr/>
              </p:nvCxnSpPr>
              <p:spPr>
                <a:xfrm rot="5400000" flipV="1">
                  <a:off x="7203885" y="2567643"/>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E3CDE3DA-A5C6-4734-A2AE-E798CC8D852D}"/>
                    </a:ext>
                  </a:extLst>
                </p:cNvPr>
                <p:cNvCxnSpPr>
                  <a:cxnSpLocks/>
                </p:cNvCxnSpPr>
                <p:nvPr/>
              </p:nvCxnSpPr>
              <p:spPr>
                <a:xfrm rot="5400000" flipV="1">
                  <a:off x="7203885" y="4595157"/>
                  <a:ext cx="0" cy="2027514"/>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grpSp>
        <p:nvGrpSpPr>
          <p:cNvPr id="10" name="Group 9">
            <a:extLst>
              <a:ext uri="{FF2B5EF4-FFF2-40B4-BE49-F238E27FC236}">
                <a16:creationId xmlns:a16="http://schemas.microsoft.com/office/drawing/2014/main" id="{0207C1C2-273C-46ED-B387-E9FD83DA9BE2}"/>
              </a:ext>
            </a:extLst>
          </p:cNvPr>
          <p:cNvGrpSpPr/>
          <p:nvPr/>
        </p:nvGrpSpPr>
        <p:grpSpPr>
          <a:xfrm>
            <a:off x="1944479" y="4535211"/>
            <a:ext cx="9866523" cy="1036914"/>
            <a:chOff x="1942890" y="4620936"/>
            <a:chExt cx="9866523" cy="1036914"/>
          </a:xfrm>
        </p:grpSpPr>
        <p:sp>
          <p:nvSpPr>
            <p:cNvPr id="168" name="Text Placeholder 33">
              <a:extLst>
                <a:ext uri="{FF2B5EF4-FFF2-40B4-BE49-F238E27FC236}">
                  <a16:creationId xmlns:a16="http://schemas.microsoft.com/office/drawing/2014/main" id="{F25F867E-1EA6-440A-A81D-0BA18EAC1C73}"/>
                </a:ext>
              </a:extLst>
            </p:cNvPr>
            <p:cNvSpPr txBox="1">
              <a:spLocks/>
            </p:cNvSpPr>
            <p:nvPr/>
          </p:nvSpPr>
          <p:spPr>
            <a:xfrm>
              <a:off x="3623530" y="4620936"/>
              <a:ext cx="1463322" cy="1036914"/>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000" spc="0"/>
                <a:t>Examples:</a:t>
              </a:r>
            </a:p>
            <a:p>
              <a:pPr lvl="0">
                <a:defRPr/>
              </a:pPr>
              <a:r>
                <a:rPr lang="en-US" sz="1000" b="0" spc="0"/>
                <a:t>Call center robot pulls info into agent system; saves retyping  so agent focuses on customer</a:t>
              </a:r>
            </a:p>
          </p:txBody>
        </p:sp>
        <p:sp>
          <p:nvSpPr>
            <p:cNvPr id="169" name="Text Placeholder 33">
              <a:extLst>
                <a:ext uri="{FF2B5EF4-FFF2-40B4-BE49-F238E27FC236}">
                  <a16:creationId xmlns:a16="http://schemas.microsoft.com/office/drawing/2014/main" id="{70E5EE41-17AB-46D5-B8A3-6C5A14A03867}"/>
                </a:ext>
              </a:extLst>
            </p:cNvPr>
            <p:cNvSpPr txBox="1">
              <a:spLocks/>
            </p:cNvSpPr>
            <p:nvPr/>
          </p:nvSpPr>
          <p:spPr>
            <a:xfrm>
              <a:off x="5304170" y="4620936"/>
              <a:ext cx="1320446" cy="1036914"/>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000" spc="0"/>
                <a:t>Examples:</a:t>
              </a:r>
            </a:p>
            <a:p>
              <a:pPr lvl="0">
                <a:defRPr/>
              </a:pPr>
              <a:r>
                <a:rPr lang="en-US" sz="1000" b="0" spc="0"/>
                <a:t>HR Robot works with onboarding team to provision </a:t>
              </a:r>
              <a:br>
                <a:rPr lang="en-US" sz="1000" b="0" spc="0"/>
              </a:br>
              <a:r>
                <a:rPr lang="en-US" sz="1000" b="0" spc="0"/>
                <a:t>a new employee</a:t>
              </a:r>
            </a:p>
          </p:txBody>
        </p:sp>
        <p:sp>
          <p:nvSpPr>
            <p:cNvPr id="170" name="Text Placeholder 33">
              <a:extLst>
                <a:ext uri="{FF2B5EF4-FFF2-40B4-BE49-F238E27FC236}">
                  <a16:creationId xmlns:a16="http://schemas.microsoft.com/office/drawing/2014/main" id="{E4312384-30AD-4461-BCB7-F457D7932CBD}"/>
                </a:ext>
              </a:extLst>
            </p:cNvPr>
            <p:cNvSpPr txBox="1">
              <a:spLocks/>
            </p:cNvSpPr>
            <p:nvPr/>
          </p:nvSpPr>
          <p:spPr>
            <a:xfrm>
              <a:off x="6984810" y="4620936"/>
              <a:ext cx="1463322" cy="1036914"/>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spc="0"/>
                <a:t>Examples:</a:t>
              </a:r>
            </a:p>
            <a:p>
              <a:pPr lvl="0">
                <a:defRPr/>
              </a:pPr>
              <a:r>
                <a:rPr lang="en-US" sz="1000" b="0" spc="0"/>
                <a:t>Service Rep turns on Robot to delete customer data from multiple databases as part of a GDPR "right to forget" request</a:t>
              </a:r>
            </a:p>
          </p:txBody>
        </p:sp>
        <p:sp>
          <p:nvSpPr>
            <p:cNvPr id="171" name="Text Placeholder 33">
              <a:extLst>
                <a:ext uri="{FF2B5EF4-FFF2-40B4-BE49-F238E27FC236}">
                  <a16:creationId xmlns:a16="http://schemas.microsoft.com/office/drawing/2014/main" id="{B2D0CE84-1451-4ACB-BAAF-D76548D5DE33}"/>
                </a:ext>
              </a:extLst>
            </p:cNvPr>
            <p:cNvSpPr txBox="1">
              <a:spLocks/>
            </p:cNvSpPr>
            <p:nvPr/>
          </p:nvSpPr>
          <p:spPr>
            <a:xfrm>
              <a:off x="8665450" y="4620936"/>
              <a:ext cx="1463322" cy="1036914"/>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000" spc="0"/>
                <a:t>Examples:</a:t>
              </a:r>
            </a:p>
            <a:p>
              <a:pPr lvl="0">
                <a:defRPr/>
              </a:pPr>
              <a:r>
                <a:rPr lang="en-US" sz="1000" b="0" spc="0"/>
                <a:t>Robot polls a network drive for files to process</a:t>
              </a:r>
            </a:p>
          </p:txBody>
        </p:sp>
        <p:sp>
          <p:nvSpPr>
            <p:cNvPr id="172" name="Text Placeholder 33">
              <a:extLst>
                <a:ext uri="{FF2B5EF4-FFF2-40B4-BE49-F238E27FC236}">
                  <a16:creationId xmlns:a16="http://schemas.microsoft.com/office/drawing/2014/main" id="{0AEF86E2-9381-4A05-8180-0F39781C180D}"/>
                </a:ext>
              </a:extLst>
            </p:cNvPr>
            <p:cNvSpPr txBox="1">
              <a:spLocks/>
            </p:cNvSpPr>
            <p:nvPr/>
          </p:nvSpPr>
          <p:spPr>
            <a:xfrm>
              <a:off x="10346091" y="4620936"/>
              <a:ext cx="1463322" cy="1036914"/>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000" spc="0"/>
                <a:t>Examples:</a:t>
              </a:r>
            </a:p>
            <a:p>
              <a:pPr lvl="0">
                <a:defRPr/>
              </a:pPr>
              <a:r>
                <a:rPr lang="en-US" sz="1000" b="0" spc="0"/>
                <a:t>Robot processes</a:t>
              </a:r>
              <a:br>
                <a:rPr lang="en-US" sz="1000" b="0" spc="0"/>
              </a:br>
              <a:r>
                <a:rPr lang="en-US" sz="1000" b="0" spc="0"/>
                <a:t>invoices</a:t>
              </a:r>
            </a:p>
            <a:p>
              <a:pPr lvl="0">
                <a:defRPr/>
              </a:pPr>
              <a:r>
                <a:rPr lang="en-US" sz="1000" b="0" spc="0"/>
                <a:t>Robot loads data into a system like SAP</a:t>
              </a:r>
            </a:p>
          </p:txBody>
        </p:sp>
        <p:sp>
          <p:nvSpPr>
            <p:cNvPr id="173" name="Text Placeholder 33">
              <a:extLst>
                <a:ext uri="{FF2B5EF4-FFF2-40B4-BE49-F238E27FC236}">
                  <a16:creationId xmlns:a16="http://schemas.microsoft.com/office/drawing/2014/main" id="{DEC1E11F-33C2-46E4-81AE-B3D6EF84FE97}"/>
                </a:ext>
              </a:extLst>
            </p:cNvPr>
            <p:cNvSpPr txBox="1">
              <a:spLocks/>
            </p:cNvSpPr>
            <p:nvPr/>
          </p:nvSpPr>
          <p:spPr>
            <a:xfrm>
              <a:off x="1942890" y="4620936"/>
              <a:ext cx="1463322" cy="1036914"/>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000" spc="0"/>
                <a:t>Examples:</a:t>
              </a:r>
            </a:p>
            <a:p>
              <a:pPr lvl="0">
                <a:defRPr/>
              </a:pPr>
              <a:r>
                <a:rPr lang="en-US" sz="1000" b="0" spc="0"/>
                <a:t>All work is manual</a:t>
              </a:r>
            </a:p>
          </p:txBody>
        </p:sp>
      </p:grpSp>
      <p:grpSp>
        <p:nvGrpSpPr>
          <p:cNvPr id="11" name="Group 10">
            <a:extLst>
              <a:ext uri="{FF2B5EF4-FFF2-40B4-BE49-F238E27FC236}">
                <a16:creationId xmlns:a16="http://schemas.microsoft.com/office/drawing/2014/main" id="{39A02005-B2B6-4F04-852A-0C769623253C}"/>
              </a:ext>
            </a:extLst>
          </p:cNvPr>
          <p:cNvGrpSpPr/>
          <p:nvPr/>
        </p:nvGrpSpPr>
        <p:grpSpPr>
          <a:xfrm>
            <a:off x="1944479" y="4393176"/>
            <a:ext cx="9866522" cy="0"/>
            <a:chOff x="1942891" y="4488426"/>
            <a:chExt cx="9866522" cy="0"/>
          </a:xfrm>
        </p:grpSpPr>
        <p:cxnSp>
          <p:nvCxnSpPr>
            <p:cNvPr id="174" name="Straight Connector 173">
              <a:extLst>
                <a:ext uri="{FF2B5EF4-FFF2-40B4-BE49-F238E27FC236}">
                  <a16:creationId xmlns:a16="http://schemas.microsoft.com/office/drawing/2014/main" id="{7A700F9C-BE9A-44D8-B6CC-08CCACC1B957}"/>
                </a:ext>
              </a:extLst>
            </p:cNvPr>
            <p:cNvCxnSpPr>
              <a:cxnSpLocks/>
            </p:cNvCxnSpPr>
            <p:nvPr/>
          </p:nvCxnSpPr>
          <p:spPr>
            <a:xfrm rot="10800000" flipH="1">
              <a:off x="1942891" y="4488426"/>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8AF1D047-FB46-4A65-A741-FBC59C90214F}"/>
                </a:ext>
              </a:extLst>
            </p:cNvPr>
            <p:cNvCxnSpPr>
              <a:cxnSpLocks/>
            </p:cNvCxnSpPr>
            <p:nvPr/>
          </p:nvCxnSpPr>
          <p:spPr>
            <a:xfrm rot="10800000" flipH="1">
              <a:off x="3628025" y="4488426"/>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D1879DA6-4D7F-4B3E-B475-BF57B8B0F487}"/>
                </a:ext>
              </a:extLst>
            </p:cNvPr>
            <p:cNvCxnSpPr>
              <a:cxnSpLocks/>
            </p:cNvCxnSpPr>
            <p:nvPr/>
          </p:nvCxnSpPr>
          <p:spPr>
            <a:xfrm rot="10800000" flipH="1">
              <a:off x="5308665" y="4488426"/>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DA61168F-7F23-47CB-B0C7-3608FD889CA9}"/>
                </a:ext>
              </a:extLst>
            </p:cNvPr>
            <p:cNvCxnSpPr>
              <a:cxnSpLocks/>
            </p:cNvCxnSpPr>
            <p:nvPr/>
          </p:nvCxnSpPr>
          <p:spPr>
            <a:xfrm rot="10800000" flipH="1">
              <a:off x="6989305" y="4488426"/>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F412221F-16D2-4DF6-A343-BC732FC0786E}"/>
                </a:ext>
              </a:extLst>
            </p:cNvPr>
            <p:cNvCxnSpPr>
              <a:cxnSpLocks/>
            </p:cNvCxnSpPr>
            <p:nvPr/>
          </p:nvCxnSpPr>
          <p:spPr>
            <a:xfrm rot="10800000" flipH="1">
              <a:off x="8669945" y="4488426"/>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E8804264-6C18-472C-9950-38D35C110789}"/>
                </a:ext>
              </a:extLst>
            </p:cNvPr>
            <p:cNvCxnSpPr>
              <a:cxnSpLocks/>
            </p:cNvCxnSpPr>
            <p:nvPr/>
          </p:nvCxnSpPr>
          <p:spPr>
            <a:xfrm rot="10800000" flipH="1">
              <a:off x="10350586" y="4488426"/>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83" name="Group 182">
            <a:extLst>
              <a:ext uri="{FF2B5EF4-FFF2-40B4-BE49-F238E27FC236}">
                <a16:creationId xmlns:a16="http://schemas.microsoft.com/office/drawing/2014/main" id="{77B8D803-C217-4A76-BD13-AABCDA1EF850}"/>
              </a:ext>
            </a:extLst>
          </p:cNvPr>
          <p:cNvGrpSpPr/>
          <p:nvPr/>
        </p:nvGrpSpPr>
        <p:grpSpPr>
          <a:xfrm>
            <a:off x="1944479" y="3291635"/>
            <a:ext cx="9866522" cy="0"/>
            <a:chOff x="1942891" y="4395132"/>
            <a:chExt cx="9866522" cy="0"/>
          </a:xfrm>
        </p:grpSpPr>
        <p:cxnSp>
          <p:nvCxnSpPr>
            <p:cNvPr id="184" name="Straight Connector 183">
              <a:extLst>
                <a:ext uri="{FF2B5EF4-FFF2-40B4-BE49-F238E27FC236}">
                  <a16:creationId xmlns:a16="http://schemas.microsoft.com/office/drawing/2014/main" id="{434AAADA-3E70-4313-ACBF-8E2CCA5B2D05}"/>
                </a:ext>
              </a:extLst>
            </p:cNvPr>
            <p:cNvCxnSpPr>
              <a:cxnSpLocks/>
            </p:cNvCxnSpPr>
            <p:nvPr/>
          </p:nvCxnSpPr>
          <p:spPr>
            <a:xfrm rot="10800000" flipH="1">
              <a:off x="1942891" y="4395132"/>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6FC140EB-6357-406B-BBDD-4F1650FC1F46}"/>
                </a:ext>
              </a:extLst>
            </p:cNvPr>
            <p:cNvCxnSpPr>
              <a:cxnSpLocks/>
            </p:cNvCxnSpPr>
            <p:nvPr/>
          </p:nvCxnSpPr>
          <p:spPr>
            <a:xfrm rot="10800000" flipH="1">
              <a:off x="3628025" y="4395132"/>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78F5E829-51A2-4415-A72C-28B12EAAAC75}"/>
                </a:ext>
              </a:extLst>
            </p:cNvPr>
            <p:cNvCxnSpPr>
              <a:cxnSpLocks/>
            </p:cNvCxnSpPr>
            <p:nvPr/>
          </p:nvCxnSpPr>
          <p:spPr>
            <a:xfrm rot="10800000" flipH="1">
              <a:off x="5308665" y="4395132"/>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C0FA4677-AD8E-43A9-9058-F6087E919161}"/>
                </a:ext>
              </a:extLst>
            </p:cNvPr>
            <p:cNvCxnSpPr>
              <a:cxnSpLocks/>
            </p:cNvCxnSpPr>
            <p:nvPr/>
          </p:nvCxnSpPr>
          <p:spPr>
            <a:xfrm rot="10800000" flipH="1">
              <a:off x="6989305" y="4395132"/>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C6905ADD-EF29-4B23-946C-FFC6B89E5E97}"/>
                </a:ext>
              </a:extLst>
            </p:cNvPr>
            <p:cNvCxnSpPr>
              <a:cxnSpLocks/>
            </p:cNvCxnSpPr>
            <p:nvPr/>
          </p:nvCxnSpPr>
          <p:spPr>
            <a:xfrm rot="10800000" flipH="1">
              <a:off x="8669945" y="4395132"/>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7C17CA33-D198-4CA8-BCA0-CD5BD1446152}"/>
                </a:ext>
              </a:extLst>
            </p:cNvPr>
            <p:cNvCxnSpPr>
              <a:cxnSpLocks/>
            </p:cNvCxnSpPr>
            <p:nvPr/>
          </p:nvCxnSpPr>
          <p:spPr>
            <a:xfrm rot="10800000" flipH="1">
              <a:off x="10350586" y="4395132"/>
              <a:ext cx="1458827"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4" name="Group 113">
            <a:extLst>
              <a:ext uri="{FF2B5EF4-FFF2-40B4-BE49-F238E27FC236}">
                <a16:creationId xmlns:a16="http://schemas.microsoft.com/office/drawing/2014/main" id="{B2298BD5-3F08-4196-908B-8EFC3BE6DE68}"/>
              </a:ext>
            </a:extLst>
          </p:cNvPr>
          <p:cNvGrpSpPr/>
          <p:nvPr/>
        </p:nvGrpSpPr>
        <p:grpSpPr>
          <a:xfrm>
            <a:off x="4388873" y="5991225"/>
            <a:ext cx="333910" cy="169584"/>
            <a:chOff x="4672515" y="3443288"/>
            <a:chExt cx="403225" cy="204788"/>
          </a:xfrm>
        </p:grpSpPr>
        <p:sp>
          <p:nvSpPr>
            <p:cNvPr id="115" name="Freeform 14">
              <a:extLst>
                <a:ext uri="{FF2B5EF4-FFF2-40B4-BE49-F238E27FC236}">
                  <a16:creationId xmlns:a16="http://schemas.microsoft.com/office/drawing/2014/main" id="{ABF8231A-857D-4F11-B660-C1101DC85DC7}"/>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a:extLst>
                <a:ext uri="{FF2B5EF4-FFF2-40B4-BE49-F238E27FC236}">
                  <a16:creationId xmlns:a16="http://schemas.microsoft.com/office/drawing/2014/main" id="{03BF4548-9E03-4A30-9B0C-0338918F3758}"/>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A4DDE149-89BF-4D93-BBBB-1FE77781A726}"/>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a:extLst>
                <a:ext uri="{FF2B5EF4-FFF2-40B4-BE49-F238E27FC236}">
                  <a16:creationId xmlns:a16="http://schemas.microsoft.com/office/drawing/2014/main" id="{B5FB4427-FE8E-428C-A5B7-20A53DA22EC4}"/>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a:extLst>
                <a:ext uri="{FF2B5EF4-FFF2-40B4-BE49-F238E27FC236}">
                  <a16:creationId xmlns:a16="http://schemas.microsoft.com/office/drawing/2014/main" id="{CDE1A539-23C3-4665-BA97-3BC97D699C99}"/>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9">
              <a:extLst>
                <a:ext uri="{FF2B5EF4-FFF2-40B4-BE49-F238E27FC236}">
                  <a16:creationId xmlns:a16="http://schemas.microsoft.com/office/drawing/2014/main" id="{9879B04C-C66E-4648-969F-E98544C27767}"/>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5" name="Text Placeholder 33">
            <a:extLst>
              <a:ext uri="{FF2B5EF4-FFF2-40B4-BE49-F238E27FC236}">
                <a16:creationId xmlns:a16="http://schemas.microsoft.com/office/drawing/2014/main" id="{6DF3DBDC-07DE-4D8C-8BE9-C12F2AD3A7EC}"/>
              </a:ext>
            </a:extLst>
          </p:cNvPr>
          <p:cNvSpPr txBox="1">
            <a:spLocks/>
          </p:cNvSpPr>
          <p:nvPr/>
        </p:nvSpPr>
        <p:spPr>
          <a:xfrm>
            <a:off x="4866632" y="5976006"/>
            <a:ext cx="496033" cy="200025"/>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b="0" spc="0"/>
              <a:t>Human</a:t>
            </a:r>
          </a:p>
        </p:txBody>
      </p:sp>
      <p:sp>
        <p:nvSpPr>
          <p:cNvPr id="194" name="Text Placeholder 33">
            <a:extLst>
              <a:ext uri="{FF2B5EF4-FFF2-40B4-BE49-F238E27FC236}">
                <a16:creationId xmlns:a16="http://schemas.microsoft.com/office/drawing/2014/main" id="{B829D222-56B4-4571-B811-8CAD4B7CDF9F}"/>
              </a:ext>
            </a:extLst>
          </p:cNvPr>
          <p:cNvSpPr txBox="1">
            <a:spLocks/>
          </p:cNvSpPr>
          <p:nvPr/>
        </p:nvSpPr>
        <p:spPr>
          <a:xfrm>
            <a:off x="6381107" y="5976006"/>
            <a:ext cx="957995" cy="200025"/>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b="0" spc="0"/>
              <a:t>Attended Robot</a:t>
            </a:r>
          </a:p>
        </p:txBody>
      </p:sp>
      <p:grpSp>
        <p:nvGrpSpPr>
          <p:cNvPr id="195" name="Group 194">
            <a:extLst>
              <a:ext uri="{FF2B5EF4-FFF2-40B4-BE49-F238E27FC236}">
                <a16:creationId xmlns:a16="http://schemas.microsoft.com/office/drawing/2014/main" id="{3644C056-35FC-4CA3-AAFF-D543B61BE332}"/>
              </a:ext>
            </a:extLst>
          </p:cNvPr>
          <p:cNvGrpSpPr/>
          <p:nvPr/>
        </p:nvGrpSpPr>
        <p:grpSpPr>
          <a:xfrm>
            <a:off x="5999106" y="5850333"/>
            <a:ext cx="246122" cy="314488"/>
            <a:chOff x="4206584" y="3284990"/>
            <a:chExt cx="297214" cy="379773"/>
          </a:xfrm>
        </p:grpSpPr>
        <p:sp>
          <p:nvSpPr>
            <p:cNvPr id="196" name="Freeform: Shape 195">
              <a:extLst>
                <a:ext uri="{FF2B5EF4-FFF2-40B4-BE49-F238E27FC236}">
                  <a16:creationId xmlns:a16="http://schemas.microsoft.com/office/drawing/2014/main" id="{10B9CFF9-6C7B-4995-9BEE-395CC8FE2180}"/>
                </a:ext>
              </a:extLst>
            </p:cNvPr>
            <p:cNvSpPr/>
            <p:nvPr/>
          </p:nvSpPr>
          <p:spPr>
            <a:xfrm>
              <a:off x="4268625" y="3284990"/>
              <a:ext cx="165119" cy="107327"/>
            </a:xfrm>
            <a:custGeom>
              <a:avLst/>
              <a:gdLst>
                <a:gd name="connsiteX0" fmla="*/ 72397 w 159623"/>
                <a:gd name="connsiteY0" fmla="*/ 100449 h 103755"/>
                <a:gd name="connsiteX1" fmla="*/ 49824 w 159623"/>
                <a:gd name="connsiteY1" fmla="*/ 100449 h 103755"/>
                <a:gd name="connsiteX2" fmla="*/ 49824 w 159623"/>
                <a:gd name="connsiteY2" fmla="*/ 77875 h 103755"/>
                <a:gd name="connsiteX3" fmla="*/ 83684 w 159623"/>
                <a:gd name="connsiteY3" fmla="*/ 63849 h 103755"/>
                <a:gd name="connsiteX4" fmla="*/ 117442 w 159623"/>
                <a:gd name="connsiteY4" fmla="*/ 77771 h 103755"/>
                <a:gd name="connsiteX5" fmla="*/ 117511 w 159623"/>
                <a:gd name="connsiteY5" fmla="*/ 100345 h 103755"/>
                <a:gd name="connsiteX6" fmla="*/ 94936 w 159623"/>
                <a:gd name="connsiteY6" fmla="*/ 100414 h 103755"/>
                <a:gd name="connsiteX7" fmla="*/ 83684 w 159623"/>
                <a:gd name="connsiteY7" fmla="*/ 95774 h 103755"/>
                <a:gd name="connsiteX8" fmla="*/ 72397 w 159623"/>
                <a:gd name="connsiteY8" fmla="*/ 100449 h 103755"/>
                <a:gd name="connsiteX9" fmla="*/ 27249 w 159623"/>
                <a:gd name="connsiteY9" fmla="*/ 55301 h 103755"/>
                <a:gd name="connsiteX10" fmla="*/ 4675 w 159623"/>
                <a:gd name="connsiteY10" fmla="*/ 55301 h 103755"/>
                <a:gd name="connsiteX11" fmla="*/ 4675 w 159623"/>
                <a:gd name="connsiteY11" fmla="*/ 32727 h 103755"/>
                <a:gd name="connsiteX12" fmla="*/ 83684 w 159623"/>
                <a:gd name="connsiteY12" fmla="*/ 0 h 103755"/>
                <a:gd name="connsiteX13" fmla="*/ 162451 w 159623"/>
                <a:gd name="connsiteY13" fmla="*/ 32485 h 103755"/>
                <a:gd name="connsiteX14" fmla="*/ 162520 w 159623"/>
                <a:gd name="connsiteY14" fmla="*/ 55059 h 103755"/>
                <a:gd name="connsiteX15" fmla="*/ 139946 w 159623"/>
                <a:gd name="connsiteY15" fmla="*/ 55128 h 103755"/>
                <a:gd name="connsiteX16" fmla="*/ 83684 w 159623"/>
                <a:gd name="connsiteY16" fmla="*/ 31925 h 103755"/>
                <a:gd name="connsiteX17" fmla="*/ 27249 w 159623"/>
                <a:gd name="connsiteY17" fmla="*/ 55301 h 10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w="788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42D8762-CB02-4EF0-8A73-DDDC3D0F93EE}"/>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grpSp>
      <p:sp>
        <p:nvSpPr>
          <p:cNvPr id="201" name="Text Placeholder 33">
            <a:extLst>
              <a:ext uri="{FF2B5EF4-FFF2-40B4-BE49-F238E27FC236}">
                <a16:creationId xmlns:a16="http://schemas.microsoft.com/office/drawing/2014/main" id="{EDE04A9B-4AD5-4EC1-A796-8CD16071082E}"/>
              </a:ext>
            </a:extLst>
          </p:cNvPr>
          <p:cNvSpPr txBox="1">
            <a:spLocks/>
          </p:cNvSpPr>
          <p:nvPr/>
        </p:nvSpPr>
        <p:spPr>
          <a:xfrm>
            <a:off x="8286106" y="5976006"/>
            <a:ext cx="1115158" cy="200025"/>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b="0" spc="0"/>
              <a:t>Unattended Robot</a:t>
            </a:r>
          </a:p>
        </p:txBody>
      </p:sp>
      <p:grpSp>
        <p:nvGrpSpPr>
          <p:cNvPr id="202" name="Group 201">
            <a:extLst>
              <a:ext uri="{FF2B5EF4-FFF2-40B4-BE49-F238E27FC236}">
                <a16:creationId xmlns:a16="http://schemas.microsoft.com/office/drawing/2014/main" id="{CDD5B85B-7741-454D-ADF2-0AE43F7D4D5B}"/>
              </a:ext>
            </a:extLst>
          </p:cNvPr>
          <p:cNvGrpSpPr/>
          <p:nvPr/>
        </p:nvGrpSpPr>
        <p:grpSpPr>
          <a:xfrm>
            <a:off x="7904107" y="5853745"/>
            <a:ext cx="246120" cy="311396"/>
            <a:chOff x="4206584" y="3288722"/>
            <a:chExt cx="297214" cy="376041"/>
          </a:xfrm>
        </p:grpSpPr>
        <p:sp>
          <p:nvSpPr>
            <p:cNvPr id="203" name="Freeform: Shape 202">
              <a:extLst>
                <a:ext uri="{FF2B5EF4-FFF2-40B4-BE49-F238E27FC236}">
                  <a16:creationId xmlns:a16="http://schemas.microsoft.com/office/drawing/2014/main" id="{8A8E6CB5-B548-4E63-AB29-314104244E80}"/>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DC3E312-C394-42EC-AAA1-62C4A49DD463}"/>
                </a:ext>
              </a:extLst>
            </p:cNvPr>
            <p:cNvSpPr/>
            <p:nvPr/>
          </p:nvSpPr>
          <p:spPr>
            <a:xfrm>
              <a:off x="4310614" y="3288722"/>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w="7293" cap="flat">
              <a:noFill/>
              <a:prstDash val="solid"/>
              <a:miter/>
            </a:ln>
          </p:spPr>
          <p:txBody>
            <a:bodyPr rtlCol="0" anchor="ctr"/>
            <a:lstStyle/>
            <a:p>
              <a:endParaRPr lang="en-US"/>
            </a:p>
          </p:txBody>
        </p:sp>
      </p:grpSp>
      <p:cxnSp>
        <p:nvCxnSpPr>
          <p:cNvPr id="205" name="Straight Connector 204">
            <a:extLst>
              <a:ext uri="{FF2B5EF4-FFF2-40B4-BE49-F238E27FC236}">
                <a16:creationId xmlns:a16="http://schemas.microsoft.com/office/drawing/2014/main" id="{A0D67B47-B570-45B2-BFA4-B45134D1058A}"/>
              </a:ext>
            </a:extLst>
          </p:cNvPr>
          <p:cNvCxnSpPr>
            <a:cxnSpLocks/>
          </p:cNvCxnSpPr>
          <p:nvPr/>
        </p:nvCxnSpPr>
        <p:spPr>
          <a:xfrm>
            <a:off x="1944480" y="5764776"/>
            <a:ext cx="9868109"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4FDBBA81-2D05-42AE-BAF6-EFD75C7DD98E}"/>
              </a:ext>
            </a:extLst>
          </p:cNvPr>
          <p:cNvGrpSpPr/>
          <p:nvPr/>
        </p:nvGrpSpPr>
        <p:grpSpPr>
          <a:xfrm>
            <a:off x="1950036" y="3758653"/>
            <a:ext cx="1447951" cy="204788"/>
            <a:chOff x="1948447" y="3737633"/>
            <a:chExt cx="1447951" cy="204788"/>
          </a:xfrm>
        </p:grpSpPr>
        <p:grpSp>
          <p:nvGrpSpPr>
            <p:cNvPr id="104" name="Group 103">
              <a:extLst>
                <a:ext uri="{FF2B5EF4-FFF2-40B4-BE49-F238E27FC236}">
                  <a16:creationId xmlns:a16="http://schemas.microsoft.com/office/drawing/2014/main" id="{A5088741-7FD6-4E53-957B-F836A5EC4F16}"/>
                </a:ext>
              </a:extLst>
            </p:cNvPr>
            <p:cNvGrpSpPr/>
            <p:nvPr/>
          </p:nvGrpSpPr>
          <p:grpSpPr>
            <a:xfrm>
              <a:off x="2472939" y="3737633"/>
              <a:ext cx="403225" cy="204788"/>
              <a:chOff x="4672515" y="3443288"/>
              <a:chExt cx="403225" cy="204788"/>
            </a:xfrm>
          </p:grpSpPr>
          <p:sp>
            <p:nvSpPr>
              <p:cNvPr id="105" name="Freeform 14">
                <a:extLst>
                  <a:ext uri="{FF2B5EF4-FFF2-40B4-BE49-F238E27FC236}">
                    <a16:creationId xmlns:a16="http://schemas.microsoft.com/office/drawing/2014/main" id="{999B5728-C424-449A-9890-AC81F96CD90F}"/>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
                <a:extLst>
                  <a:ext uri="{FF2B5EF4-FFF2-40B4-BE49-F238E27FC236}">
                    <a16:creationId xmlns:a16="http://schemas.microsoft.com/office/drawing/2014/main" id="{3AF4EA5A-7800-4046-A493-A21154A5BCB7}"/>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60C81073-E9AC-4660-80A3-4E5B4D8F2919}"/>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
                <a:extLst>
                  <a:ext uri="{FF2B5EF4-FFF2-40B4-BE49-F238E27FC236}">
                    <a16:creationId xmlns:a16="http://schemas.microsoft.com/office/drawing/2014/main" id="{D5B46E70-AEE0-48C7-B96C-5C838B4B1AF5}"/>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8">
                <a:extLst>
                  <a:ext uri="{FF2B5EF4-FFF2-40B4-BE49-F238E27FC236}">
                    <a16:creationId xmlns:a16="http://schemas.microsoft.com/office/drawing/2014/main" id="{6EDCBDE2-0DBE-4232-AD07-E1AF8DBFD19F}"/>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9">
                <a:extLst>
                  <a:ext uri="{FF2B5EF4-FFF2-40B4-BE49-F238E27FC236}">
                    <a16:creationId xmlns:a16="http://schemas.microsoft.com/office/drawing/2014/main" id="{2AA368F1-021D-4398-BAED-9E1D3F57B679}"/>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8" name="Group 197">
              <a:extLst>
                <a:ext uri="{FF2B5EF4-FFF2-40B4-BE49-F238E27FC236}">
                  <a16:creationId xmlns:a16="http://schemas.microsoft.com/office/drawing/2014/main" id="{DFA512AA-6AF5-499F-B2FB-039B78EA1BDC}"/>
                </a:ext>
              </a:extLst>
            </p:cNvPr>
            <p:cNvGrpSpPr/>
            <p:nvPr/>
          </p:nvGrpSpPr>
          <p:grpSpPr>
            <a:xfrm>
              <a:off x="2993173" y="3737633"/>
              <a:ext cx="403225" cy="204788"/>
              <a:chOff x="4672515" y="3443288"/>
              <a:chExt cx="403225" cy="204788"/>
            </a:xfrm>
          </p:grpSpPr>
          <p:sp>
            <p:nvSpPr>
              <p:cNvPr id="199" name="Freeform 14">
                <a:extLst>
                  <a:ext uri="{FF2B5EF4-FFF2-40B4-BE49-F238E27FC236}">
                    <a16:creationId xmlns:a16="http://schemas.microsoft.com/office/drawing/2014/main" id="{0EE363EE-45C6-4002-85F7-578ABCA1D937}"/>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Freeform 15">
                <a:extLst>
                  <a:ext uri="{FF2B5EF4-FFF2-40B4-BE49-F238E27FC236}">
                    <a16:creationId xmlns:a16="http://schemas.microsoft.com/office/drawing/2014/main" id="{1265F85C-F7B6-478A-ABE3-EDF2AC60EBC9}"/>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BBB8FFDE-8658-44EA-AE3A-1A397FAA07A1}"/>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7">
                <a:extLst>
                  <a:ext uri="{FF2B5EF4-FFF2-40B4-BE49-F238E27FC236}">
                    <a16:creationId xmlns:a16="http://schemas.microsoft.com/office/drawing/2014/main" id="{B766293F-6ADD-4578-8F53-6E8517394A9A}"/>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18">
                <a:extLst>
                  <a:ext uri="{FF2B5EF4-FFF2-40B4-BE49-F238E27FC236}">
                    <a16:creationId xmlns:a16="http://schemas.microsoft.com/office/drawing/2014/main" id="{85724826-8876-4838-A279-DC242C5C1F01}"/>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9">
                <a:extLst>
                  <a:ext uri="{FF2B5EF4-FFF2-40B4-BE49-F238E27FC236}">
                    <a16:creationId xmlns:a16="http://schemas.microsoft.com/office/drawing/2014/main" id="{3F1CE8E8-31F0-4C10-B9BA-82EBFDEA420B}"/>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0" name="Group 209">
              <a:extLst>
                <a:ext uri="{FF2B5EF4-FFF2-40B4-BE49-F238E27FC236}">
                  <a16:creationId xmlns:a16="http://schemas.microsoft.com/office/drawing/2014/main" id="{47C69E2F-7016-4156-8549-CE2A3DD6448E}"/>
                </a:ext>
              </a:extLst>
            </p:cNvPr>
            <p:cNvGrpSpPr/>
            <p:nvPr/>
          </p:nvGrpSpPr>
          <p:grpSpPr>
            <a:xfrm>
              <a:off x="1948447" y="3737633"/>
              <a:ext cx="403225" cy="204788"/>
              <a:chOff x="4672515" y="3443288"/>
              <a:chExt cx="403225" cy="204788"/>
            </a:xfrm>
          </p:grpSpPr>
          <p:sp>
            <p:nvSpPr>
              <p:cNvPr id="211" name="Freeform 14">
                <a:extLst>
                  <a:ext uri="{FF2B5EF4-FFF2-40B4-BE49-F238E27FC236}">
                    <a16:creationId xmlns:a16="http://schemas.microsoft.com/office/drawing/2014/main" id="{9F945EA8-2835-4E07-9A71-83D244EAC987}"/>
                  </a:ext>
                </a:extLst>
              </p:cNvPr>
              <p:cNvSpPr>
                <a:spLocks/>
              </p:cNvSpPr>
              <p:nvPr/>
            </p:nvSpPr>
            <p:spPr bwMode="auto">
              <a:xfrm>
                <a:off x="4739190" y="3443288"/>
                <a:ext cx="265112" cy="204788"/>
              </a:xfrm>
              <a:custGeom>
                <a:avLst/>
                <a:gdLst>
                  <a:gd name="T0" fmla="*/ 731 w 848"/>
                  <a:gd name="T1" fmla="*/ 660 h 660"/>
                  <a:gd name="T2" fmla="*/ 731 w 848"/>
                  <a:gd name="T3" fmla="*/ 660 h 660"/>
                  <a:gd name="T4" fmla="*/ 117 w 848"/>
                  <a:gd name="T5" fmla="*/ 660 h 660"/>
                  <a:gd name="T6" fmla="*/ 0 w 848"/>
                  <a:gd name="T7" fmla="*/ 543 h 660"/>
                  <a:gd name="T8" fmla="*/ 0 w 848"/>
                  <a:gd name="T9" fmla="*/ 117 h 660"/>
                  <a:gd name="T10" fmla="*/ 117 w 848"/>
                  <a:gd name="T11" fmla="*/ 0 h 660"/>
                  <a:gd name="T12" fmla="*/ 443 w 848"/>
                  <a:gd name="T13" fmla="*/ 0 h 660"/>
                  <a:gd name="T14" fmla="*/ 463 w 848"/>
                  <a:gd name="T15" fmla="*/ 0 h 660"/>
                  <a:gd name="T16" fmla="*/ 731 w 848"/>
                  <a:gd name="T17" fmla="*/ 0 h 660"/>
                  <a:gd name="T18" fmla="*/ 848 w 848"/>
                  <a:gd name="T19" fmla="*/ 117 h 660"/>
                  <a:gd name="T20" fmla="*/ 848 w 848"/>
                  <a:gd name="T21" fmla="*/ 543 h 660"/>
                  <a:gd name="T22" fmla="*/ 731 w 848"/>
                  <a:gd name="T23" fmla="*/ 660 h 660"/>
                  <a:gd name="T24" fmla="*/ 731 w 848"/>
                  <a:gd name="T25"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lnTo>
                      <a:pt x="731" y="660"/>
                    </a:ln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15">
                <a:extLst>
                  <a:ext uri="{FF2B5EF4-FFF2-40B4-BE49-F238E27FC236}">
                    <a16:creationId xmlns:a16="http://schemas.microsoft.com/office/drawing/2014/main" id="{020EE0D1-D5CE-4AD3-9249-7699DECB38FB}"/>
                  </a:ext>
                </a:extLst>
              </p:cNvPr>
              <p:cNvSpPr>
                <a:spLocks/>
              </p:cNvSpPr>
              <p:nvPr/>
            </p:nvSpPr>
            <p:spPr bwMode="auto">
              <a:xfrm>
                <a:off x="5053515" y="3508375"/>
                <a:ext cx="22225" cy="69850"/>
              </a:xfrm>
              <a:custGeom>
                <a:avLst/>
                <a:gdLst>
                  <a:gd name="T0" fmla="*/ 5 w 70"/>
                  <a:gd name="T1" fmla="*/ 0 h 226"/>
                  <a:gd name="T2" fmla="*/ 5 w 70"/>
                  <a:gd name="T3" fmla="*/ 0 h 226"/>
                  <a:gd name="T4" fmla="*/ 68 w 70"/>
                  <a:gd name="T5" fmla="*/ 105 h 226"/>
                  <a:gd name="T6" fmla="*/ 0 w 70"/>
                  <a:gd name="T7" fmla="*/ 226 h 226"/>
                </a:gdLst>
                <a:ahLst/>
                <a:cxnLst>
                  <a:cxn ang="0">
                    <a:pos x="T0" y="T1"/>
                  </a:cxn>
                  <a:cxn ang="0">
                    <a:pos x="T2" y="T3"/>
                  </a:cxn>
                  <a:cxn ang="0">
                    <a:pos x="T4" y="T5"/>
                  </a:cxn>
                  <a:cxn ang="0">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CC68A37A-43AD-4E67-96E0-024C707901E7}"/>
                  </a:ext>
                </a:extLst>
              </p:cNvPr>
              <p:cNvSpPr>
                <a:spLocks/>
              </p:cNvSpPr>
              <p:nvPr/>
            </p:nvSpPr>
            <p:spPr bwMode="auto">
              <a:xfrm>
                <a:off x="4672515" y="3508375"/>
                <a:ext cx="22225" cy="69850"/>
              </a:xfrm>
              <a:custGeom>
                <a:avLst/>
                <a:gdLst>
                  <a:gd name="T0" fmla="*/ 65 w 70"/>
                  <a:gd name="T1" fmla="*/ 227 h 227"/>
                  <a:gd name="T2" fmla="*/ 65 w 70"/>
                  <a:gd name="T3" fmla="*/ 227 h 227"/>
                  <a:gd name="T4" fmla="*/ 2 w 70"/>
                  <a:gd name="T5" fmla="*/ 121 h 227"/>
                  <a:gd name="T6" fmla="*/ 70 w 70"/>
                  <a:gd name="T7" fmla="*/ 0 h 227"/>
                </a:gdLst>
                <a:ahLst/>
                <a:cxnLst>
                  <a:cxn ang="0">
                    <a:pos x="T0" y="T1"/>
                  </a:cxn>
                  <a:cxn ang="0">
                    <a:pos x="T2" y="T3"/>
                  </a:cxn>
                  <a:cxn ang="0">
                    <a:pos x="T4" y="T5"/>
                  </a:cxn>
                  <a:cxn ang="0">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Freeform 17">
                <a:extLst>
                  <a:ext uri="{FF2B5EF4-FFF2-40B4-BE49-F238E27FC236}">
                    <a16:creationId xmlns:a16="http://schemas.microsoft.com/office/drawing/2014/main" id="{A4CD0E5B-A38B-44CB-9A7C-4E507FF39774}"/>
                  </a:ext>
                </a:extLst>
              </p:cNvPr>
              <p:cNvSpPr>
                <a:spLocks/>
              </p:cNvSpPr>
              <p:nvPr/>
            </p:nvSpPr>
            <p:spPr bwMode="auto">
              <a:xfrm>
                <a:off x="4837615" y="3565525"/>
                <a:ext cx="69850" cy="22225"/>
              </a:xfrm>
              <a:custGeom>
                <a:avLst/>
                <a:gdLst>
                  <a:gd name="T0" fmla="*/ 227 w 227"/>
                  <a:gd name="T1" fmla="*/ 5 h 70"/>
                  <a:gd name="T2" fmla="*/ 227 w 227"/>
                  <a:gd name="T3" fmla="*/ 5 h 70"/>
                  <a:gd name="T4" fmla="*/ 121 w 227"/>
                  <a:gd name="T5" fmla="*/ 68 h 70"/>
                  <a:gd name="T6" fmla="*/ 0 w 227"/>
                  <a:gd name="T7" fmla="*/ 0 h 70"/>
                </a:gdLst>
                <a:ahLst/>
                <a:cxnLst>
                  <a:cxn ang="0">
                    <a:pos x="T0" y="T1"/>
                  </a:cxn>
                  <a:cxn ang="0">
                    <a:pos x="T2" y="T3"/>
                  </a:cxn>
                  <a:cxn ang="0">
                    <a:pos x="T4" y="T5"/>
                  </a:cxn>
                  <a:cxn ang="0">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Freeform 18">
                <a:extLst>
                  <a:ext uri="{FF2B5EF4-FFF2-40B4-BE49-F238E27FC236}">
                    <a16:creationId xmlns:a16="http://schemas.microsoft.com/office/drawing/2014/main" id="{4580ACD0-0CC3-4E3A-8E8C-48EFB5A33BC2}"/>
                  </a:ext>
                </a:extLst>
              </p:cNvPr>
              <p:cNvSpPr>
                <a:spLocks/>
              </p:cNvSpPr>
              <p:nvPr/>
            </p:nvSpPr>
            <p:spPr bwMode="auto">
              <a:xfrm>
                <a:off x="481856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9">
                <a:extLst>
                  <a:ext uri="{FF2B5EF4-FFF2-40B4-BE49-F238E27FC236}">
                    <a16:creationId xmlns:a16="http://schemas.microsoft.com/office/drawing/2014/main" id="{02598A50-9089-425F-B865-4B92EB60AB4A}"/>
                  </a:ext>
                </a:extLst>
              </p:cNvPr>
              <p:cNvSpPr>
                <a:spLocks/>
              </p:cNvSpPr>
              <p:nvPr/>
            </p:nvSpPr>
            <p:spPr bwMode="auto">
              <a:xfrm>
                <a:off x="4888415" y="3495675"/>
                <a:ext cx="36512" cy="34925"/>
              </a:xfrm>
              <a:custGeom>
                <a:avLst/>
                <a:gdLst>
                  <a:gd name="T0" fmla="*/ 116 w 116"/>
                  <a:gd name="T1" fmla="*/ 58 h 116"/>
                  <a:gd name="T2" fmla="*/ 116 w 116"/>
                  <a:gd name="T3" fmla="*/ 58 h 116"/>
                  <a:gd name="T4" fmla="*/ 58 w 116"/>
                  <a:gd name="T5" fmla="*/ 116 h 116"/>
                  <a:gd name="T6" fmla="*/ 0 w 116"/>
                  <a:gd name="T7" fmla="*/ 58 h 116"/>
                  <a:gd name="T8" fmla="*/ 58 w 116"/>
                  <a:gd name="T9" fmla="*/ 0 h 116"/>
                  <a:gd name="T10" fmla="*/ 116 w 116"/>
                  <a:gd name="T11" fmla="*/ 58 h 116"/>
                </a:gdLst>
                <a:ahLst/>
                <a:cxnLst>
                  <a:cxn ang="0">
                    <a:pos x="T0" y="T1"/>
                  </a:cxn>
                  <a:cxn ang="0">
                    <a:pos x="T2" y="T3"/>
                  </a:cxn>
                  <a:cxn ang="0">
                    <a:pos x="T4" y="T5"/>
                  </a:cxn>
                  <a:cxn ang="0">
                    <a:pos x="T6" y="T7"/>
                  </a:cxn>
                  <a:cxn ang="0">
                    <a:pos x="T8" y="T9"/>
                  </a:cxn>
                  <a:cxn ang="0">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03FEF3B0-9105-4315-A49F-30AEECC339B7}"/>
              </a:ext>
            </a:extLst>
          </p:cNvPr>
          <p:cNvGrpSpPr/>
          <p:nvPr/>
        </p:nvGrpSpPr>
        <p:grpSpPr>
          <a:xfrm>
            <a:off x="10408899" y="3606296"/>
            <a:ext cx="1351392" cy="376041"/>
            <a:chOff x="10407311" y="3606295"/>
            <a:chExt cx="1351392" cy="376041"/>
          </a:xfrm>
        </p:grpSpPr>
        <p:grpSp>
          <p:nvGrpSpPr>
            <p:cNvPr id="229" name="Group 228">
              <a:extLst>
                <a:ext uri="{FF2B5EF4-FFF2-40B4-BE49-F238E27FC236}">
                  <a16:creationId xmlns:a16="http://schemas.microsoft.com/office/drawing/2014/main" id="{B880E613-F778-475B-B463-6AD9249E2B2B}"/>
                </a:ext>
              </a:extLst>
            </p:cNvPr>
            <p:cNvGrpSpPr/>
            <p:nvPr/>
          </p:nvGrpSpPr>
          <p:grpSpPr>
            <a:xfrm>
              <a:off x="10407311" y="3606295"/>
              <a:ext cx="297214" cy="376041"/>
              <a:chOff x="4206584" y="3288722"/>
              <a:chExt cx="297214" cy="376041"/>
            </a:xfrm>
          </p:grpSpPr>
          <p:sp>
            <p:nvSpPr>
              <p:cNvPr id="230" name="Freeform: Shape 229">
                <a:extLst>
                  <a:ext uri="{FF2B5EF4-FFF2-40B4-BE49-F238E27FC236}">
                    <a16:creationId xmlns:a16="http://schemas.microsoft.com/office/drawing/2014/main" id="{8A2F5A59-8400-4BCF-A615-D6FDDE0626B7}"/>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31DC2C8D-948B-4E0A-953E-269502C89881}"/>
                  </a:ext>
                </a:extLst>
              </p:cNvPr>
              <p:cNvSpPr/>
              <p:nvPr/>
            </p:nvSpPr>
            <p:spPr>
              <a:xfrm>
                <a:off x="4310614" y="3288722"/>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w="7293" cap="flat">
                <a:noFill/>
                <a:prstDash val="solid"/>
                <a:miter/>
              </a:ln>
            </p:spPr>
            <p:txBody>
              <a:bodyPr rtlCol="0" anchor="ctr"/>
              <a:lstStyle/>
              <a:p>
                <a:endParaRPr lang="en-US"/>
              </a:p>
            </p:txBody>
          </p:sp>
        </p:grpSp>
        <p:grpSp>
          <p:nvGrpSpPr>
            <p:cNvPr id="232" name="Group 231">
              <a:extLst>
                <a:ext uri="{FF2B5EF4-FFF2-40B4-BE49-F238E27FC236}">
                  <a16:creationId xmlns:a16="http://schemas.microsoft.com/office/drawing/2014/main" id="{6F5E2491-9FB5-4A68-A4F2-69425CE1F55B}"/>
                </a:ext>
              </a:extLst>
            </p:cNvPr>
            <p:cNvGrpSpPr/>
            <p:nvPr/>
          </p:nvGrpSpPr>
          <p:grpSpPr>
            <a:xfrm>
              <a:off x="10934400" y="3606295"/>
              <a:ext cx="297214" cy="376041"/>
              <a:chOff x="4206584" y="3288722"/>
              <a:chExt cx="297214" cy="376041"/>
            </a:xfrm>
          </p:grpSpPr>
          <p:sp>
            <p:nvSpPr>
              <p:cNvPr id="233" name="Freeform: Shape 232">
                <a:extLst>
                  <a:ext uri="{FF2B5EF4-FFF2-40B4-BE49-F238E27FC236}">
                    <a16:creationId xmlns:a16="http://schemas.microsoft.com/office/drawing/2014/main" id="{26AA1B78-3C29-4A42-97A8-933E3B584B6E}"/>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62513A07-65A8-4C97-8A43-1945AFD18855}"/>
                  </a:ext>
                </a:extLst>
              </p:cNvPr>
              <p:cNvSpPr/>
              <p:nvPr/>
            </p:nvSpPr>
            <p:spPr>
              <a:xfrm>
                <a:off x="4310614" y="3288722"/>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w="7293" cap="flat">
                <a:noFill/>
                <a:prstDash val="solid"/>
                <a:miter/>
              </a:ln>
            </p:spPr>
            <p:txBody>
              <a:bodyPr rtlCol="0" anchor="ctr"/>
              <a:lstStyle/>
              <a:p>
                <a:endParaRPr lang="en-US"/>
              </a:p>
            </p:txBody>
          </p:sp>
        </p:grpSp>
        <p:grpSp>
          <p:nvGrpSpPr>
            <p:cNvPr id="235" name="Group 234">
              <a:extLst>
                <a:ext uri="{FF2B5EF4-FFF2-40B4-BE49-F238E27FC236}">
                  <a16:creationId xmlns:a16="http://schemas.microsoft.com/office/drawing/2014/main" id="{22AA5E78-90AD-499D-82B5-24444319A688}"/>
                </a:ext>
              </a:extLst>
            </p:cNvPr>
            <p:cNvGrpSpPr/>
            <p:nvPr/>
          </p:nvGrpSpPr>
          <p:grpSpPr>
            <a:xfrm>
              <a:off x="11461489" y="3606295"/>
              <a:ext cx="297214" cy="376041"/>
              <a:chOff x="4206584" y="3288722"/>
              <a:chExt cx="297214" cy="376041"/>
            </a:xfrm>
          </p:grpSpPr>
          <p:sp>
            <p:nvSpPr>
              <p:cNvPr id="236" name="Freeform: Shape 235">
                <a:extLst>
                  <a:ext uri="{FF2B5EF4-FFF2-40B4-BE49-F238E27FC236}">
                    <a16:creationId xmlns:a16="http://schemas.microsoft.com/office/drawing/2014/main" id="{392FD0F9-AAE4-4092-9F5D-92D232C04329}"/>
                  </a:ext>
                </a:extLst>
              </p:cNvPr>
              <p:cNvSpPr/>
              <p:nvPr/>
            </p:nvSpPr>
            <p:spPr>
              <a:xfrm>
                <a:off x="4206584" y="3433597"/>
                <a:ext cx="297214" cy="231166"/>
              </a:xfrm>
              <a:custGeom>
                <a:avLst/>
                <a:gdLst>
                  <a:gd name="connsiteX0" fmla="*/ 82559 w 297214"/>
                  <a:gd name="connsiteY0" fmla="*/ 66047 h 231166"/>
                  <a:gd name="connsiteX1" fmla="*/ 214655 w 297214"/>
                  <a:gd name="connsiteY1" fmla="*/ 66047 h 231166"/>
                  <a:gd name="connsiteX2" fmla="*/ 231167 w 297214"/>
                  <a:gd name="connsiteY2" fmla="*/ 82560 h 231166"/>
                  <a:gd name="connsiteX3" fmla="*/ 214655 w 297214"/>
                  <a:gd name="connsiteY3" fmla="*/ 99072 h 231166"/>
                  <a:gd name="connsiteX4" fmla="*/ 82559 w 297214"/>
                  <a:gd name="connsiteY4" fmla="*/ 99072 h 231166"/>
                  <a:gd name="connsiteX5" fmla="*/ 66048 w 297214"/>
                  <a:gd name="connsiteY5" fmla="*/ 82560 h 231166"/>
                  <a:gd name="connsiteX6" fmla="*/ 82559 w 297214"/>
                  <a:gd name="connsiteY6" fmla="*/ 66047 h 231166"/>
                  <a:gd name="connsiteX7" fmla="*/ 45867 w 297214"/>
                  <a:gd name="connsiteY7" fmla="*/ 0 h 231166"/>
                  <a:gd name="connsiteX8" fmla="*/ 119253 w 297214"/>
                  <a:gd name="connsiteY8" fmla="*/ 0 h 231166"/>
                  <a:gd name="connsiteX9" fmla="*/ 135764 w 297214"/>
                  <a:gd name="connsiteY9" fmla="*/ 16512 h 231166"/>
                  <a:gd name="connsiteX10" fmla="*/ 119253 w 297214"/>
                  <a:gd name="connsiteY10" fmla="*/ 33024 h 231166"/>
                  <a:gd name="connsiteX11" fmla="*/ 45867 w 297214"/>
                  <a:gd name="connsiteY11" fmla="*/ 33024 h 231166"/>
                  <a:gd name="connsiteX12" fmla="*/ 33023 w 297214"/>
                  <a:gd name="connsiteY12" fmla="*/ 49536 h 231166"/>
                  <a:gd name="connsiteX13" fmla="*/ 33023 w 297214"/>
                  <a:gd name="connsiteY13" fmla="*/ 181630 h 231166"/>
                  <a:gd name="connsiteX14" fmla="*/ 45867 w 297214"/>
                  <a:gd name="connsiteY14" fmla="*/ 198143 h 231166"/>
                  <a:gd name="connsiteX15" fmla="*/ 251348 w 297214"/>
                  <a:gd name="connsiteY15" fmla="*/ 198143 h 231166"/>
                  <a:gd name="connsiteX16" fmla="*/ 264191 w 297214"/>
                  <a:gd name="connsiteY16" fmla="*/ 181630 h 231166"/>
                  <a:gd name="connsiteX17" fmla="*/ 264191 w 297214"/>
                  <a:gd name="connsiteY17" fmla="*/ 49536 h 231166"/>
                  <a:gd name="connsiteX18" fmla="*/ 251348 w 297214"/>
                  <a:gd name="connsiteY18" fmla="*/ 33024 h 231166"/>
                  <a:gd name="connsiteX19" fmla="*/ 177962 w 297214"/>
                  <a:gd name="connsiteY19" fmla="*/ 33024 h 231166"/>
                  <a:gd name="connsiteX20" fmla="*/ 161450 w 297214"/>
                  <a:gd name="connsiteY20" fmla="*/ 16512 h 231166"/>
                  <a:gd name="connsiteX21" fmla="*/ 177962 w 297214"/>
                  <a:gd name="connsiteY21" fmla="*/ 0 h 231166"/>
                  <a:gd name="connsiteX22" fmla="*/ 251348 w 297214"/>
                  <a:gd name="connsiteY22" fmla="*/ 0 h 231166"/>
                  <a:gd name="connsiteX23" fmla="*/ 297214 w 297214"/>
                  <a:gd name="connsiteY23" fmla="*/ 49536 h 231166"/>
                  <a:gd name="connsiteX24" fmla="*/ 297214 w 297214"/>
                  <a:gd name="connsiteY24" fmla="*/ 181630 h 231166"/>
                  <a:gd name="connsiteX25" fmla="*/ 251348 w 297214"/>
                  <a:gd name="connsiteY25" fmla="*/ 231166 h 231166"/>
                  <a:gd name="connsiteX26" fmla="*/ 45867 w 297214"/>
                  <a:gd name="connsiteY26" fmla="*/ 231166 h 231166"/>
                  <a:gd name="connsiteX27" fmla="*/ 0 w 297214"/>
                  <a:gd name="connsiteY27" fmla="*/ 181630 h 231166"/>
                  <a:gd name="connsiteX28" fmla="*/ 0 w 297214"/>
                  <a:gd name="connsiteY28" fmla="*/ 49536 h 231166"/>
                  <a:gd name="connsiteX29" fmla="*/ 45867 w 297214"/>
                  <a:gd name="connsiteY29" fmla="*/ 0 h 2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w="788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2CEDB88F-5453-4111-AA07-98097246D0C0}"/>
                  </a:ext>
                </a:extLst>
              </p:cNvPr>
              <p:cNvSpPr/>
              <p:nvPr/>
            </p:nvSpPr>
            <p:spPr>
              <a:xfrm>
                <a:off x="4310614" y="3288722"/>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w="7293" cap="flat">
                <a:noFill/>
                <a:prstDash val="solid"/>
                <a:miter/>
              </a:ln>
            </p:spPr>
            <p:txBody>
              <a:bodyPr rtlCol="0" anchor="ctr"/>
              <a:lstStyle/>
              <a:p>
                <a:endParaRPr lang="en-US"/>
              </a:p>
            </p:txBody>
          </p:sp>
        </p:grpSp>
      </p:grpSp>
      <p:sp>
        <p:nvSpPr>
          <p:cNvPr id="155" name="Text Placeholder 33">
            <a:extLst>
              <a:ext uri="{FF2B5EF4-FFF2-40B4-BE49-F238E27FC236}">
                <a16:creationId xmlns:a16="http://schemas.microsoft.com/office/drawing/2014/main" id="{144B8A3D-C162-478F-8BDA-07B0A046A031}"/>
              </a:ext>
            </a:extLst>
          </p:cNvPr>
          <p:cNvSpPr txBox="1">
            <a:spLocks/>
          </p:cNvSpPr>
          <p:nvPr/>
        </p:nvSpPr>
        <p:spPr>
          <a:xfrm>
            <a:off x="1961147" y="2510323"/>
            <a:ext cx="1463322" cy="723900"/>
          </a:xfrm>
          <a:prstGeom prst="rect">
            <a:avLst/>
          </a:prstGeom>
          <a:noFill/>
        </p:spPr>
        <p:txBody>
          <a:bodyPr vert="horz" lIns="13716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000" spc="0"/>
              <a:t>100% human</a:t>
            </a:r>
          </a:p>
        </p:txBody>
      </p:sp>
      <p:sp>
        <p:nvSpPr>
          <p:cNvPr id="13" name="Text Placeholder 12">
            <a:extLst>
              <a:ext uri="{FF2B5EF4-FFF2-40B4-BE49-F238E27FC236}">
                <a16:creationId xmlns:a16="http://schemas.microsoft.com/office/drawing/2014/main" id="{1086A2CF-DBB0-4C0D-84F4-8AF7A310590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0132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D60638-2A7C-4C92-AB9A-FF12674E2A35}"/>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045C8E78-31E4-4DE7-B792-2F35199D0F42}"/>
              </a:ext>
            </a:extLst>
          </p:cNvPr>
          <p:cNvSpPr/>
          <p:nvPr/>
        </p:nvSpPr>
        <p:spPr>
          <a:xfrm>
            <a:off x="2635638" y="2598003"/>
            <a:ext cx="9104415" cy="2308324"/>
          </a:xfrm>
          <a:prstGeom prst="rect">
            <a:avLst/>
          </a:prstGeom>
        </p:spPr>
        <p:txBody>
          <a:bodyPr wrap="none" lIns="0">
            <a:spAutoFit/>
          </a:bodyPr>
          <a:lstStyle/>
          <a:p>
            <a:r>
              <a:rPr lang="en-US" sz="4800" dirty="0">
                <a:solidFill>
                  <a:schemeClr val="accent1"/>
                </a:solidFill>
              </a:rPr>
              <a:t>What can our robots actually do?</a:t>
            </a:r>
          </a:p>
          <a:p>
            <a:endParaRPr lang="en-US" sz="4800" dirty="0">
              <a:solidFill>
                <a:schemeClr val="accent1"/>
              </a:solidFill>
            </a:endParaRPr>
          </a:p>
          <a:p>
            <a:r>
              <a:rPr lang="en-US" sz="4800" dirty="0">
                <a:hlinkClick r:id="rId3"/>
              </a:rPr>
              <a:t>http://www.rpachallenge.com/ </a:t>
            </a:r>
            <a:r>
              <a:rPr lang="en-US" sz="4800" dirty="0">
                <a:solidFill>
                  <a:schemeClr val="accent1"/>
                </a:solidFill>
              </a:rPr>
              <a:t> </a:t>
            </a:r>
          </a:p>
        </p:txBody>
      </p:sp>
    </p:spTree>
    <p:extLst>
      <p:ext uri="{BB962C8B-B14F-4D97-AF65-F5344CB8AC3E}">
        <p14:creationId xmlns:p14="http://schemas.microsoft.com/office/powerpoint/2010/main" val="1531730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D60638-2A7C-4C92-AB9A-FF12674E2A35}"/>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045C8E78-31E4-4DE7-B792-2F35199D0F42}"/>
              </a:ext>
            </a:extLst>
          </p:cNvPr>
          <p:cNvSpPr/>
          <p:nvPr/>
        </p:nvSpPr>
        <p:spPr>
          <a:xfrm>
            <a:off x="2837964" y="1576026"/>
            <a:ext cx="5770298" cy="830997"/>
          </a:xfrm>
          <a:prstGeom prst="rect">
            <a:avLst/>
          </a:prstGeom>
        </p:spPr>
        <p:txBody>
          <a:bodyPr wrap="none" lIns="0">
            <a:spAutoFit/>
          </a:bodyPr>
          <a:lstStyle/>
          <a:p>
            <a:r>
              <a:rPr lang="en-US" sz="4800">
                <a:solidFill>
                  <a:schemeClr val="accent1"/>
                </a:solidFill>
              </a:rPr>
              <a:t>Let’s have some fun </a:t>
            </a:r>
          </a:p>
        </p:txBody>
      </p:sp>
      <p:sp>
        <p:nvSpPr>
          <p:cNvPr id="2" name="Rectangle 1">
            <a:extLst>
              <a:ext uri="{FF2B5EF4-FFF2-40B4-BE49-F238E27FC236}">
                <a16:creationId xmlns:a16="http://schemas.microsoft.com/office/drawing/2014/main" id="{C860CCB1-67FD-4DD7-9A90-46449B44DC30}"/>
              </a:ext>
            </a:extLst>
          </p:cNvPr>
          <p:cNvSpPr/>
          <p:nvPr/>
        </p:nvSpPr>
        <p:spPr>
          <a:xfrm>
            <a:off x="2272567" y="3504027"/>
            <a:ext cx="9016238" cy="923330"/>
          </a:xfrm>
          <a:prstGeom prst="rect">
            <a:avLst/>
          </a:prstGeom>
        </p:spPr>
        <p:txBody>
          <a:bodyPr wrap="square">
            <a:spAutoFit/>
          </a:bodyPr>
          <a:lstStyle/>
          <a:p>
            <a:r>
              <a:rPr lang="en-US" dirty="0"/>
              <a:t>Drone video</a:t>
            </a:r>
            <a:br>
              <a:rPr lang="en-US" dirty="0"/>
            </a:br>
            <a:br>
              <a:rPr lang="en-US" dirty="0"/>
            </a:br>
            <a:r>
              <a:rPr lang="en-US" dirty="0">
                <a:hlinkClick r:id="rId3"/>
              </a:rPr>
              <a:t>https://www.youtube.com/watch?v=aQ15K17CttE&amp;feature=youtu.be</a:t>
            </a:r>
            <a:r>
              <a:rPr lang="en-US" dirty="0"/>
              <a:t> Virtual Telepathy</a:t>
            </a:r>
          </a:p>
        </p:txBody>
      </p:sp>
    </p:spTree>
    <p:extLst>
      <p:ext uri="{BB962C8B-B14F-4D97-AF65-F5344CB8AC3E}">
        <p14:creationId xmlns:p14="http://schemas.microsoft.com/office/powerpoint/2010/main" val="188513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D60638-2A7C-4C92-AB9A-FF12674E2A35}"/>
              </a:ext>
            </a:extLst>
          </p:cNvPr>
          <p:cNvSpPr>
            <a:spLocks noGrp="1"/>
          </p:cNvSpPr>
          <p:nvPr>
            <p:ph type="body" sz="quarter" idx="13"/>
          </p:nvPr>
        </p:nvSpPr>
        <p:spPr>
          <a:xfrm>
            <a:off x="2636968" y="3642287"/>
            <a:ext cx="5981745" cy="779854"/>
          </a:xfrm>
        </p:spPr>
        <p:txBody>
          <a:bodyPr/>
          <a:lstStyle/>
          <a:p>
            <a:r>
              <a:rPr lang="en-US" sz="1100" b="1"/>
              <a:t>- Marty The Martian</a:t>
            </a:r>
          </a:p>
          <a:p>
            <a:r>
              <a:rPr lang="en-US" sz="1100" b="1"/>
              <a:t>- Pay your invoices automatically</a:t>
            </a:r>
          </a:p>
          <a:p>
            <a:r>
              <a:rPr lang="en-US" sz="1100" b="1"/>
              <a:t>- Update your </a:t>
            </a:r>
            <a:r>
              <a:rPr lang="en-US" sz="1100" b="1" err="1"/>
              <a:t>calenders</a:t>
            </a:r>
            <a:r>
              <a:rPr lang="en-US" sz="1100" b="1"/>
              <a:t> with appointments automatically ( exams, courses, seminars </a:t>
            </a:r>
            <a:r>
              <a:rPr lang="en-US" sz="1100" b="1" err="1"/>
              <a:t>etc</a:t>
            </a:r>
            <a:r>
              <a:rPr lang="en-US" sz="1100" b="1"/>
              <a:t>)</a:t>
            </a:r>
          </a:p>
          <a:p>
            <a:r>
              <a:rPr lang="en-US" sz="1100" b="1"/>
              <a:t>- Stock information</a:t>
            </a:r>
          </a:p>
          <a:p>
            <a:r>
              <a:rPr lang="en-US" sz="1100" b="1"/>
              <a:t>- Document Understanding</a:t>
            </a:r>
          </a:p>
          <a:p>
            <a:endParaRPr lang="en-US" sz="1100" b="1"/>
          </a:p>
        </p:txBody>
      </p:sp>
      <p:sp>
        <p:nvSpPr>
          <p:cNvPr id="6" name="Rectangle 5">
            <a:extLst>
              <a:ext uri="{FF2B5EF4-FFF2-40B4-BE49-F238E27FC236}">
                <a16:creationId xmlns:a16="http://schemas.microsoft.com/office/drawing/2014/main" id="{045C8E78-31E4-4DE7-B792-2F35199D0F42}"/>
              </a:ext>
            </a:extLst>
          </p:cNvPr>
          <p:cNvSpPr/>
          <p:nvPr/>
        </p:nvSpPr>
        <p:spPr>
          <a:xfrm>
            <a:off x="2635638" y="2598003"/>
            <a:ext cx="5162632" cy="830997"/>
          </a:xfrm>
          <a:prstGeom prst="rect">
            <a:avLst/>
          </a:prstGeom>
        </p:spPr>
        <p:txBody>
          <a:bodyPr wrap="none" lIns="0" anchor="t">
            <a:spAutoFit/>
          </a:bodyPr>
          <a:lstStyle/>
          <a:p>
            <a:r>
              <a:rPr lang="en-US" sz="4800">
                <a:solidFill>
                  <a:schemeClr val="accent1"/>
                </a:solidFill>
              </a:rPr>
              <a:t>Day to day cases: </a:t>
            </a:r>
          </a:p>
        </p:txBody>
      </p:sp>
    </p:spTree>
    <p:extLst>
      <p:ext uri="{BB962C8B-B14F-4D97-AF65-F5344CB8AC3E}">
        <p14:creationId xmlns:p14="http://schemas.microsoft.com/office/powerpoint/2010/main" val="3553197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71563E46-1BD7-43BA-A521-E8075763781C}"/>
              </a:ext>
            </a:extLst>
          </p:cNvPr>
          <p:cNvPicPr>
            <a:picLocks noChangeAspect="1"/>
          </p:cNvPicPr>
          <p:nvPr/>
        </p:nvPicPr>
        <p:blipFill>
          <a:blip r:embed="rId3"/>
          <a:stretch>
            <a:fillRect/>
          </a:stretch>
        </p:blipFill>
        <p:spPr>
          <a:xfrm>
            <a:off x="1635820" y="1630909"/>
            <a:ext cx="10450322" cy="4670350"/>
          </a:xfrm>
          <a:prstGeom prst="rect">
            <a:avLst/>
          </a:prstGeom>
        </p:spPr>
      </p:pic>
      <p:sp>
        <p:nvSpPr>
          <p:cNvPr id="56" name="Title 1">
            <a:extLst>
              <a:ext uri="{FF2B5EF4-FFF2-40B4-BE49-F238E27FC236}">
                <a16:creationId xmlns:a16="http://schemas.microsoft.com/office/drawing/2014/main" id="{77A4C93A-7495-4542-A71A-79EE32FA412F}"/>
              </a:ext>
            </a:extLst>
          </p:cNvPr>
          <p:cNvSpPr txBox="1">
            <a:spLocks/>
          </p:cNvSpPr>
          <p:nvPr/>
        </p:nvSpPr>
        <p:spPr>
          <a:xfrm>
            <a:off x="2767708" y="747216"/>
            <a:ext cx="9870471" cy="916491"/>
          </a:xfrm>
          <a:prstGeom prst="rect">
            <a:avLst/>
          </a:prstGeom>
        </p:spPr>
        <p:txBody>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a:t>AGREEING ON DELIVERY APPROACH</a:t>
            </a:r>
          </a:p>
        </p:txBody>
      </p:sp>
      <p:sp>
        <p:nvSpPr>
          <p:cNvPr id="57" name="Text Placeholder 8">
            <a:extLst>
              <a:ext uri="{FF2B5EF4-FFF2-40B4-BE49-F238E27FC236}">
                <a16:creationId xmlns:a16="http://schemas.microsoft.com/office/drawing/2014/main" id="{90471FA7-2F1E-4AEB-8AD6-FBC370504894}"/>
              </a:ext>
            </a:extLst>
          </p:cNvPr>
          <p:cNvSpPr txBox="1">
            <a:spLocks/>
          </p:cNvSpPr>
          <p:nvPr/>
        </p:nvSpPr>
        <p:spPr>
          <a:xfrm>
            <a:off x="1635820" y="122153"/>
            <a:ext cx="4216480" cy="434588"/>
          </a:xfrm>
          <a:prstGeom prst="rect">
            <a:avLst/>
          </a:prstGeom>
        </p:spPr>
        <p:txBody>
          <a:bodyPr vert="horz" lIns="0" tIns="0" rIns="0" bIns="0" rtlCol="0" anchor="t" anchorCtr="0">
            <a:noAutofit/>
          </a:bodyPr>
          <a:lstStyle>
            <a:lvl1pPr marL="0" indent="0" algn="l" defTabSz="457200" rtl="0" eaLnBrk="1" latinLnBrk="0" hangingPunct="1">
              <a:lnSpc>
                <a:spcPct val="100000"/>
              </a:lnSpc>
              <a:spcBef>
                <a:spcPts val="0"/>
              </a:spcBef>
              <a:buFont typeface="Arial"/>
              <a:buNone/>
              <a:defRPr sz="750" kern="1200">
                <a:solidFill>
                  <a:schemeClr val="tx1"/>
                </a:solidFill>
                <a:latin typeface="Arial"/>
                <a:ea typeface="+mn-ea"/>
                <a:cs typeface="Arial"/>
              </a:defRPr>
            </a:lvl1pPr>
            <a:lvl2pPr marL="112713" indent="-112713" algn="l" defTabSz="457200" rtl="0" eaLnBrk="1" latinLnBrk="0" hangingPunct="1">
              <a:lnSpc>
                <a:spcPct val="100000"/>
              </a:lnSpc>
              <a:spcBef>
                <a:spcPts val="0"/>
              </a:spcBef>
              <a:buClr>
                <a:schemeClr val="accent1"/>
              </a:buClr>
              <a:buFont typeface="Arial"/>
              <a:buChar char="•"/>
              <a:defRPr sz="750" kern="1200">
                <a:solidFill>
                  <a:schemeClr val="tx1"/>
                </a:solidFill>
                <a:latin typeface="Arial"/>
                <a:ea typeface="+mn-ea"/>
                <a:cs typeface="Arial"/>
              </a:defRPr>
            </a:lvl2pPr>
            <a:lvl3pPr marL="225425" indent="-112713" algn="l" defTabSz="457200" rtl="0" eaLnBrk="1" latinLnBrk="0" hangingPunct="1">
              <a:lnSpc>
                <a:spcPct val="100000"/>
              </a:lnSpc>
              <a:spcBef>
                <a:spcPts val="0"/>
              </a:spcBef>
              <a:buClr>
                <a:schemeClr val="accent1"/>
              </a:buClr>
              <a:buFont typeface="Lucida Grande"/>
              <a:buChar char="-"/>
              <a:defRPr sz="750" kern="1200">
                <a:solidFill>
                  <a:schemeClr val="tx1"/>
                </a:solidFill>
                <a:latin typeface="Arial"/>
                <a:ea typeface="+mn-ea"/>
                <a:cs typeface="Arial"/>
              </a:defRPr>
            </a:lvl3pPr>
            <a:lvl4pPr marL="339725" indent="-114300" algn="l" defTabSz="457200" rtl="0" eaLnBrk="1" latinLnBrk="0" hangingPunct="1">
              <a:lnSpc>
                <a:spcPct val="100000"/>
              </a:lnSpc>
              <a:spcBef>
                <a:spcPts val="0"/>
              </a:spcBef>
              <a:buClr>
                <a:schemeClr val="accent1"/>
              </a:buClr>
              <a:buFont typeface="Arial"/>
              <a:buChar char="•"/>
              <a:defRPr sz="900" kern="1200">
                <a:solidFill>
                  <a:schemeClr val="tx1"/>
                </a:solidFill>
                <a:latin typeface="Arial"/>
                <a:ea typeface="+mn-ea"/>
                <a:cs typeface="Arial"/>
              </a:defRPr>
            </a:lvl4pPr>
            <a:lvl5pPr marL="460375" indent="-120650" algn="l" defTabSz="457200" rtl="0" eaLnBrk="1" latinLnBrk="0" hangingPunct="1">
              <a:lnSpc>
                <a:spcPct val="100000"/>
              </a:lnSpc>
              <a:spcBef>
                <a:spcPts val="0"/>
              </a:spcBef>
              <a:buClr>
                <a:schemeClr val="accent1"/>
              </a:buClr>
              <a:buFont typeface="Lucida Grande"/>
              <a:buChar char="-"/>
              <a:defRPr sz="9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a:t>To determine the delivery approach, it is important to first understand the different stages of the automation life cycle and make the distinction between business and technical steps </a:t>
            </a:r>
          </a:p>
          <a:p>
            <a:endParaRPr lang="en-US"/>
          </a:p>
        </p:txBody>
      </p:sp>
    </p:spTree>
    <p:extLst>
      <p:ext uri="{BB962C8B-B14F-4D97-AF65-F5344CB8AC3E}">
        <p14:creationId xmlns:p14="http://schemas.microsoft.com/office/powerpoint/2010/main" val="3480350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D60638-2A7C-4C92-AB9A-FF12674E2A35}"/>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045C8E78-31E4-4DE7-B792-2F35199D0F42}"/>
              </a:ext>
            </a:extLst>
          </p:cNvPr>
          <p:cNvSpPr/>
          <p:nvPr/>
        </p:nvSpPr>
        <p:spPr>
          <a:xfrm>
            <a:off x="2635638" y="2598003"/>
            <a:ext cx="6018314" cy="1569660"/>
          </a:xfrm>
          <a:prstGeom prst="rect">
            <a:avLst/>
          </a:prstGeom>
        </p:spPr>
        <p:txBody>
          <a:bodyPr wrap="none" lIns="0">
            <a:spAutoFit/>
          </a:bodyPr>
          <a:lstStyle/>
          <a:p>
            <a:r>
              <a:rPr lang="en-US" sz="4800">
                <a:solidFill>
                  <a:schemeClr val="accent1"/>
                </a:solidFill>
              </a:rPr>
              <a:t>A real implementation</a:t>
            </a:r>
          </a:p>
          <a:p>
            <a:r>
              <a:rPr lang="en-US" sz="4800">
                <a:solidFill>
                  <a:schemeClr val="accent1"/>
                </a:solidFill>
              </a:rPr>
              <a:t>-</a:t>
            </a:r>
            <a:r>
              <a:rPr lang="en-US" sz="4800" err="1">
                <a:solidFill>
                  <a:schemeClr val="accent1"/>
                </a:solidFill>
              </a:rPr>
              <a:t>ReFramework</a:t>
            </a:r>
            <a:r>
              <a:rPr lang="en-US" sz="4800">
                <a:solidFill>
                  <a:schemeClr val="accent1"/>
                </a:solidFill>
              </a:rPr>
              <a:t>- </a:t>
            </a:r>
          </a:p>
        </p:txBody>
      </p:sp>
    </p:spTree>
    <p:extLst>
      <p:ext uri="{BB962C8B-B14F-4D97-AF65-F5344CB8AC3E}">
        <p14:creationId xmlns:p14="http://schemas.microsoft.com/office/powerpoint/2010/main" val="210545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erson posing for the camera&#10;&#10;Description generated with very high confidence">
            <a:extLst>
              <a:ext uri="{FF2B5EF4-FFF2-40B4-BE49-F238E27FC236}">
                <a16:creationId xmlns:a16="http://schemas.microsoft.com/office/drawing/2014/main" id="{16799B15-1305-4238-AEF5-101923CE4E55}"/>
              </a:ext>
            </a:extLst>
          </p:cNvPr>
          <p:cNvPicPr>
            <a:picLocks noChangeAspect="1"/>
          </p:cNvPicPr>
          <p:nvPr/>
        </p:nvPicPr>
        <p:blipFill>
          <a:blip r:embed="rId2"/>
          <a:stretch>
            <a:fillRect/>
          </a:stretch>
        </p:blipFill>
        <p:spPr>
          <a:xfrm>
            <a:off x="3219487" y="1410051"/>
            <a:ext cx="2743200" cy="2783122"/>
          </a:xfrm>
          <a:prstGeom prst="rect">
            <a:avLst/>
          </a:prstGeom>
        </p:spPr>
      </p:pic>
      <p:pic>
        <p:nvPicPr>
          <p:cNvPr id="8" name="Picture 8" descr="A person wearing glasses posing for the camera&#10;&#10;Description generated with very high confidence">
            <a:extLst>
              <a:ext uri="{FF2B5EF4-FFF2-40B4-BE49-F238E27FC236}">
                <a16:creationId xmlns:a16="http://schemas.microsoft.com/office/drawing/2014/main" id="{D42304EE-E6D4-4996-A022-8D5732C43985}"/>
              </a:ext>
            </a:extLst>
          </p:cNvPr>
          <p:cNvPicPr>
            <a:picLocks noChangeAspect="1"/>
          </p:cNvPicPr>
          <p:nvPr/>
        </p:nvPicPr>
        <p:blipFill>
          <a:blip r:embed="rId3"/>
          <a:stretch>
            <a:fillRect/>
          </a:stretch>
        </p:blipFill>
        <p:spPr>
          <a:xfrm>
            <a:off x="7147810" y="1394531"/>
            <a:ext cx="2743200" cy="2807266"/>
          </a:xfrm>
          <a:prstGeom prst="rect">
            <a:avLst/>
          </a:prstGeom>
        </p:spPr>
      </p:pic>
      <p:sp>
        <p:nvSpPr>
          <p:cNvPr id="10" name="TextBox 9">
            <a:extLst>
              <a:ext uri="{FF2B5EF4-FFF2-40B4-BE49-F238E27FC236}">
                <a16:creationId xmlns:a16="http://schemas.microsoft.com/office/drawing/2014/main" id="{B92F5D50-45EF-47BB-94A5-9F6A17CC8F8B}"/>
              </a:ext>
            </a:extLst>
          </p:cNvPr>
          <p:cNvSpPr txBox="1"/>
          <p:nvPr/>
        </p:nvSpPr>
        <p:spPr>
          <a:xfrm>
            <a:off x="3222286" y="4269498"/>
            <a:ext cx="2743200"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latin typeface="Arial"/>
                <a:cs typeface="Arial"/>
              </a:rPr>
              <a:t>RPA Developer</a:t>
            </a:r>
          </a:p>
        </p:txBody>
      </p:sp>
      <p:sp>
        <p:nvSpPr>
          <p:cNvPr id="11" name="TextBox 10">
            <a:extLst>
              <a:ext uri="{FF2B5EF4-FFF2-40B4-BE49-F238E27FC236}">
                <a16:creationId xmlns:a16="http://schemas.microsoft.com/office/drawing/2014/main" id="{EC1F4D6A-48A7-4C57-8E4D-6C6F892E46BE}"/>
              </a:ext>
            </a:extLst>
          </p:cNvPr>
          <p:cNvSpPr txBox="1"/>
          <p:nvPr/>
        </p:nvSpPr>
        <p:spPr>
          <a:xfrm>
            <a:off x="7238619" y="4269866"/>
            <a:ext cx="2743200"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latin typeface="Arial"/>
                <a:cs typeface="Arial"/>
              </a:rPr>
              <a:t>Technical Delivery Lead</a:t>
            </a:r>
          </a:p>
        </p:txBody>
      </p:sp>
      <p:sp>
        <p:nvSpPr>
          <p:cNvPr id="7" name="Subtitle 5">
            <a:extLst>
              <a:ext uri="{FF2B5EF4-FFF2-40B4-BE49-F238E27FC236}">
                <a16:creationId xmlns:a16="http://schemas.microsoft.com/office/drawing/2014/main" id="{94BC266F-5FBC-44A4-9CC1-F8E6291266C4}"/>
              </a:ext>
            </a:extLst>
          </p:cNvPr>
          <p:cNvSpPr txBox="1">
            <a:spLocks/>
          </p:cNvSpPr>
          <p:nvPr/>
        </p:nvSpPr>
        <p:spPr>
          <a:xfrm>
            <a:off x="9220031" y="6181314"/>
            <a:ext cx="2971969" cy="676686"/>
          </a:xfrm>
          <a:prstGeom prst="rect">
            <a:avLst/>
          </a:prstGeom>
        </p:spPr>
        <p:txBody>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err="1"/>
              <a:t>UiPath</a:t>
            </a:r>
            <a:r>
              <a:rPr lang="en-US"/>
              <a:t> Cluj Office</a:t>
            </a:r>
          </a:p>
        </p:txBody>
      </p:sp>
    </p:spTree>
    <p:extLst>
      <p:ext uri="{BB962C8B-B14F-4D97-AF65-F5344CB8AC3E}">
        <p14:creationId xmlns:p14="http://schemas.microsoft.com/office/powerpoint/2010/main" val="325487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207CD6-7129-466A-8569-F1C36BC1272E}"/>
              </a:ext>
            </a:extLst>
          </p:cNvPr>
          <p:cNvSpPr>
            <a:spLocks noGrp="1"/>
          </p:cNvSpPr>
          <p:nvPr>
            <p:ph type="title"/>
          </p:nvPr>
        </p:nvSpPr>
        <p:spPr>
          <a:xfrm>
            <a:off x="1943113" y="1216752"/>
            <a:ext cx="9866528" cy="916491"/>
          </a:xfrm>
        </p:spPr>
        <p:txBody>
          <a:bodyPr/>
          <a:lstStyle/>
          <a:p>
            <a:r>
              <a:rPr lang="en-US" dirty="0"/>
              <a:t>Free and Open Community </a:t>
            </a:r>
            <a:r>
              <a:rPr lang="en-US" dirty="0">
                <a:hlinkClick r:id="rId3"/>
              </a:rPr>
              <a:t>https://forum.uipath.com/</a:t>
            </a:r>
            <a:br>
              <a:rPr lang="en-US" dirty="0"/>
            </a:br>
            <a:endParaRPr lang="en-US" dirty="0"/>
          </a:p>
        </p:txBody>
      </p:sp>
      <p:sp>
        <p:nvSpPr>
          <p:cNvPr id="50" name="Text Placeholder 49">
            <a:extLst>
              <a:ext uri="{FF2B5EF4-FFF2-40B4-BE49-F238E27FC236}">
                <a16:creationId xmlns:a16="http://schemas.microsoft.com/office/drawing/2014/main" id="{CF507CF2-545A-47B5-BBDB-8772B200DB53}"/>
              </a:ext>
            </a:extLst>
          </p:cNvPr>
          <p:cNvSpPr>
            <a:spLocks noGrp="1"/>
          </p:cNvSpPr>
          <p:nvPr>
            <p:ph type="body" sz="quarter" idx="13"/>
          </p:nvPr>
        </p:nvSpPr>
        <p:spPr>
          <a:xfrm>
            <a:off x="1943106" y="795455"/>
            <a:ext cx="3917947" cy="316558"/>
          </a:xfrm>
        </p:spPr>
        <p:txBody>
          <a:bodyPr/>
          <a:lstStyle/>
          <a:p>
            <a:r>
              <a:rPr lang="en-US"/>
              <a:t>The Automation First Era | Section 6: UiPath’s Vision and Mission</a:t>
            </a:r>
          </a:p>
          <a:p>
            <a:endParaRPr lang="en-US"/>
          </a:p>
        </p:txBody>
      </p:sp>
      <p:grpSp>
        <p:nvGrpSpPr>
          <p:cNvPr id="57" name="Group 56">
            <a:extLst>
              <a:ext uri="{FF2B5EF4-FFF2-40B4-BE49-F238E27FC236}">
                <a16:creationId xmlns:a16="http://schemas.microsoft.com/office/drawing/2014/main" id="{BBE5114F-1D03-4117-A8A0-EF1D6227A0D3}"/>
              </a:ext>
            </a:extLst>
          </p:cNvPr>
          <p:cNvGrpSpPr/>
          <p:nvPr/>
        </p:nvGrpSpPr>
        <p:grpSpPr>
          <a:xfrm>
            <a:off x="1943100" y="1841571"/>
            <a:ext cx="3516142" cy="1257523"/>
            <a:chOff x="1941512" y="1841570"/>
            <a:chExt cx="3516142" cy="1257523"/>
          </a:xfrm>
        </p:grpSpPr>
        <p:sp>
          <p:nvSpPr>
            <p:cNvPr id="33" name="Rectangle 32">
              <a:extLst>
                <a:ext uri="{FF2B5EF4-FFF2-40B4-BE49-F238E27FC236}">
                  <a16:creationId xmlns:a16="http://schemas.microsoft.com/office/drawing/2014/main" id="{0BA9512E-DCB8-4FFA-8E20-B2D4E84F0178}"/>
                </a:ext>
              </a:extLst>
            </p:cNvPr>
            <p:cNvSpPr/>
            <p:nvPr/>
          </p:nvSpPr>
          <p:spPr>
            <a:xfrm>
              <a:off x="1941582" y="2358508"/>
              <a:ext cx="3516002" cy="740585"/>
            </a:xfrm>
            <a:prstGeom prst="rect">
              <a:avLst/>
            </a:prstGeom>
            <a:solidFill>
              <a:srgbClr val="E9EBE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err="1">
                <a:latin typeface="Arial"/>
                <a:cs typeface="Arial"/>
              </a:endParaRPr>
            </a:p>
          </p:txBody>
        </p:sp>
        <p:sp>
          <p:nvSpPr>
            <p:cNvPr id="18" name="Text Placeholder 8">
              <a:extLst>
                <a:ext uri="{FF2B5EF4-FFF2-40B4-BE49-F238E27FC236}">
                  <a16:creationId xmlns:a16="http://schemas.microsoft.com/office/drawing/2014/main" id="{E502974B-F619-4357-A96A-C33319AA81CA}"/>
                </a:ext>
              </a:extLst>
            </p:cNvPr>
            <p:cNvSpPr txBox="1">
              <a:spLocks/>
            </p:cNvSpPr>
            <p:nvPr/>
          </p:nvSpPr>
          <p:spPr>
            <a:xfrm>
              <a:off x="1941512" y="1841570"/>
              <a:ext cx="3516142" cy="516939"/>
            </a:xfrm>
            <a:prstGeom prst="rect">
              <a:avLst/>
            </a:prstGeom>
            <a:solidFill>
              <a:schemeClr val="accent2"/>
            </a:solid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a:solidFill>
                    <a:schemeClr val="bg1"/>
                  </a:solidFill>
                </a:rPr>
                <a:t>UiPath Connect!</a:t>
              </a:r>
            </a:p>
          </p:txBody>
        </p:sp>
      </p:grpSp>
      <p:grpSp>
        <p:nvGrpSpPr>
          <p:cNvPr id="58" name="Group 57">
            <a:extLst>
              <a:ext uri="{FF2B5EF4-FFF2-40B4-BE49-F238E27FC236}">
                <a16:creationId xmlns:a16="http://schemas.microsoft.com/office/drawing/2014/main" id="{A8402E86-DB92-4B3D-8B33-637773676C66}"/>
              </a:ext>
            </a:extLst>
          </p:cNvPr>
          <p:cNvGrpSpPr/>
          <p:nvPr/>
        </p:nvGrpSpPr>
        <p:grpSpPr>
          <a:xfrm>
            <a:off x="1944601" y="3375100"/>
            <a:ext cx="3516142" cy="1261665"/>
            <a:chOff x="1943013" y="3375099"/>
            <a:chExt cx="3516142" cy="1261665"/>
          </a:xfrm>
        </p:grpSpPr>
        <p:sp>
          <p:nvSpPr>
            <p:cNvPr id="34" name="Rectangle 33">
              <a:extLst>
                <a:ext uri="{FF2B5EF4-FFF2-40B4-BE49-F238E27FC236}">
                  <a16:creationId xmlns:a16="http://schemas.microsoft.com/office/drawing/2014/main" id="{CC080EF5-ABA2-4D05-AF79-824945F2A609}"/>
                </a:ext>
              </a:extLst>
            </p:cNvPr>
            <p:cNvSpPr/>
            <p:nvPr/>
          </p:nvSpPr>
          <p:spPr>
            <a:xfrm>
              <a:off x="1943083" y="3896179"/>
              <a:ext cx="3516002" cy="740585"/>
            </a:xfrm>
            <a:prstGeom prst="rect">
              <a:avLst/>
            </a:prstGeom>
            <a:solidFill>
              <a:srgbClr val="E9EBE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err="1">
                <a:latin typeface="Arial"/>
                <a:cs typeface="Arial"/>
              </a:endParaRPr>
            </a:p>
          </p:txBody>
        </p:sp>
        <p:sp>
          <p:nvSpPr>
            <p:cNvPr id="19" name="Text Placeholder 8">
              <a:extLst>
                <a:ext uri="{FF2B5EF4-FFF2-40B4-BE49-F238E27FC236}">
                  <a16:creationId xmlns:a16="http://schemas.microsoft.com/office/drawing/2014/main" id="{15F585F4-FCD9-41BF-8665-E8DFF94353AA}"/>
                </a:ext>
              </a:extLst>
            </p:cNvPr>
            <p:cNvSpPr txBox="1">
              <a:spLocks/>
            </p:cNvSpPr>
            <p:nvPr/>
          </p:nvSpPr>
          <p:spPr>
            <a:xfrm>
              <a:off x="1943013" y="3375099"/>
              <a:ext cx="3516142" cy="516939"/>
            </a:xfrm>
            <a:prstGeom prst="rect">
              <a:avLst/>
            </a:prstGeom>
            <a:solidFill>
              <a:schemeClr val="accent2"/>
            </a:solidFill>
          </p:spPr>
          <p:txBody>
            <a:bodyPr vert="horz" lIns="0" tIns="0" rIns="0" bIns="0" rtlCol="0" anchor="ctr" anchorCtr="0">
              <a:noAutofit/>
            </a:bodyPr>
            <a:lstStyle>
              <a:defPPr>
                <a:defRPr lang="en-US"/>
              </a:defPPr>
              <a:lvl1pPr indent="0" algn="ctr">
                <a:lnSpc>
                  <a:spcPct val="90000"/>
                </a:lnSpc>
                <a:spcBef>
                  <a:spcPts val="500"/>
                </a:spcBef>
                <a:buFont typeface="Arial"/>
                <a:buNone/>
                <a:defRPr b="1" spc="-30" baseline="0">
                  <a:solidFill>
                    <a:schemeClr val="bg1"/>
                  </a:solidFill>
                  <a:latin typeface="Arial"/>
                  <a:cs typeface="Arial"/>
                </a:defRPr>
              </a:lvl1pPr>
              <a:lvl2pPr marL="174625" indent="-174625">
                <a:spcBef>
                  <a:spcPts val="0"/>
                </a:spcBef>
                <a:buClr>
                  <a:schemeClr val="accent1"/>
                </a:buClr>
                <a:buFont typeface="Arial"/>
                <a:buChar char="•"/>
                <a:defRPr sz="1500" b="0" spc="-30">
                  <a:latin typeface="Arial"/>
                  <a:cs typeface="Arial"/>
                </a:defRPr>
              </a:lvl2pPr>
              <a:lvl3pPr marL="339725" indent="-165100">
                <a:spcBef>
                  <a:spcPts val="0"/>
                </a:spcBef>
                <a:buClr>
                  <a:schemeClr val="accent1"/>
                </a:buClr>
                <a:buFont typeface="Lucida Grande"/>
                <a:buChar char="-"/>
                <a:defRPr sz="1500" b="0" spc="-30">
                  <a:latin typeface="Arial"/>
                  <a:cs typeface="Arial"/>
                </a:defRPr>
              </a:lvl3pPr>
              <a:lvl4pPr marL="512763" indent="-173038">
                <a:spcBef>
                  <a:spcPts val="0"/>
                </a:spcBef>
                <a:buClr>
                  <a:schemeClr val="accent1"/>
                </a:buClr>
                <a:buFont typeface="Arial"/>
                <a:buChar char="•"/>
                <a:defRPr sz="1500" b="0" spc="-30">
                  <a:latin typeface="Arial"/>
                  <a:cs typeface="Arial"/>
                </a:defRPr>
              </a:lvl4pPr>
              <a:lvl5pPr marL="687388" indent="-174625">
                <a:spcBef>
                  <a:spcPts val="0"/>
                </a:spcBef>
                <a:buClr>
                  <a:schemeClr val="accent1"/>
                </a:buClr>
                <a:buFont typeface="Lucida Grande"/>
                <a:buChar char="-"/>
                <a:defRPr sz="1500" b="0" spc="-3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a:t>UiPath Go!</a:t>
              </a:r>
            </a:p>
          </p:txBody>
        </p:sp>
      </p:grpSp>
      <p:grpSp>
        <p:nvGrpSpPr>
          <p:cNvPr id="59" name="Group 58">
            <a:extLst>
              <a:ext uri="{FF2B5EF4-FFF2-40B4-BE49-F238E27FC236}">
                <a16:creationId xmlns:a16="http://schemas.microsoft.com/office/drawing/2014/main" id="{DFC3F2F2-15C9-4C26-B920-83DC9022724A}"/>
              </a:ext>
            </a:extLst>
          </p:cNvPr>
          <p:cNvGrpSpPr/>
          <p:nvPr/>
        </p:nvGrpSpPr>
        <p:grpSpPr>
          <a:xfrm>
            <a:off x="1943098" y="4956057"/>
            <a:ext cx="3516142" cy="1257909"/>
            <a:chOff x="1941510" y="4956056"/>
            <a:chExt cx="3516142" cy="1257909"/>
          </a:xfrm>
        </p:grpSpPr>
        <p:sp>
          <p:nvSpPr>
            <p:cNvPr id="35" name="Rectangle 34">
              <a:extLst>
                <a:ext uri="{FF2B5EF4-FFF2-40B4-BE49-F238E27FC236}">
                  <a16:creationId xmlns:a16="http://schemas.microsoft.com/office/drawing/2014/main" id="{BFD161E2-C44A-4627-A7A5-8D1286B63F08}"/>
                </a:ext>
              </a:extLst>
            </p:cNvPr>
            <p:cNvSpPr/>
            <p:nvPr/>
          </p:nvSpPr>
          <p:spPr>
            <a:xfrm>
              <a:off x="1941580" y="5473380"/>
              <a:ext cx="3516002" cy="740585"/>
            </a:xfrm>
            <a:prstGeom prst="rect">
              <a:avLst/>
            </a:prstGeom>
            <a:solidFill>
              <a:srgbClr val="E9EBE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err="1">
                <a:latin typeface="Arial"/>
                <a:cs typeface="Arial"/>
              </a:endParaRPr>
            </a:p>
          </p:txBody>
        </p:sp>
        <p:sp>
          <p:nvSpPr>
            <p:cNvPr id="20" name="Text Placeholder 8">
              <a:extLst>
                <a:ext uri="{FF2B5EF4-FFF2-40B4-BE49-F238E27FC236}">
                  <a16:creationId xmlns:a16="http://schemas.microsoft.com/office/drawing/2014/main" id="{D9C78187-2FFE-4BA0-B6C2-A06122DCA811}"/>
                </a:ext>
              </a:extLst>
            </p:cNvPr>
            <p:cNvSpPr txBox="1">
              <a:spLocks/>
            </p:cNvSpPr>
            <p:nvPr/>
          </p:nvSpPr>
          <p:spPr>
            <a:xfrm>
              <a:off x="1941510" y="4956056"/>
              <a:ext cx="3516142" cy="516939"/>
            </a:xfrm>
            <a:prstGeom prst="rect">
              <a:avLst/>
            </a:prstGeom>
            <a:solidFill>
              <a:schemeClr val="accent2"/>
            </a:solidFill>
          </p:spPr>
          <p:txBody>
            <a:bodyPr vert="horz" lIns="0" tIns="0" rIns="0" bIns="0" rtlCol="0" anchor="ctr" anchorCtr="0">
              <a:noAutofit/>
            </a:bodyPr>
            <a:lstStyle>
              <a:defPPr>
                <a:defRPr lang="en-US"/>
              </a:defPPr>
              <a:lvl1pPr indent="0" algn="ctr">
                <a:lnSpc>
                  <a:spcPct val="90000"/>
                </a:lnSpc>
                <a:spcBef>
                  <a:spcPts val="500"/>
                </a:spcBef>
                <a:buFont typeface="Arial"/>
                <a:buNone/>
                <a:defRPr b="1" spc="-30" baseline="0">
                  <a:solidFill>
                    <a:schemeClr val="bg1"/>
                  </a:solidFill>
                  <a:latin typeface="Arial"/>
                  <a:cs typeface="Arial"/>
                </a:defRPr>
              </a:lvl1pPr>
              <a:lvl2pPr marL="174625" indent="-174625">
                <a:spcBef>
                  <a:spcPts val="0"/>
                </a:spcBef>
                <a:buClr>
                  <a:schemeClr val="accent1"/>
                </a:buClr>
                <a:buFont typeface="Arial"/>
                <a:buChar char="•"/>
                <a:defRPr sz="1500" b="0" spc="-30">
                  <a:latin typeface="Arial"/>
                  <a:cs typeface="Arial"/>
                </a:defRPr>
              </a:lvl2pPr>
              <a:lvl3pPr marL="339725" indent="-165100">
                <a:spcBef>
                  <a:spcPts val="0"/>
                </a:spcBef>
                <a:buClr>
                  <a:schemeClr val="accent1"/>
                </a:buClr>
                <a:buFont typeface="Lucida Grande"/>
                <a:buChar char="-"/>
                <a:defRPr sz="1500" b="0" spc="-30">
                  <a:latin typeface="Arial"/>
                  <a:cs typeface="Arial"/>
                </a:defRPr>
              </a:lvl3pPr>
              <a:lvl4pPr marL="512763" indent="-173038">
                <a:spcBef>
                  <a:spcPts val="0"/>
                </a:spcBef>
                <a:buClr>
                  <a:schemeClr val="accent1"/>
                </a:buClr>
                <a:buFont typeface="Arial"/>
                <a:buChar char="•"/>
                <a:defRPr sz="1500" b="0" spc="-30">
                  <a:latin typeface="Arial"/>
                  <a:cs typeface="Arial"/>
                </a:defRPr>
              </a:lvl4pPr>
              <a:lvl5pPr marL="687388" indent="-174625">
                <a:spcBef>
                  <a:spcPts val="0"/>
                </a:spcBef>
                <a:buClr>
                  <a:schemeClr val="accent1"/>
                </a:buClr>
                <a:buFont typeface="Lucida Grande"/>
                <a:buChar char="-"/>
                <a:defRPr sz="1500" b="0" spc="-3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a:t>Free to Download</a:t>
              </a:r>
            </a:p>
          </p:txBody>
        </p:sp>
      </p:grpSp>
      <p:sp>
        <p:nvSpPr>
          <p:cNvPr id="24" name="Rectangle 23">
            <a:extLst>
              <a:ext uri="{FF2B5EF4-FFF2-40B4-BE49-F238E27FC236}">
                <a16:creationId xmlns:a16="http://schemas.microsoft.com/office/drawing/2014/main" id="{684BFF5A-42BF-4BDF-9A11-ECE3F5E76449}"/>
              </a:ext>
            </a:extLst>
          </p:cNvPr>
          <p:cNvSpPr/>
          <p:nvPr/>
        </p:nvSpPr>
        <p:spPr>
          <a:xfrm>
            <a:off x="6187148" y="2177656"/>
            <a:ext cx="5618736" cy="1277273"/>
          </a:xfrm>
          <a:prstGeom prst="rect">
            <a:avLst/>
          </a:prstGeom>
        </p:spPr>
        <p:txBody>
          <a:bodyPr wrap="square">
            <a:spAutoFit/>
          </a:bodyPr>
          <a:lstStyle/>
          <a:p>
            <a:pPr lvl="0">
              <a:defRPr/>
            </a:pPr>
            <a:r>
              <a:rPr lang="en-US" sz="1500" b="1" dirty="0">
                <a:solidFill>
                  <a:schemeClr val="accent2"/>
                </a:solidFill>
                <a:ea typeface="Calibri"/>
                <a:cs typeface="Calibri"/>
                <a:sym typeface="Calibri"/>
              </a:rPr>
              <a:t>First for RPA developers </a:t>
            </a:r>
            <a:r>
              <a:rPr lang="en-US" sz="1500" dirty="0">
                <a:ea typeface="Calibri"/>
                <a:cs typeface="Calibri"/>
                <a:sym typeface="Calibri"/>
              </a:rPr>
              <a:t>to find collaborators for projects, learn, and build a living resume</a:t>
            </a:r>
          </a:p>
          <a:p>
            <a:pPr lvl="0">
              <a:defRPr/>
            </a:pPr>
            <a:endParaRPr lang="en-US" sz="1500" dirty="0">
              <a:ea typeface="Calibri"/>
              <a:cs typeface="Calibri"/>
              <a:sym typeface="Calibri"/>
            </a:endParaRPr>
          </a:p>
          <a:p>
            <a:pPr lvl="0">
              <a:defRPr/>
            </a:pPr>
            <a:r>
              <a:rPr lang="en-US" sz="1600" dirty="0">
                <a:hlinkClick r:id="rId4"/>
              </a:rPr>
              <a:t>https://connect.uipath.com/community/projects?sort=last_updated</a:t>
            </a:r>
            <a:endParaRPr lang="en-US" sz="1500" dirty="0">
              <a:ea typeface="Calibri"/>
              <a:cs typeface="Calibri"/>
              <a:sym typeface="Calibri"/>
            </a:endParaRPr>
          </a:p>
        </p:txBody>
      </p:sp>
      <p:sp>
        <p:nvSpPr>
          <p:cNvPr id="25" name="Text Placeholder 2">
            <a:extLst>
              <a:ext uri="{FF2B5EF4-FFF2-40B4-BE49-F238E27FC236}">
                <a16:creationId xmlns:a16="http://schemas.microsoft.com/office/drawing/2014/main" id="{FB445227-AFF7-4FD4-9008-6558DD0CCD3A}"/>
              </a:ext>
            </a:extLst>
          </p:cNvPr>
          <p:cNvSpPr txBox="1">
            <a:spLocks/>
          </p:cNvSpPr>
          <p:nvPr/>
        </p:nvSpPr>
        <p:spPr>
          <a:xfrm>
            <a:off x="2416603" y="2470182"/>
            <a:ext cx="1551015" cy="775944"/>
          </a:xfrm>
          <a:prstGeom prst="rect">
            <a:avLst/>
          </a:prstGeom>
        </p:spPr>
        <p:txBody>
          <a:bodyPr vert="horz" lIns="91440" tIns="45720" rIns="91440" bIns="45720" rtlCol="0" anchor="t">
            <a:no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rgbClr val="012754"/>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200" b="1">
                <a:solidFill>
                  <a:schemeClr val="accent2"/>
                </a:solidFill>
                <a:latin typeface="+mn-lt"/>
                <a:cs typeface="Calibri"/>
              </a:rPr>
              <a:t>52K</a:t>
            </a:r>
            <a:r>
              <a:rPr lang="en-US" sz="3200">
                <a:solidFill>
                  <a:schemeClr val="accent2"/>
                </a:solidFill>
                <a:latin typeface="+mn-lt"/>
                <a:cs typeface="Calibri"/>
              </a:rPr>
              <a:t>+</a:t>
            </a:r>
            <a:endParaRPr lang="ro-RO" sz="3200">
              <a:solidFill>
                <a:schemeClr val="accent2"/>
              </a:solidFill>
              <a:latin typeface="+mn-lt"/>
              <a:cs typeface="Calibri"/>
            </a:endParaRPr>
          </a:p>
        </p:txBody>
      </p:sp>
      <p:sp>
        <p:nvSpPr>
          <p:cNvPr id="26" name="Text Placeholder 2">
            <a:extLst>
              <a:ext uri="{FF2B5EF4-FFF2-40B4-BE49-F238E27FC236}">
                <a16:creationId xmlns:a16="http://schemas.microsoft.com/office/drawing/2014/main" id="{4DC47260-9A62-432A-9953-60631CB0F523}"/>
              </a:ext>
            </a:extLst>
          </p:cNvPr>
          <p:cNvSpPr txBox="1">
            <a:spLocks/>
          </p:cNvSpPr>
          <p:nvPr/>
        </p:nvSpPr>
        <p:spPr>
          <a:xfrm>
            <a:off x="3599266" y="2544185"/>
            <a:ext cx="1504598" cy="545881"/>
          </a:xfrm>
          <a:prstGeom prst="rect">
            <a:avLst/>
          </a:prstGeom>
        </p:spPr>
        <p:txBody>
          <a:bodyPr vert="horz" lIns="91440" tIns="45720" rIns="91440" bIns="45720" rtlCol="0" anchor="t">
            <a:no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rgbClr val="012754"/>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80000"/>
              </a:lnSpc>
            </a:pPr>
            <a:r>
              <a:rPr lang="en-US" sz="1400" b="1">
                <a:solidFill>
                  <a:schemeClr val="accent2"/>
                </a:solidFill>
                <a:latin typeface="+mn-lt"/>
                <a:cs typeface="Calibri"/>
              </a:rPr>
              <a:t>Forum members</a:t>
            </a:r>
            <a:endParaRPr lang="ro-RO" sz="1400" b="1">
              <a:solidFill>
                <a:schemeClr val="accent2"/>
              </a:solidFill>
              <a:latin typeface="+mn-lt"/>
              <a:cs typeface="Calibri"/>
            </a:endParaRPr>
          </a:p>
        </p:txBody>
      </p:sp>
      <p:sp>
        <p:nvSpPr>
          <p:cNvPr id="27" name="Text Placeholder 2">
            <a:extLst>
              <a:ext uri="{FF2B5EF4-FFF2-40B4-BE49-F238E27FC236}">
                <a16:creationId xmlns:a16="http://schemas.microsoft.com/office/drawing/2014/main" id="{B287317F-CF71-4F01-924D-B72BE2B2FACE}"/>
              </a:ext>
            </a:extLst>
          </p:cNvPr>
          <p:cNvSpPr txBox="1">
            <a:spLocks/>
          </p:cNvSpPr>
          <p:nvPr/>
        </p:nvSpPr>
        <p:spPr>
          <a:xfrm>
            <a:off x="2498100" y="4002117"/>
            <a:ext cx="1387590" cy="551042"/>
          </a:xfrm>
          <a:prstGeom prst="rect">
            <a:avLst/>
          </a:prstGeom>
        </p:spPr>
        <p:txBody>
          <a:bodyPr vert="horz" lIns="91440" tIns="45720" rIns="91440" bIns="45720" rtlCol="0" anchor="t">
            <a:no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rgbClr val="012754"/>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200" b="1">
                <a:solidFill>
                  <a:schemeClr val="accent2"/>
                </a:solidFill>
                <a:latin typeface="+mn-lt"/>
                <a:cs typeface="Calibri"/>
              </a:rPr>
              <a:t>400</a:t>
            </a:r>
            <a:r>
              <a:rPr lang="en-US" sz="3200">
                <a:solidFill>
                  <a:schemeClr val="accent2"/>
                </a:solidFill>
                <a:latin typeface="+mn-lt"/>
                <a:cs typeface="Calibri"/>
              </a:rPr>
              <a:t>+</a:t>
            </a:r>
            <a:endParaRPr lang="ro-RO" sz="3200">
              <a:solidFill>
                <a:schemeClr val="accent2"/>
              </a:solidFill>
              <a:latin typeface="+mn-lt"/>
              <a:cs typeface="Calibri"/>
            </a:endParaRPr>
          </a:p>
        </p:txBody>
      </p:sp>
      <p:sp>
        <p:nvSpPr>
          <p:cNvPr id="28" name="Text Placeholder 2">
            <a:extLst>
              <a:ext uri="{FF2B5EF4-FFF2-40B4-BE49-F238E27FC236}">
                <a16:creationId xmlns:a16="http://schemas.microsoft.com/office/drawing/2014/main" id="{ACA25715-A006-4B6B-A7D3-7756D223F796}"/>
              </a:ext>
            </a:extLst>
          </p:cNvPr>
          <p:cNvSpPr txBox="1">
            <a:spLocks/>
          </p:cNvSpPr>
          <p:nvPr/>
        </p:nvSpPr>
        <p:spPr>
          <a:xfrm>
            <a:off x="3625392" y="4059163"/>
            <a:ext cx="1582186" cy="573087"/>
          </a:xfrm>
          <a:prstGeom prst="rect">
            <a:avLst/>
          </a:prstGeom>
        </p:spPr>
        <p:txBody>
          <a:bodyPr vert="horz" lIns="91440" tIns="45720" rIns="91440" bIns="45720" rtlCol="0">
            <a:no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rgbClr val="012754"/>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80000"/>
              </a:lnSpc>
            </a:pPr>
            <a:r>
              <a:rPr lang="en-US" sz="1400" b="1">
                <a:solidFill>
                  <a:schemeClr val="accent2"/>
                </a:solidFill>
                <a:latin typeface="+mn-lt"/>
              </a:rPr>
              <a:t>Go! components</a:t>
            </a:r>
          </a:p>
        </p:txBody>
      </p:sp>
      <p:sp>
        <p:nvSpPr>
          <p:cNvPr id="29" name="Text Placeholder 2">
            <a:extLst>
              <a:ext uri="{FF2B5EF4-FFF2-40B4-BE49-F238E27FC236}">
                <a16:creationId xmlns:a16="http://schemas.microsoft.com/office/drawing/2014/main" id="{E4ECD4D9-8896-4C3B-B811-DE38AB8248B1}"/>
              </a:ext>
            </a:extLst>
          </p:cNvPr>
          <p:cNvSpPr txBox="1">
            <a:spLocks/>
          </p:cNvSpPr>
          <p:nvPr/>
        </p:nvSpPr>
        <p:spPr>
          <a:xfrm>
            <a:off x="2422763" y="5589502"/>
            <a:ext cx="1608861" cy="551042"/>
          </a:xfrm>
          <a:prstGeom prst="rect">
            <a:avLst/>
          </a:prstGeom>
        </p:spPr>
        <p:txBody>
          <a:bodyPr vert="horz" lIns="91440" tIns="45720" rIns="91440" bIns="45720" rtlCol="0" anchor="t">
            <a:no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rgbClr val="012754"/>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200" b="1">
                <a:solidFill>
                  <a:schemeClr val="accent2"/>
                </a:solidFill>
                <a:latin typeface="+mn-lt"/>
                <a:cs typeface="Calibri"/>
              </a:rPr>
              <a:t>500k</a:t>
            </a:r>
            <a:r>
              <a:rPr lang="en-US" sz="3200">
                <a:solidFill>
                  <a:schemeClr val="accent2"/>
                </a:solidFill>
                <a:latin typeface="+mn-lt"/>
                <a:cs typeface="Calibri"/>
              </a:rPr>
              <a:t>+</a:t>
            </a:r>
            <a:endParaRPr lang="ro-RO" sz="3200">
              <a:solidFill>
                <a:schemeClr val="accent2"/>
              </a:solidFill>
              <a:latin typeface="+mn-lt"/>
              <a:cs typeface="Calibri"/>
            </a:endParaRPr>
          </a:p>
        </p:txBody>
      </p:sp>
      <p:sp>
        <p:nvSpPr>
          <p:cNvPr id="30" name="Text Placeholder 2">
            <a:extLst>
              <a:ext uri="{FF2B5EF4-FFF2-40B4-BE49-F238E27FC236}">
                <a16:creationId xmlns:a16="http://schemas.microsoft.com/office/drawing/2014/main" id="{0A4094A6-65EB-46BF-B9F3-AF8546F64677}"/>
              </a:ext>
            </a:extLst>
          </p:cNvPr>
          <p:cNvSpPr txBox="1">
            <a:spLocks/>
          </p:cNvSpPr>
          <p:nvPr/>
        </p:nvSpPr>
        <p:spPr>
          <a:xfrm>
            <a:off x="3769085" y="5644858"/>
            <a:ext cx="1370914" cy="626469"/>
          </a:xfrm>
          <a:prstGeom prst="rect">
            <a:avLst/>
          </a:prstGeom>
        </p:spPr>
        <p:txBody>
          <a:bodyPr vert="horz" lIns="91440" tIns="45720" rIns="91440" bIns="45720" rtlCol="0">
            <a:no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rgbClr val="012754"/>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80000"/>
              </a:lnSpc>
            </a:pPr>
            <a:r>
              <a:rPr lang="en-US" sz="1400" b="1">
                <a:solidFill>
                  <a:schemeClr val="accent2"/>
                </a:solidFill>
                <a:latin typeface="+mn-lt"/>
              </a:rPr>
              <a:t>UiPath downloads</a:t>
            </a:r>
          </a:p>
        </p:txBody>
      </p:sp>
      <p:sp>
        <p:nvSpPr>
          <p:cNvPr id="31" name="Rectangle 30">
            <a:extLst>
              <a:ext uri="{FF2B5EF4-FFF2-40B4-BE49-F238E27FC236}">
                <a16:creationId xmlns:a16="http://schemas.microsoft.com/office/drawing/2014/main" id="{146EA1E4-96F4-4B33-B3CA-EAD8201858A0}"/>
              </a:ext>
            </a:extLst>
          </p:cNvPr>
          <p:cNvSpPr/>
          <p:nvPr/>
        </p:nvSpPr>
        <p:spPr>
          <a:xfrm>
            <a:off x="6187148" y="3403398"/>
            <a:ext cx="5622494" cy="1246495"/>
          </a:xfrm>
          <a:prstGeom prst="rect">
            <a:avLst/>
          </a:prstGeom>
        </p:spPr>
        <p:txBody>
          <a:bodyPr wrap="square">
            <a:spAutoFit/>
          </a:bodyPr>
          <a:lstStyle/>
          <a:p>
            <a:pPr>
              <a:spcAft>
                <a:spcPts val="600"/>
              </a:spcAft>
              <a:defRPr/>
            </a:pPr>
            <a:r>
              <a:rPr lang="en-US" sz="1500" b="1" dirty="0">
                <a:solidFill>
                  <a:schemeClr val="accent2"/>
                </a:solidFill>
                <a:cs typeface="Calibri"/>
                <a:sym typeface="Calibri"/>
              </a:rPr>
              <a:t>First RPA Marketplace </a:t>
            </a:r>
            <a:r>
              <a:rPr lang="en-US" sz="1500" dirty="0">
                <a:ea typeface="Calibri"/>
                <a:cs typeface="Calibri"/>
                <a:sym typeface="Calibri"/>
              </a:rPr>
              <a:t>directly integrated with an RPA Platform </a:t>
            </a:r>
          </a:p>
          <a:p>
            <a:pPr>
              <a:spcAft>
                <a:spcPts val="600"/>
              </a:spcAft>
              <a:defRPr/>
            </a:pPr>
            <a:r>
              <a:rPr lang="en-US" sz="1400" b="1" dirty="0">
                <a:ea typeface="Calibri"/>
                <a:cs typeface="Calibri"/>
                <a:sym typeface="Calibri"/>
              </a:rPr>
              <a:t>Go! offers: </a:t>
            </a:r>
            <a:r>
              <a:rPr lang="en-US" sz="1400" dirty="0">
                <a:hlinkClick r:id="rId5"/>
              </a:rPr>
              <a:t>https://go.uipath.com/</a:t>
            </a:r>
            <a:endParaRPr lang="en-US" sz="1400" b="1" dirty="0">
              <a:ea typeface="Calibri"/>
              <a:cs typeface="Calibri"/>
              <a:sym typeface="Calibri"/>
            </a:endParaRPr>
          </a:p>
          <a:p>
            <a:pPr marL="285750" indent="-285750">
              <a:buClr>
                <a:schemeClr val="accent2"/>
              </a:buClr>
              <a:buFont typeface="Arial" panose="020B0604020202020204" pitchFamily="34" charset="0"/>
              <a:buChar char="•"/>
              <a:defRPr/>
            </a:pPr>
            <a:r>
              <a:rPr lang="en-US" sz="1200" dirty="0">
                <a:ea typeface="Calibri"/>
                <a:cs typeface="Calibri"/>
                <a:sym typeface="Calibri"/>
              </a:rPr>
              <a:t>Accelerated ROI through secure and trusted components</a:t>
            </a:r>
          </a:p>
          <a:p>
            <a:pPr marL="285750" indent="-285750">
              <a:buClr>
                <a:schemeClr val="accent2"/>
              </a:buClr>
              <a:buFont typeface="Arial" panose="020B0604020202020204" pitchFamily="34" charset="0"/>
              <a:buChar char="•"/>
              <a:defRPr/>
            </a:pPr>
            <a:r>
              <a:rPr lang="en-US" sz="1200" dirty="0">
                <a:ea typeface="Calibri"/>
                <a:cs typeface="Calibri"/>
                <a:sym typeface="Calibri"/>
              </a:rPr>
              <a:t>Machine learning models, custom activities, and more for your business processes</a:t>
            </a:r>
          </a:p>
        </p:txBody>
      </p:sp>
      <p:sp>
        <p:nvSpPr>
          <p:cNvPr id="32" name="Rectangle 31">
            <a:extLst>
              <a:ext uri="{FF2B5EF4-FFF2-40B4-BE49-F238E27FC236}">
                <a16:creationId xmlns:a16="http://schemas.microsoft.com/office/drawing/2014/main" id="{7009C9FC-8B42-48DB-A152-534B8A9F788F}"/>
              </a:ext>
            </a:extLst>
          </p:cNvPr>
          <p:cNvSpPr/>
          <p:nvPr/>
        </p:nvSpPr>
        <p:spPr>
          <a:xfrm>
            <a:off x="6187148" y="5194281"/>
            <a:ext cx="5622494" cy="784830"/>
          </a:xfrm>
          <a:prstGeom prst="rect">
            <a:avLst/>
          </a:prstGeom>
        </p:spPr>
        <p:txBody>
          <a:bodyPr wrap="square">
            <a:spAutoFit/>
          </a:bodyPr>
          <a:lstStyle/>
          <a:p>
            <a:pPr>
              <a:spcAft>
                <a:spcPts val="600"/>
              </a:spcAft>
              <a:defRPr/>
            </a:pPr>
            <a:r>
              <a:rPr lang="en-US" sz="1500" b="1" dirty="0">
                <a:solidFill>
                  <a:schemeClr val="accent2"/>
                </a:solidFill>
                <a:ea typeface="Calibri"/>
                <a:cs typeface="Calibri"/>
                <a:sym typeface="Calibri"/>
              </a:rPr>
              <a:t>First RPA company to provide a free download </a:t>
            </a:r>
            <a:r>
              <a:rPr lang="en-US" sz="1500" dirty="0">
                <a:ea typeface="Calibri"/>
                <a:cs typeface="Calibri"/>
                <a:sym typeface="Calibri"/>
              </a:rPr>
              <a:t>version of the </a:t>
            </a:r>
            <a:br>
              <a:rPr lang="en-US" sz="1500" dirty="0">
                <a:ea typeface="Calibri"/>
                <a:cs typeface="Calibri"/>
                <a:sym typeface="Calibri"/>
              </a:rPr>
            </a:br>
            <a:r>
              <a:rPr lang="en-US" sz="1500" dirty="0">
                <a:ea typeface="Calibri"/>
                <a:cs typeface="Calibri"/>
                <a:sym typeface="Calibri"/>
              </a:rPr>
              <a:t>product – gives RPA developers and early adopters a chance to experiment and learn about automation</a:t>
            </a:r>
          </a:p>
        </p:txBody>
      </p:sp>
      <p:sp>
        <p:nvSpPr>
          <p:cNvPr id="36" name="Isosceles Triangle 35">
            <a:extLst>
              <a:ext uri="{FF2B5EF4-FFF2-40B4-BE49-F238E27FC236}">
                <a16:creationId xmlns:a16="http://schemas.microsoft.com/office/drawing/2014/main" id="{A1E227CA-71CE-4D10-9A52-6961EF1CFFC7}"/>
              </a:ext>
            </a:extLst>
          </p:cNvPr>
          <p:cNvSpPr/>
          <p:nvPr/>
        </p:nvSpPr>
        <p:spPr>
          <a:xfrm rot="5400000">
            <a:off x="5444251" y="2378891"/>
            <a:ext cx="822960" cy="182880"/>
          </a:xfrm>
          <a:prstGeom prst="triangle">
            <a:avLst/>
          </a:prstGeom>
          <a:solidFill>
            <a:srgbClr val="E9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7" name="Isosceles Triangle 36">
            <a:extLst>
              <a:ext uri="{FF2B5EF4-FFF2-40B4-BE49-F238E27FC236}">
                <a16:creationId xmlns:a16="http://schemas.microsoft.com/office/drawing/2014/main" id="{3EB60CEC-D2FF-4ED5-B329-5745EABA7A17}"/>
              </a:ext>
            </a:extLst>
          </p:cNvPr>
          <p:cNvSpPr/>
          <p:nvPr/>
        </p:nvSpPr>
        <p:spPr>
          <a:xfrm rot="5400000">
            <a:off x="5444251" y="3914491"/>
            <a:ext cx="822960" cy="182880"/>
          </a:xfrm>
          <a:prstGeom prst="triangle">
            <a:avLst/>
          </a:prstGeom>
          <a:solidFill>
            <a:srgbClr val="E9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8" name="Isosceles Triangle 37">
            <a:extLst>
              <a:ext uri="{FF2B5EF4-FFF2-40B4-BE49-F238E27FC236}">
                <a16:creationId xmlns:a16="http://schemas.microsoft.com/office/drawing/2014/main" id="{8DBDA1E0-3CAB-4EBD-850A-A7C8D24E5543}"/>
              </a:ext>
            </a:extLst>
          </p:cNvPr>
          <p:cNvSpPr/>
          <p:nvPr/>
        </p:nvSpPr>
        <p:spPr>
          <a:xfrm rot="5400000">
            <a:off x="5444251" y="5493570"/>
            <a:ext cx="822960" cy="182880"/>
          </a:xfrm>
          <a:prstGeom prst="triangle">
            <a:avLst/>
          </a:prstGeom>
          <a:solidFill>
            <a:srgbClr val="E9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46" name="Text Placeholder 8">
            <a:extLst>
              <a:ext uri="{FF2B5EF4-FFF2-40B4-BE49-F238E27FC236}">
                <a16:creationId xmlns:a16="http://schemas.microsoft.com/office/drawing/2014/main" id="{F1A8AF66-D498-4D14-B7F5-8B41D73A176C}"/>
              </a:ext>
            </a:extLst>
          </p:cNvPr>
          <p:cNvSpPr txBox="1">
            <a:spLocks/>
          </p:cNvSpPr>
          <p:nvPr/>
        </p:nvSpPr>
        <p:spPr>
          <a:xfrm>
            <a:off x="1571971" y="0"/>
            <a:ext cx="3538033" cy="457200"/>
          </a:xfrm>
          <a:prstGeom prst="rect">
            <a:avLst/>
          </a:prstGeom>
          <a:solidFill>
            <a:schemeClr val="accent2"/>
          </a:solidFill>
        </p:spPr>
        <p:txBody>
          <a:bodyPr anchor="ct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Open Innovation </a:t>
            </a:r>
          </a:p>
        </p:txBody>
      </p:sp>
      <p:cxnSp>
        <p:nvCxnSpPr>
          <p:cNvPr id="52" name="Straight Connector 51">
            <a:extLst>
              <a:ext uri="{FF2B5EF4-FFF2-40B4-BE49-F238E27FC236}">
                <a16:creationId xmlns:a16="http://schemas.microsoft.com/office/drawing/2014/main" id="{A5697F70-5C99-42B0-8FC1-7F5297898EE5}"/>
              </a:ext>
            </a:extLst>
          </p:cNvPr>
          <p:cNvCxnSpPr>
            <a:cxnSpLocks/>
          </p:cNvCxnSpPr>
          <p:nvPr/>
        </p:nvCxnSpPr>
        <p:spPr>
          <a:xfrm flipH="1">
            <a:off x="6187149" y="3236079"/>
            <a:ext cx="5618738"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0A05087-7E0E-4AA5-986F-58109026047B}"/>
              </a:ext>
            </a:extLst>
          </p:cNvPr>
          <p:cNvCxnSpPr>
            <a:cxnSpLocks/>
          </p:cNvCxnSpPr>
          <p:nvPr/>
        </p:nvCxnSpPr>
        <p:spPr>
          <a:xfrm flipH="1">
            <a:off x="6192263" y="4805305"/>
            <a:ext cx="5618738"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1433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0DB2-C45C-49BE-899F-0EFC02DC13BE}"/>
              </a:ext>
            </a:extLst>
          </p:cNvPr>
          <p:cNvSpPr>
            <a:spLocks noGrp="1"/>
          </p:cNvSpPr>
          <p:nvPr>
            <p:ph type="title"/>
          </p:nvPr>
        </p:nvSpPr>
        <p:spPr>
          <a:xfrm>
            <a:off x="2012143" y="685717"/>
            <a:ext cx="9866528" cy="429019"/>
          </a:xfrm>
        </p:spPr>
        <p:txBody>
          <a:bodyPr/>
          <a:lstStyle/>
          <a:p>
            <a:r>
              <a:rPr lang="en-US"/>
              <a:t>Not just a product</a:t>
            </a:r>
            <a:br>
              <a:rPr lang="en-US"/>
            </a:br>
            <a:r>
              <a:rPr lang="en-US" sz="2000"/>
              <a:t>Strong ecosystem and enabling technologies</a:t>
            </a:r>
          </a:p>
        </p:txBody>
      </p:sp>
      <p:sp>
        <p:nvSpPr>
          <p:cNvPr id="10" name="TextBox 9">
            <a:extLst>
              <a:ext uri="{FF2B5EF4-FFF2-40B4-BE49-F238E27FC236}">
                <a16:creationId xmlns:a16="http://schemas.microsoft.com/office/drawing/2014/main" id="{D06E5E42-0D0A-44AF-86F3-A30FC10787F4}"/>
              </a:ext>
            </a:extLst>
          </p:cNvPr>
          <p:cNvSpPr txBox="1"/>
          <p:nvPr/>
        </p:nvSpPr>
        <p:spPr>
          <a:xfrm>
            <a:off x="8647737" y="3543100"/>
            <a:ext cx="3230934" cy="736964"/>
          </a:xfrm>
          <a:prstGeom prst="rect">
            <a:avLst/>
          </a:prstGeom>
          <a:noFill/>
        </p:spPr>
        <p:txBody>
          <a:bodyPr wrap="square" lIns="0" tIns="0" rIns="0" bIns="0" rtlCol="0" anchor="t">
            <a:noAutofit/>
          </a:bodyPr>
          <a:lstStyle/>
          <a:p>
            <a:pPr>
              <a:spcBef>
                <a:spcPts val="300"/>
              </a:spcBef>
            </a:pPr>
            <a:r>
              <a:rPr lang="en-US" sz="1600" b="1">
                <a:solidFill>
                  <a:schemeClr val="accent1"/>
                </a:solidFill>
                <a:cs typeface="Arial"/>
              </a:rPr>
              <a:t>Partner Technologies</a:t>
            </a:r>
            <a:endParaRPr lang="en-US" sz="1600" b="1">
              <a:solidFill>
                <a:schemeClr val="accent1"/>
              </a:solidFill>
              <a:latin typeface="Arial"/>
              <a:cs typeface="Arial"/>
            </a:endParaRPr>
          </a:p>
          <a:p>
            <a:pPr>
              <a:spcBef>
                <a:spcPts val="300"/>
              </a:spcBef>
            </a:pPr>
            <a:r>
              <a:rPr lang="en-US" sz="1600" b="1">
                <a:latin typeface="Arial"/>
                <a:cs typeface="Arial"/>
              </a:rPr>
              <a:t>We work with what you use</a:t>
            </a:r>
          </a:p>
          <a:p>
            <a:pPr>
              <a:spcBef>
                <a:spcPts val="300"/>
              </a:spcBef>
            </a:pPr>
            <a:endParaRPr lang="en-US" sz="1600" b="1">
              <a:solidFill>
                <a:schemeClr val="accent2"/>
              </a:solidFill>
              <a:latin typeface="Arial"/>
              <a:cs typeface="Arial"/>
            </a:endParaRPr>
          </a:p>
        </p:txBody>
      </p:sp>
      <p:sp>
        <p:nvSpPr>
          <p:cNvPr id="19" name="TextBox 18">
            <a:extLst>
              <a:ext uri="{FF2B5EF4-FFF2-40B4-BE49-F238E27FC236}">
                <a16:creationId xmlns:a16="http://schemas.microsoft.com/office/drawing/2014/main" id="{DF72EB75-C8C5-4D17-870F-423A398BE0F0}"/>
              </a:ext>
            </a:extLst>
          </p:cNvPr>
          <p:cNvSpPr txBox="1"/>
          <p:nvPr/>
        </p:nvSpPr>
        <p:spPr>
          <a:xfrm>
            <a:off x="8099085" y="2220422"/>
            <a:ext cx="2181472" cy="805396"/>
          </a:xfrm>
          <a:prstGeom prst="rect">
            <a:avLst/>
          </a:prstGeom>
          <a:noFill/>
        </p:spPr>
        <p:txBody>
          <a:bodyPr wrap="square" lIns="0" tIns="0" rIns="0" bIns="0" rtlCol="0" anchor="t">
            <a:noAutofit/>
          </a:bodyPr>
          <a:lstStyle/>
          <a:p>
            <a:pPr>
              <a:spcBef>
                <a:spcPts val="300"/>
              </a:spcBef>
            </a:pPr>
            <a:r>
              <a:rPr lang="en-US" sz="1600" b="1">
                <a:solidFill>
                  <a:schemeClr val="accent1"/>
                </a:solidFill>
                <a:cs typeface="Arial"/>
              </a:rPr>
              <a:t>Global Partners</a:t>
            </a:r>
          </a:p>
          <a:p>
            <a:pPr>
              <a:spcBef>
                <a:spcPts val="300"/>
              </a:spcBef>
            </a:pPr>
            <a:r>
              <a:rPr lang="en-US" sz="1600" b="1">
                <a:solidFill>
                  <a:srgbClr val="000000"/>
                </a:solidFill>
                <a:latin typeface="Arial"/>
                <a:cs typeface="Arial"/>
              </a:rPr>
              <a:t>Ready to help you implement RPA </a:t>
            </a:r>
          </a:p>
        </p:txBody>
      </p:sp>
      <p:sp>
        <p:nvSpPr>
          <p:cNvPr id="20" name="TextBox 19">
            <a:extLst>
              <a:ext uri="{FF2B5EF4-FFF2-40B4-BE49-F238E27FC236}">
                <a16:creationId xmlns:a16="http://schemas.microsoft.com/office/drawing/2014/main" id="{67C755C9-BB8E-45D5-9695-B734A28CCE72}"/>
              </a:ext>
            </a:extLst>
          </p:cNvPr>
          <p:cNvSpPr txBox="1"/>
          <p:nvPr/>
        </p:nvSpPr>
        <p:spPr>
          <a:xfrm>
            <a:off x="7863565" y="5395527"/>
            <a:ext cx="1915448" cy="486224"/>
          </a:xfrm>
          <a:prstGeom prst="rect">
            <a:avLst/>
          </a:prstGeom>
          <a:noFill/>
        </p:spPr>
        <p:txBody>
          <a:bodyPr wrap="square" lIns="0" tIns="0" rIns="0" bIns="0" rtlCol="0" anchor="t">
            <a:noAutofit/>
          </a:bodyPr>
          <a:lstStyle/>
          <a:p>
            <a:pPr>
              <a:spcBef>
                <a:spcPts val="300"/>
              </a:spcBef>
            </a:pPr>
            <a:r>
              <a:rPr lang="en-US" sz="1600" b="1">
                <a:solidFill>
                  <a:schemeClr val="accent1"/>
                </a:solidFill>
                <a:cs typeface="Arial"/>
              </a:rPr>
              <a:t>Forum</a:t>
            </a:r>
            <a:endParaRPr lang="en-US" sz="1600" b="1">
              <a:solidFill>
                <a:schemeClr val="accent1"/>
              </a:solidFill>
              <a:latin typeface="Arial"/>
              <a:cs typeface="Arial"/>
            </a:endParaRPr>
          </a:p>
          <a:p>
            <a:pPr>
              <a:spcBef>
                <a:spcPts val="300"/>
              </a:spcBef>
            </a:pPr>
            <a:r>
              <a:rPr lang="en-US" sz="1600" b="1">
                <a:latin typeface="Arial"/>
                <a:cs typeface="Arial"/>
              </a:rPr>
              <a:t>Resolve issues fast</a:t>
            </a:r>
          </a:p>
        </p:txBody>
      </p:sp>
      <p:sp>
        <p:nvSpPr>
          <p:cNvPr id="21" name="TextBox 20">
            <a:extLst>
              <a:ext uri="{FF2B5EF4-FFF2-40B4-BE49-F238E27FC236}">
                <a16:creationId xmlns:a16="http://schemas.microsoft.com/office/drawing/2014/main" id="{32C6F717-B3A7-4E63-A121-9D196EEA8C7F}"/>
              </a:ext>
            </a:extLst>
          </p:cNvPr>
          <p:cNvSpPr txBox="1"/>
          <p:nvPr/>
        </p:nvSpPr>
        <p:spPr>
          <a:xfrm>
            <a:off x="2187128" y="5276672"/>
            <a:ext cx="2786970" cy="734693"/>
          </a:xfrm>
          <a:prstGeom prst="rect">
            <a:avLst/>
          </a:prstGeom>
          <a:noFill/>
        </p:spPr>
        <p:txBody>
          <a:bodyPr wrap="square" lIns="0" tIns="0" rIns="0" bIns="0" rtlCol="0" anchor="t">
            <a:noAutofit/>
          </a:bodyPr>
          <a:lstStyle/>
          <a:p>
            <a:pPr algn="r">
              <a:spcBef>
                <a:spcPts val="300"/>
              </a:spcBef>
            </a:pPr>
            <a:r>
              <a:rPr lang="en-US" sz="1600" b="1">
                <a:solidFill>
                  <a:schemeClr val="accent1"/>
                </a:solidFill>
                <a:cs typeface="Arial"/>
              </a:rPr>
              <a:t>Connect Community</a:t>
            </a:r>
            <a:endParaRPr lang="en-US" sz="1600" b="1">
              <a:solidFill>
                <a:schemeClr val="accent1"/>
              </a:solidFill>
              <a:latin typeface="Arial"/>
              <a:cs typeface="Arial"/>
            </a:endParaRPr>
          </a:p>
          <a:p>
            <a:pPr algn="r">
              <a:spcBef>
                <a:spcPts val="300"/>
              </a:spcBef>
            </a:pPr>
            <a:r>
              <a:rPr lang="en-US" sz="1600" b="1">
                <a:latin typeface="Arial"/>
                <a:cs typeface="Arial"/>
              </a:rPr>
              <a:t>Collaborate with</a:t>
            </a:r>
            <a:br>
              <a:rPr lang="en-US" sz="1600" b="1">
                <a:latin typeface="Arial"/>
                <a:cs typeface="Arial"/>
              </a:rPr>
            </a:br>
            <a:r>
              <a:rPr lang="en-US" sz="1600" b="1">
                <a:latin typeface="Arial"/>
                <a:cs typeface="Arial"/>
              </a:rPr>
              <a:t>developers &amp; partners</a:t>
            </a:r>
          </a:p>
        </p:txBody>
      </p:sp>
      <p:sp>
        <p:nvSpPr>
          <p:cNvPr id="22" name="TextBox 21">
            <a:extLst>
              <a:ext uri="{FF2B5EF4-FFF2-40B4-BE49-F238E27FC236}">
                <a16:creationId xmlns:a16="http://schemas.microsoft.com/office/drawing/2014/main" id="{5251082E-FB92-48FF-B3B9-FDF46C6DDE46}"/>
              </a:ext>
            </a:extLst>
          </p:cNvPr>
          <p:cNvSpPr txBox="1"/>
          <p:nvPr/>
        </p:nvSpPr>
        <p:spPr>
          <a:xfrm>
            <a:off x="1876938" y="3490704"/>
            <a:ext cx="2503674" cy="868692"/>
          </a:xfrm>
          <a:prstGeom prst="rect">
            <a:avLst/>
          </a:prstGeom>
          <a:noFill/>
        </p:spPr>
        <p:txBody>
          <a:bodyPr wrap="square" lIns="0" tIns="0" rIns="0" bIns="0" rtlCol="0" anchor="t">
            <a:noAutofit/>
          </a:bodyPr>
          <a:lstStyle/>
          <a:p>
            <a:pPr algn="r">
              <a:spcBef>
                <a:spcPts val="300"/>
              </a:spcBef>
            </a:pPr>
            <a:r>
              <a:rPr lang="en-US" sz="1600" b="1">
                <a:solidFill>
                  <a:schemeClr val="accent1"/>
                </a:solidFill>
                <a:cs typeface="Arial"/>
              </a:rPr>
              <a:t>Go! marketplace</a:t>
            </a:r>
            <a:endParaRPr lang="en-US" sz="1600" b="1">
              <a:solidFill>
                <a:schemeClr val="accent1"/>
              </a:solidFill>
              <a:latin typeface="Arial"/>
              <a:cs typeface="Arial"/>
            </a:endParaRPr>
          </a:p>
          <a:p>
            <a:pPr algn="r">
              <a:spcBef>
                <a:spcPts val="300"/>
              </a:spcBef>
            </a:pPr>
            <a:r>
              <a:rPr lang="en-US" sz="1600" b="1">
                <a:latin typeface="Arial"/>
                <a:cs typeface="Arial"/>
              </a:rPr>
              <a:t>Download RPA &amp; AI reusable components</a:t>
            </a:r>
          </a:p>
        </p:txBody>
      </p:sp>
      <p:sp>
        <p:nvSpPr>
          <p:cNvPr id="23" name="TextBox 22">
            <a:extLst>
              <a:ext uri="{FF2B5EF4-FFF2-40B4-BE49-F238E27FC236}">
                <a16:creationId xmlns:a16="http://schemas.microsoft.com/office/drawing/2014/main" id="{D6CDD1CC-8203-4080-96F0-F248D85C9B8B}"/>
              </a:ext>
            </a:extLst>
          </p:cNvPr>
          <p:cNvSpPr txBox="1"/>
          <p:nvPr/>
        </p:nvSpPr>
        <p:spPr>
          <a:xfrm>
            <a:off x="2485184" y="2264160"/>
            <a:ext cx="2368454" cy="542569"/>
          </a:xfrm>
          <a:prstGeom prst="rect">
            <a:avLst/>
          </a:prstGeom>
          <a:noFill/>
        </p:spPr>
        <p:txBody>
          <a:bodyPr wrap="square" lIns="0" tIns="0" rIns="0" bIns="0" rtlCol="0" anchor="t">
            <a:noAutofit/>
          </a:bodyPr>
          <a:lstStyle/>
          <a:p>
            <a:pPr algn="r">
              <a:spcBef>
                <a:spcPts val="300"/>
              </a:spcBef>
            </a:pPr>
            <a:r>
              <a:rPr lang="en-US" sz="1600" b="1">
                <a:solidFill>
                  <a:schemeClr val="accent1"/>
                </a:solidFill>
                <a:cs typeface="Arial"/>
              </a:rPr>
              <a:t>Academy</a:t>
            </a:r>
            <a:endParaRPr lang="en-US" sz="1600" b="1">
              <a:solidFill>
                <a:schemeClr val="accent1"/>
              </a:solidFill>
              <a:latin typeface="Arial"/>
              <a:cs typeface="Arial"/>
            </a:endParaRPr>
          </a:p>
          <a:p>
            <a:pPr algn="r">
              <a:spcBef>
                <a:spcPts val="300"/>
              </a:spcBef>
            </a:pPr>
            <a:r>
              <a:rPr lang="en-US" sz="1600" b="1">
                <a:latin typeface="Arial"/>
                <a:cs typeface="Arial"/>
              </a:rPr>
              <a:t>Train your RPA team</a:t>
            </a:r>
          </a:p>
        </p:txBody>
      </p:sp>
      <p:pic>
        <p:nvPicPr>
          <p:cNvPr id="39" name="Picture 38">
            <a:extLst>
              <a:ext uri="{FF2B5EF4-FFF2-40B4-BE49-F238E27FC236}">
                <a16:creationId xmlns:a16="http://schemas.microsoft.com/office/drawing/2014/main" id="{B7A0BA25-5684-3149-BD6A-ADE0FD2DC7F6}"/>
              </a:ext>
            </a:extLst>
          </p:cNvPr>
          <p:cNvPicPr>
            <a:picLocks noChangeAspect="1"/>
          </p:cNvPicPr>
          <p:nvPr/>
        </p:nvPicPr>
        <p:blipFill>
          <a:blip r:embed="rId3"/>
          <a:stretch>
            <a:fillRect/>
          </a:stretch>
        </p:blipFill>
        <p:spPr>
          <a:xfrm>
            <a:off x="8647738" y="4464206"/>
            <a:ext cx="676143" cy="159028"/>
          </a:xfrm>
          <a:prstGeom prst="rect">
            <a:avLst/>
          </a:prstGeom>
        </p:spPr>
      </p:pic>
      <p:pic>
        <p:nvPicPr>
          <p:cNvPr id="40" name="Google Shape;870;p64">
            <a:extLst>
              <a:ext uri="{FF2B5EF4-FFF2-40B4-BE49-F238E27FC236}">
                <a16:creationId xmlns:a16="http://schemas.microsoft.com/office/drawing/2014/main" id="{2F496440-942F-5840-9BBC-5F41E7A31806}"/>
              </a:ext>
            </a:extLst>
          </p:cNvPr>
          <p:cNvPicPr preferRelativeResize="0"/>
          <p:nvPr/>
        </p:nvPicPr>
        <p:blipFill rotWithShape="1">
          <a:blip r:embed="rId4">
            <a:alphaModFix/>
          </a:blip>
          <a:srcRect/>
          <a:stretch/>
        </p:blipFill>
        <p:spPr>
          <a:xfrm>
            <a:off x="8647737" y="4105261"/>
            <a:ext cx="348666" cy="348672"/>
          </a:xfrm>
          <a:prstGeom prst="rect">
            <a:avLst/>
          </a:prstGeom>
          <a:noFill/>
          <a:ln>
            <a:noFill/>
          </a:ln>
        </p:spPr>
      </p:pic>
      <p:pic>
        <p:nvPicPr>
          <p:cNvPr id="44" name="Picture 43" descr="A picture containing object&#10;&#10;Description automatically generated">
            <a:extLst>
              <a:ext uri="{FF2B5EF4-FFF2-40B4-BE49-F238E27FC236}">
                <a16:creationId xmlns:a16="http://schemas.microsoft.com/office/drawing/2014/main" id="{8D3EE775-4BA8-5247-9013-0BDAF35F58DD}"/>
              </a:ext>
            </a:extLst>
          </p:cNvPr>
          <p:cNvPicPr>
            <a:picLocks noChangeAspect="1"/>
          </p:cNvPicPr>
          <p:nvPr/>
        </p:nvPicPr>
        <p:blipFill>
          <a:blip r:embed="rId5"/>
          <a:stretch>
            <a:fillRect/>
          </a:stretch>
        </p:blipFill>
        <p:spPr>
          <a:xfrm>
            <a:off x="9612856" y="4186620"/>
            <a:ext cx="761969" cy="198933"/>
          </a:xfrm>
          <a:prstGeom prst="rect">
            <a:avLst/>
          </a:prstGeom>
        </p:spPr>
      </p:pic>
      <p:pic>
        <p:nvPicPr>
          <p:cNvPr id="49" name="Picture 48" descr="A close up of a sign&#10;&#10;Description automatically generated">
            <a:extLst>
              <a:ext uri="{FF2B5EF4-FFF2-40B4-BE49-F238E27FC236}">
                <a16:creationId xmlns:a16="http://schemas.microsoft.com/office/drawing/2014/main" id="{F82C3BAD-7C14-454D-A7F8-762A371A5BDC}"/>
              </a:ext>
            </a:extLst>
          </p:cNvPr>
          <p:cNvPicPr>
            <a:picLocks noChangeAspect="1"/>
          </p:cNvPicPr>
          <p:nvPr/>
        </p:nvPicPr>
        <p:blipFill>
          <a:blip r:embed="rId6"/>
          <a:stretch>
            <a:fillRect/>
          </a:stretch>
        </p:blipFill>
        <p:spPr>
          <a:xfrm>
            <a:off x="9612856" y="4418868"/>
            <a:ext cx="755303" cy="249867"/>
          </a:xfrm>
          <a:prstGeom prst="rect">
            <a:avLst/>
          </a:prstGeom>
        </p:spPr>
      </p:pic>
      <p:pic>
        <p:nvPicPr>
          <p:cNvPr id="42" name="Picture 41" descr="A close up of a logo&#10;&#10;Description automatically generated">
            <a:extLst>
              <a:ext uri="{FF2B5EF4-FFF2-40B4-BE49-F238E27FC236}">
                <a16:creationId xmlns:a16="http://schemas.microsoft.com/office/drawing/2014/main" id="{88980A2A-2A05-F74D-BE10-1BD375896813}"/>
              </a:ext>
            </a:extLst>
          </p:cNvPr>
          <p:cNvPicPr>
            <a:picLocks noChangeAspect="1"/>
          </p:cNvPicPr>
          <p:nvPr/>
        </p:nvPicPr>
        <p:blipFill>
          <a:blip r:embed="rId7"/>
          <a:stretch>
            <a:fillRect/>
          </a:stretch>
        </p:blipFill>
        <p:spPr>
          <a:xfrm>
            <a:off x="10698283" y="4163491"/>
            <a:ext cx="304585" cy="212433"/>
          </a:xfrm>
          <a:prstGeom prst="rect">
            <a:avLst/>
          </a:prstGeom>
        </p:spPr>
      </p:pic>
      <p:pic>
        <p:nvPicPr>
          <p:cNvPr id="36" name="Picture 35">
            <a:extLst>
              <a:ext uri="{FF2B5EF4-FFF2-40B4-BE49-F238E27FC236}">
                <a16:creationId xmlns:a16="http://schemas.microsoft.com/office/drawing/2014/main" id="{7EB16A73-3899-5841-9132-12BC5D850FC7}"/>
              </a:ext>
            </a:extLst>
          </p:cNvPr>
          <p:cNvPicPr>
            <a:picLocks noChangeAspect="1"/>
          </p:cNvPicPr>
          <p:nvPr/>
        </p:nvPicPr>
        <p:blipFill>
          <a:blip r:embed="rId8"/>
          <a:stretch>
            <a:fillRect/>
          </a:stretch>
        </p:blipFill>
        <p:spPr>
          <a:xfrm>
            <a:off x="10668705" y="4439018"/>
            <a:ext cx="363740" cy="208994"/>
          </a:xfrm>
          <a:prstGeom prst="rect">
            <a:avLst/>
          </a:prstGeom>
        </p:spPr>
      </p:pic>
      <p:sp>
        <p:nvSpPr>
          <p:cNvPr id="37" name="Oval 36">
            <a:extLst>
              <a:ext uri="{FF2B5EF4-FFF2-40B4-BE49-F238E27FC236}">
                <a16:creationId xmlns:a16="http://schemas.microsoft.com/office/drawing/2014/main" id="{8E30E0F5-E260-44B8-9A8A-CBCC1FF13B02}"/>
              </a:ext>
            </a:extLst>
          </p:cNvPr>
          <p:cNvSpPr/>
          <p:nvPr/>
        </p:nvSpPr>
        <p:spPr>
          <a:xfrm>
            <a:off x="4835579" y="2104373"/>
            <a:ext cx="3278311" cy="3278310"/>
          </a:xfrm>
          <a:prstGeom prst="ellipse">
            <a:avLst/>
          </a:prstGeom>
          <a:noFill/>
          <a:ln w="22225">
            <a:solidFill>
              <a:schemeClr val="bg2"/>
            </a:solidFill>
            <a:prstDash val="sysDot"/>
            <a:tailEnd type="none"/>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err="1">
              <a:latin typeface="Arial"/>
              <a:cs typeface="Arial"/>
            </a:endParaRPr>
          </a:p>
        </p:txBody>
      </p:sp>
      <p:sp>
        <p:nvSpPr>
          <p:cNvPr id="38" name="Oval 37">
            <a:extLst>
              <a:ext uri="{FF2B5EF4-FFF2-40B4-BE49-F238E27FC236}">
                <a16:creationId xmlns:a16="http://schemas.microsoft.com/office/drawing/2014/main" id="{66027A39-7859-48C3-AD78-B679F836C6D5}"/>
              </a:ext>
            </a:extLst>
          </p:cNvPr>
          <p:cNvSpPr/>
          <p:nvPr/>
        </p:nvSpPr>
        <p:spPr>
          <a:xfrm>
            <a:off x="5386917" y="2659803"/>
            <a:ext cx="2175635" cy="2175632"/>
          </a:xfrm>
          <a:prstGeom prst="ellipse">
            <a:avLst/>
          </a:prstGeom>
          <a:solidFill>
            <a:schemeClr val="accent1"/>
          </a:solidFill>
          <a:ln>
            <a:noFill/>
            <a:headEnd type="triangle"/>
            <a:tailEnd type="triangle"/>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3200" b="1">
              <a:latin typeface="Arial"/>
              <a:cs typeface="Arial"/>
            </a:endParaRPr>
          </a:p>
        </p:txBody>
      </p:sp>
      <p:grpSp>
        <p:nvGrpSpPr>
          <p:cNvPr id="51" name="Group 50">
            <a:extLst>
              <a:ext uri="{FF2B5EF4-FFF2-40B4-BE49-F238E27FC236}">
                <a16:creationId xmlns:a16="http://schemas.microsoft.com/office/drawing/2014/main" id="{92C09F82-11DF-4A38-9DBF-97F76869D459}"/>
              </a:ext>
            </a:extLst>
          </p:cNvPr>
          <p:cNvGrpSpPr/>
          <p:nvPr/>
        </p:nvGrpSpPr>
        <p:grpSpPr>
          <a:xfrm>
            <a:off x="7280135" y="4706715"/>
            <a:ext cx="630100" cy="630100"/>
            <a:chOff x="6563586" y="1883739"/>
            <a:chExt cx="630100" cy="630100"/>
          </a:xfrm>
        </p:grpSpPr>
        <p:sp>
          <p:nvSpPr>
            <p:cNvPr id="52" name="Oval 51">
              <a:extLst>
                <a:ext uri="{FF2B5EF4-FFF2-40B4-BE49-F238E27FC236}">
                  <a16:creationId xmlns:a16="http://schemas.microsoft.com/office/drawing/2014/main" id="{8D0F1964-AD3F-4ECA-B458-2FE980677685}"/>
                </a:ext>
              </a:extLst>
            </p:cNvPr>
            <p:cNvSpPr/>
            <p:nvPr/>
          </p:nvSpPr>
          <p:spPr>
            <a:xfrm>
              <a:off x="6563586" y="1883739"/>
              <a:ext cx="630100" cy="630100"/>
            </a:xfrm>
            <a:prstGeom prst="ellipse">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err="1">
                <a:latin typeface="Arial"/>
                <a:cs typeface="Arial"/>
              </a:endParaRPr>
            </a:p>
          </p:txBody>
        </p:sp>
        <p:pic>
          <p:nvPicPr>
            <p:cNvPr id="53" name="Graphic 52">
              <a:extLst>
                <a:ext uri="{FF2B5EF4-FFF2-40B4-BE49-F238E27FC236}">
                  <a16:creationId xmlns:a16="http://schemas.microsoft.com/office/drawing/2014/main" id="{9E37FBEF-3888-4388-A174-60D44A82130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624487" y="1944640"/>
              <a:ext cx="508299" cy="508299"/>
            </a:xfrm>
            <a:prstGeom prst="rect">
              <a:avLst/>
            </a:prstGeom>
          </p:spPr>
        </p:pic>
      </p:grpSp>
      <p:grpSp>
        <p:nvGrpSpPr>
          <p:cNvPr id="54" name="Group 53">
            <a:extLst>
              <a:ext uri="{FF2B5EF4-FFF2-40B4-BE49-F238E27FC236}">
                <a16:creationId xmlns:a16="http://schemas.microsoft.com/office/drawing/2014/main" id="{7816152C-D951-42D3-98FD-913F8D703637}"/>
              </a:ext>
            </a:extLst>
          </p:cNvPr>
          <p:cNvGrpSpPr/>
          <p:nvPr/>
        </p:nvGrpSpPr>
        <p:grpSpPr>
          <a:xfrm>
            <a:off x="5041007" y="4706715"/>
            <a:ext cx="630100" cy="630100"/>
            <a:chOff x="6563586" y="1883739"/>
            <a:chExt cx="630100" cy="630100"/>
          </a:xfrm>
        </p:grpSpPr>
        <p:sp>
          <p:nvSpPr>
            <p:cNvPr id="55" name="Oval 54">
              <a:extLst>
                <a:ext uri="{FF2B5EF4-FFF2-40B4-BE49-F238E27FC236}">
                  <a16:creationId xmlns:a16="http://schemas.microsoft.com/office/drawing/2014/main" id="{61F2D779-02D5-4D27-B4CA-26770A610184}"/>
                </a:ext>
              </a:extLst>
            </p:cNvPr>
            <p:cNvSpPr/>
            <p:nvPr/>
          </p:nvSpPr>
          <p:spPr>
            <a:xfrm>
              <a:off x="6563586" y="1883739"/>
              <a:ext cx="630100" cy="630100"/>
            </a:xfrm>
            <a:prstGeom prst="ellipse">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err="1">
                <a:latin typeface="Arial"/>
                <a:cs typeface="Arial"/>
              </a:endParaRPr>
            </a:p>
          </p:txBody>
        </p:sp>
        <p:pic>
          <p:nvPicPr>
            <p:cNvPr id="56" name="Graphic 55">
              <a:extLst>
                <a:ext uri="{FF2B5EF4-FFF2-40B4-BE49-F238E27FC236}">
                  <a16:creationId xmlns:a16="http://schemas.microsoft.com/office/drawing/2014/main" id="{FB0A5F26-5D8E-4786-9AF8-AA68075C7B9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624487" y="1944640"/>
              <a:ext cx="508299" cy="508299"/>
            </a:xfrm>
            <a:prstGeom prst="rect">
              <a:avLst/>
            </a:prstGeom>
          </p:spPr>
        </p:pic>
      </p:grpSp>
      <p:grpSp>
        <p:nvGrpSpPr>
          <p:cNvPr id="58" name="Group 57">
            <a:extLst>
              <a:ext uri="{FF2B5EF4-FFF2-40B4-BE49-F238E27FC236}">
                <a16:creationId xmlns:a16="http://schemas.microsoft.com/office/drawing/2014/main" id="{95DFAFE8-996C-45FB-88D0-BBABB66204CA}"/>
              </a:ext>
            </a:extLst>
          </p:cNvPr>
          <p:cNvGrpSpPr/>
          <p:nvPr/>
        </p:nvGrpSpPr>
        <p:grpSpPr>
          <a:xfrm>
            <a:off x="7280135" y="2268247"/>
            <a:ext cx="630100" cy="630100"/>
            <a:chOff x="6563586" y="1883739"/>
            <a:chExt cx="630100" cy="630100"/>
          </a:xfrm>
        </p:grpSpPr>
        <p:sp>
          <p:nvSpPr>
            <p:cNvPr id="62" name="Oval 61">
              <a:extLst>
                <a:ext uri="{FF2B5EF4-FFF2-40B4-BE49-F238E27FC236}">
                  <a16:creationId xmlns:a16="http://schemas.microsoft.com/office/drawing/2014/main" id="{43A615FF-0A6C-41A6-9443-2C246926FAEA}"/>
                </a:ext>
              </a:extLst>
            </p:cNvPr>
            <p:cNvSpPr/>
            <p:nvPr/>
          </p:nvSpPr>
          <p:spPr>
            <a:xfrm>
              <a:off x="6563586" y="1883739"/>
              <a:ext cx="630100" cy="630100"/>
            </a:xfrm>
            <a:prstGeom prst="ellipse">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err="1">
                <a:latin typeface="Arial"/>
                <a:cs typeface="Arial"/>
              </a:endParaRPr>
            </a:p>
          </p:txBody>
        </p:sp>
        <p:pic>
          <p:nvPicPr>
            <p:cNvPr id="63" name="Graphic 62">
              <a:extLst>
                <a:ext uri="{FF2B5EF4-FFF2-40B4-BE49-F238E27FC236}">
                  <a16:creationId xmlns:a16="http://schemas.microsoft.com/office/drawing/2014/main" id="{86920B5D-0A4D-42D0-840C-0320ECF7F15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624487" y="1944640"/>
              <a:ext cx="508299" cy="508299"/>
            </a:xfrm>
            <a:prstGeom prst="rect">
              <a:avLst/>
            </a:prstGeom>
          </p:spPr>
        </p:pic>
      </p:grpSp>
      <p:grpSp>
        <p:nvGrpSpPr>
          <p:cNvPr id="59" name="Group 58">
            <a:extLst>
              <a:ext uri="{FF2B5EF4-FFF2-40B4-BE49-F238E27FC236}">
                <a16:creationId xmlns:a16="http://schemas.microsoft.com/office/drawing/2014/main" id="{258BCDB6-C719-49FD-9956-F3142C703C40}"/>
              </a:ext>
            </a:extLst>
          </p:cNvPr>
          <p:cNvGrpSpPr/>
          <p:nvPr/>
        </p:nvGrpSpPr>
        <p:grpSpPr>
          <a:xfrm>
            <a:off x="5041007" y="2268247"/>
            <a:ext cx="630100" cy="630100"/>
            <a:chOff x="6563586" y="1883739"/>
            <a:chExt cx="630100" cy="630100"/>
          </a:xfrm>
        </p:grpSpPr>
        <p:sp>
          <p:nvSpPr>
            <p:cNvPr id="60" name="Oval 59">
              <a:extLst>
                <a:ext uri="{FF2B5EF4-FFF2-40B4-BE49-F238E27FC236}">
                  <a16:creationId xmlns:a16="http://schemas.microsoft.com/office/drawing/2014/main" id="{38FF6C63-B3C7-4417-A203-D5FF991636E2}"/>
                </a:ext>
              </a:extLst>
            </p:cNvPr>
            <p:cNvSpPr/>
            <p:nvPr/>
          </p:nvSpPr>
          <p:spPr>
            <a:xfrm>
              <a:off x="6563586" y="1883739"/>
              <a:ext cx="630100" cy="630100"/>
            </a:xfrm>
            <a:prstGeom prst="ellipse">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err="1">
                <a:latin typeface="Arial"/>
                <a:cs typeface="Arial"/>
              </a:endParaRPr>
            </a:p>
          </p:txBody>
        </p:sp>
        <p:pic>
          <p:nvPicPr>
            <p:cNvPr id="61" name="Graphic 60">
              <a:extLst>
                <a:ext uri="{FF2B5EF4-FFF2-40B4-BE49-F238E27FC236}">
                  <a16:creationId xmlns:a16="http://schemas.microsoft.com/office/drawing/2014/main" id="{CEA111F7-66F9-4442-9A65-13C7E2BBE71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624487" y="1944640"/>
              <a:ext cx="508299" cy="508299"/>
            </a:xfrm>
            <a:prstGeom prst="rect">
              <a:avLst/>
            </a:prstGeom>
          </p:spPr>
        </p:pic>
      </p:grpSp>
      <p:grpSp>
        <p:nvGrpSpPr>
          <p:cNvPr id="65" name="Group 64">
            <a:extLst>
              <a:ext uri="{FF2B5EF4-FFF2-40B4-BE49-F238E27FC236}">
                <a16:creationId xmlns:a16="http://schemas.microsoft.com/office/drawing/2014/main" id="{2C5A9C8C-E624-4B5C-AAEE-7DD58E4A8A14}"/>
              </a:ext>
            </a:extLst>
          </p:cNvPr>
          <p:cNvGrpSpPr/>
          <p:nvPr/>
        </p:nvGrpSpPr>
        <p:grpSpPr>
          <a:xfrm>
            <a:off x="7852855" y="3487481"/>
            <a:ext cx="630100" cy="630100"/>
            <a:chOff x="6563586" y="1883739"/>
            <a:chExt cx="630100" cy="630100"/>
          </a:xfrm>
        </p:grpSpPr>
        <p:sp>
          <p:nvSpPr>
            <p:cNvPr id="69" name="Oval 68">
              <a:extLst>
                <a:ext uri="{FF2B5EF4-FFF2-40B4-BE49-F238E27FC236}">
                  <a16:creationId xmlns:a16="http://schemas.microsoft.com/office/drawing/2014/main" id="{AF211ABE-8BBD-496F-9115-39E04D400CF4}"/>
                </a:ext>
              </a:extLst>
            </p:cNvPr>
            <p:cNvSpPr/>
            <p:nvPr/>
          </p:nvSpPr>
          <p:spPr>
            <a:xfrm>
              <a:off x="6563586" y="1883739"/>
              <a:ext cx="630100" cy="630100"/>
            </a:xfrm>
            <a:prstGeom prst="ellipse">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err="1">
                <a:latin typeface="Arial"/>
                <a:cs typeface="Arial"/>
              </a:endParaRPr>
            </a:p>
          </p:txBody>
        </p:sp>
        <p:pic>
          <p:nvPicPr>
            <p:cNvPr id="70" name="Graphic 69">
              <a:extLst>
                <a:ext uri="{FF2B5EF4-FFF2-40B4-BE49-F238E27FC236}">
                  <a16:creationId xmlns:a16="http://schemas.microsoft.com/office/drawing/2014/main" id="{E375EE5E-9FAD-48E8-81BF-E0C6D7284777}"/>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24487" y="1944640"/>
              <a:ext cx="508299" cy="508299"/>
            </a:xfrm>
            <a:prstGeom prst="rect">
              <a:avLst/>
            </a:prstGeom>
          </p:spPr>
        </p:pic>
      </p:grpSp>
      <p:grpSp>
        <p:nvGrpSpPr>
          <p:cNvPr id="66" name="Group 65">
            <a:extLst>
              <a:ext uri="{FF2B5EF4-FFF2-40B4-BE49-F238E27FC236}">
                <a16:creationId xmlns:a16="http://schemas.microsoft.com/office/drawing/2014/main" id="{2E975A31-3D49-4167-AF49-B5D3DD6D5EBB}"/>
              </a:ext>
            </a:extLst>
          </p:cNvPr>
          <p:cNvGrpSpPr/>
          <p:nvPr/>
        </p:nvGrpSpPr>
        <p:grpSpPr>
          <a:xfrm>
            <a:off x="4528217" y="3487481"/>
            <a:ext cx="630100" cy="630100"/>
            <a:chOff x="6563586" y="1883739"/>
            <a:chExt cx="630100" cy="630100"/>
          </a:xfrm>
        </p:grpSpPr>
        <p:sp>
          <p:nvSpPr>
            <p:cNvPr id="67" name="Oval 66">
              <a:extLst>
                <a:ext uri="{FF2B5EF4-FFF2-40B4-BE49-F238E27FC236}">
                  <a16:creationId xmlns:a16="http://schemas.microsoft.com/office/drawing/2014/main" id="{A797F5A3-4A73-4C28-A4FA-860FCAB93DA8}"/>
                </a:ext>
              </a:extLst>
            </p:cNvPr>
            <p:cNvSpPr/>
            <p:nvPr/>
          </p:nvSpPr>
          <p:spPr>
            <a:xfrm>
              <a:off x="6563586" y="1883739"/>
              <a:ext cx="630100" cy="630100"/>
            </a:xfrm>
            <a:prstGeom prst="ellipse">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err="1">
                <a:latin typeface="Arial"/>
                <a:cs typeface="Arial"/>
              </a:endParaRPr>
            </a:p>
          </p:txBody>
        </p:sp>
        <p:pic>
          <p:nvPicPr>
            <p:cNvPr id="68" name="Graphic 67">
              <a:extLst>
                <a:ext uri="{FF2B5EF4-FFF2-40B4-BE49-F238E27FC236}">
                  <a16:creationId xmlns:a16="http://schemas.microsoft.com/office/drawing/2014/main" id="{F54C7EA0-3E7A-4ECF-AC9C-299225FFAD22}"/>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6624487" y="1944640"/>
              <a:ext cx="508299" cy="508299"/>
            </a:xfrm>
            <a:prstGeom prst="rect">
              <a:avLst/>
            </a:prstGeom>
          </p:spPr>
        </p:pic>
      </p:grpSp>
      <p:pic>
        <p:nvPicPr>
          <p:cNvPr id="5" name="Picture 5">
            <a:extLst>
              <a:ext uri="{FF2B5EF4-FFF2-40B4-BE49-F238E27FC236}">
                <a16:creationId xmlns:a16="http://schemas.microsoft.com/office/drawing/2014/main" id="{2155D956-22EE-45B0-9C22-41D8B8860172}"/>
              </a:ext>
            </a:extLst>
          </p:cNvPr>
          <p:cNvPicPr>
            <a:picLocks noChangeAspect="1"/>
          </p:cNvPicPr>
          <p:nvPr/>
        </p:nvPicPr>
        <p:blipFill>
          <a:blip r:embed="rId21"/>
          <a:stretch>
            <a:fillRect/>
          </a:stretch>
        </p:blipFill>
        <p:spPr>
          <a:xfrm>
            <a:off x="5993030" y="3285800"/>
            <a:ext cx="1064954" cy="915416"/>
          </a:xfrm>
          <a:prstGeom prst="rect">
            <a:avLst/>
          </a:prstGeom>
        </p:spPr>
      </p:pic>
    </p:spTree>
    <p:extLst>
      <p:ext uri="{BB962C8B-B14F-4D97-AF65-F5344CB8AC3E}">
        <p14:creationId xmlns:p14="http://schemas.microsoft.com/office/powerpoint/2010/main" val="3848649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A3D72B1F-CF46-4AC4-8C4B-EA6B61F77D15}"/>
              </a:ext>
            </a:extLst>
          </p:cNvPr>
          <p:cNvSpPr txBox="1">
            <a:spLocks/>
          </p:cNvSpPr>
          <p:nvPr/>
        </p:nvSpPr>
        <p:spPr>
          <a:xfrm>
            <a:off x="1571971" y="0"/>
            <a:ext cx="3538033" cy="457200"/>
          </a:xfrm>
          <a:prstGeom prst="rect">
            <a:avLst/>
          </a:prstGeom>
          <a:solidFill>
            <a:schemeClr val="accent2"/>
          </a:solidFill>
        </p:spPr>
        <p:txBody>
          <a:bodyPr anchor="ct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Open Innovation </a:t>
            </a:r>
          </a:p>
        </p:txBody>
      </p:sp>
      <p:sp>
        <p:nvSpPr>
          <p:cNvPr id="28" name="Title 6">
            <a:extLst>
              <a:ext uri="{FF2B5EF4-FFF2-40B4-BE49-F238E27FC236}">
                <a16:creationId xmlns:a16="http://schemas.microsoft.com/office/drawing/2014/main" id="{0D5E2AF5-AD5E-4529-BBED-7B1191433C82}"/>
              </a:ext>
            </a:extLst>
          </p:cNvPr>
          <p:cNvSpPr>
            <a:spLocks noGrp="1"/>
          </p:cNvSpPr>
          <p:nvPr>
            <p:ph type="title"/>
          </p:nvPr>
        </p:nvSpPr>
        <p:spPr>
          <a:xfrm>
            <a:off x="1943113" y="1216752"/>
            <a:ext cx="9866528" cy="916491"/>
          </a:xfrm>
        </p:spPr>
        <p:txBody>
          <a:bodyPr/>
          <a:lstStyle/>
          <a:p>
            <a:r>
              <a:rPr lang="en-US"/>
              <a:t>Open Architecture and Technology Partner Ecosystem</a:t>
            </a:r>
          </a:p>
        </p:txBody>
      </p:sp>
      <p:sp>
        <p:nvSpPr>
          <p:cNvPr id="29" name="Text Placeholder 49">
            <a:extLst>
              <a:ext uri="{FF2B5EF4-FFF2-40B4-BE49-F238E27FC236}">
                <a16:creationId xmlns:a16="http://schemas.microsoft.com/office/drawing/2014/main" id="{6C7A57BD-8F8D-462C-AB21-8A88F1BB9DE2}"/>
              </a:ext>
            </a:extLst>
          </p:cNvPr>
          <p:cNvSpPr>
            <a:spLocks noGrp="1"/>
          </p:cNvSpPr>
          <p:nvPr>
            <p:ph type="body" sz="quarter" idx="13"/>
          </p:nvPr>
        </p:nvSpPr>
        <p:spPr>
          <a:xfrm>
            <a:off x="1943106" y="795455"/>
            <a:ext cx="3917947" cy="316558"/>
          </a:xfrm>
        </p:spPr>
        <p:txBody>
          <a:bodyPr/>
          <a:lstStyle/>
          <a:p>
            <a:r>
              <a:rPr lang="en-US"/>
              <a:t>The Automation First Era | Section 6: UiPath’s Vision and Mission</a:t>
            </a:r>
          </a:p>
        </p:txBody>
      </p:sp>
      <p:grpSp>
        <p:nvGrpSpPr>
          <p:cNvPr id="37" name="Group 36">
            <a:extLst>
              <a:ext uri="{FF2B5EF4-FFF2-40B4-BE49-F238E27FC236}">
                <a16:creationId xmlns:a16="http://schemas.microsoft.com/office/drawing/2014/main" id="{DEF1A806-7325-49ED-BC44-2BF98ABB439B}"/>
              </a:ext>
            </a:extLst>
          </p:cNvPr>
          <p:cNvGrpSpPr/>
          <p:nvPr/>
        </p:nvGrpSpPr>
        <p:grpSpPr>
          <a:xfrm>
            <a:off x="2039816" y="1723312"/>
            <a:ext cx="9611228" cy="745665"/>
            <a:chOff x="2038228" y="2010210"/>
            <a:chExt cx="10730230" cy="832479"/>
          </a:xfrm>
        </p:grpSpPr>
        <p:pic>
          <p:nvPicPr>
            <p:cNvPr id="30" name="Google Shape;51;p7">
              <a:extLst>
                <a:ext uri="{FF2B5EF4-FFF2-40B4-BE49-F238E27FC236}">
                  <a16:creationId xmlns:a16="http://schemas.microsoft.com/office/drawing/2014/main" id="{8BA7A08C-1D7F-4B39-9E63-1934F44AA276}"/>
                </a:ext>
              </a:extLst>
            </p:cNvPr>
            <p:cNvPicPr preferRelativeResize="0"/>
            <p:nvPr/>
          </p:nvPicPr>
          <p:blipFill rotWithShape="1">
            <a:blip r:embed="rId3">
              <a:alphaModFix/>
            </a:blip>
            <a:srcRect/>
            <a:stretch/>
          </p:blipFill>
          <p:spPr>
            <a:xfrm>
              <a:off x="6717004" y="2185314"/>
              <a:ext cx="1425000" cy="306288"/>
            </a:xfrm>
            <a:prstGeom prst="rect">
              <a:avLst/>
            </a:prstGeom>
            <a:noFill/>
            <a:ln>
              <a:noFill/>
            </a:ln>
          </p:spPr>
        </p:pic>
        <p:pic>
          <p:nvPicPr>
            <p:cNvPr id="31" name="Google Shape;52;p7">
              <a:extLst>
                <a:ext uri="{FF2B5EF4-FFF2-40B4-BE49-F238E27FC236}">
                  <a16:creationId xmlns:a16="http://schemas.microsoft.com/office/drawing/2014/main" id="{1CDA7182-DBA3-4D9C-B3A4-C27540ADAFAC}"/>
                </a:ext>
              </a:extLst>
            </p:cNvPr>
            <p:cNvPicPr preferRelativeResize="0"/>
            <p:nvPr/>
          </p:nvPicPr>
          <p:blipFill rotWithShape="1">
            <a:blip r:embed="rId4">
              <a:alphaModFix/>
            </a:blip>
            <a:srcRect/>
            <a:stretch/>
          </p:blipFill>
          <p:spPr>
            <a:xfrm>
              <a:off x="5235514" y="2193971"/>
              <a:ext cx="662800" cy="288974"/>
            </a:xfrm>
            <a:prstGeom prst="rect">
              <a:avLst/>
            </a:prstGeom>
            <a:noFill/>
            <a:ln>
              <a:noFill/>
            </a:ln>
          </p:spPr>
        </p:pic>
        <p:pic>
          <p:nvPicPr>
            <p:cNvPr id="32" name="Google Shape;53;p7">
              <a:extLst>
                <a:ext uri="{FF2B5EF4-FFF2-40B4-BE49-F238E27FC236}">
                  <a16:creationId xmlns:a16="http://schemas.microsoft.com/office/drawing/2014/main" id="{E2520A42-6449-4107-919C-E162428661B1}"/>
                </a:ext>
              </a:extLst>
            </p:cNvPr>
            <p:cNvPicPr preferRelativeResize="0"/>
            <p:nvPr/>
          </p:nvPicPr>
          <p:blipFill rotWithShape="1">
            <a:blip r:embed="rId5">
              <a:alphaModFix/>
            </a:blip>
            <a:srcRect/>
            <a:stretch/>
          </p:blipFill>
          <p:spPr>
            <a:xfrm>
              <a:off x="8675438" y="2262848"/>
              <a:ext cx="1155400" cy="151220"/>
            </a:xfrm>
            <a:prstGeom prst="rect">
              <a:avLst/>
            </a:prstGeom>
            <a:noFill/>
            <a:ln>
              <a:noFill/>
            </a:ln>
          </p:spPr>
        </p:pic>
        <p:pic>
          <p:nvPicPr>
            <p:cNvPr id="33" name="Google Shape;56;p7" descr="A close up of a logo&#10;&#10;Description generated with very high confidence">
              <a:extLst>
                <a:ext uri="{FF2B5EF4-FFF2-40B4-BE49-F238E27FC236}">
                  <a16:creationId xmlns:a16="http://schemas.microsoft.com/office/drawing/2014/main" id="{4FDF09CB-1D9D-4BD1-A62E-F759D5F24CE2}"/>
                </a:ext>
              </a:extLst>
            </p:cNvPr>
            <p:cNvPicPr preferRelativeResize="0"/>
            <p:nvPr/>
          </p:nvPicPr>
          <p:blipFill rotWithShape="1">
            <a:blip r:embed="rId6">
              <a:alphaModFix/>
            </a:blip>
            <a:srcRect/>
            <a:stretch/>
          </p:blipFill>
          <p:spPr>
            <a:xfrm>
              <a:off x="10352594" y="2010210"/>
              <a:ext cx="923926" cy="656496"/>
            </a:xfrm>
            <a:prstGeom prst="rect">
              <a:avLst/>
            </a:prstGeom>
            <a:noFill/>
            <a:ln>
              <a:noFill/>
            </a:ln>
          </p:spPr>
        </p:pic>
        <p:pic>
          <p:nvPicPr>
            <p:cNvPr id="34" name="Google Shape;57;p7">
              <a:extLst>
                <a:ext uri="{FF2B5EF4-FFF2-40B4-BE49-F238E27FC236}">
                  <a16:creationId xmlns:a16="http://schemas.microsoft.com/office/drawing/2014/main" id="{0D6C2FCC-5402-4EA2-8359-BF508E97E210}"/>
                </a:ext>
              </a:extLst>
            </p:cNvPr>
            <p:cNvPicPr preferRelativeResize="0"/>
            <p:nvPr/>
          </p:nvPicPr>
          <p:blipFill rotWithShape="1">
            <a:blip r:embed="rId7">
              <a:alphaModFix/>
            </a:blip>
            <a:srcRect/>
            <a:stretch/>
          </p:blipFill>
          <p:spPr>
            <a:xfrm>
              <a:off x="11852708" y="2069581"/>
              <a:ext cx="915750" cy="537755"/>
            </a:xfrm>
            <a:prstGeom prst="rect">
              <a:avLst/>
            </a:prstGeom>
            <a:noFill/>
            <a:ln>
              <a:noFill/>
            </a:ln>
          </p:spPr>
        </p:pic>
        <p:pic>
          <p:nvPicPr>
            <p:cNvPr id="35" name="Google Shape;198;p7">
              <a:extLst>
                <a:ext uri="{FF2B5EF4-FFF2-40B4-BE49-F238E27FC236}">
                  <a16:creationId xmlns:a16="http://schemas.microsoft.com/office/drawing/2014/main" id="{7D89B3DE-EB67-42C5-B945-A4FB8BC7CCB3}"/>
                </a:ext>
              </a:extLst>
            </p:cNvPr>
            <p:cNvPicPr preferRelativeResize="0"/>
            <p:nvPr/>
          </p:nvPicPr>
          <p:blipFill>
            <a:blip r:embed="rId8">
              <a:alphaModFix/>
            </a:blip>
            <a:stretch>
              <a:fillRect/>
            </a:stretch>
          </p:blipFill>
          <p:spPr>
            <a:xfrm>
              <a:off x="3215954" y="2038399"/>
              <a:ext cx="1856550" cy="804290"/>
            </a:xfrm>
            <a:prstGeom prst="rect">
              <a:avLst/>
            </a:prstGeom>
            <a:noFill/>
            <a:ln>
              <a:noFill/>
            </a:ln>
          </p:spPr>
        </p:pic>
        <p:pic>
          <p:nvPicPr>
            <p:cNvPr id="36" name="Google Shape;199;p7">
              <a:extLst>
                <a:ext uri="{FF2B5EF4-FFF2-40B4-BE49-F238E27FC236}">
                  <a16:creationId xmlns:a16="http://schemas.microsoft.com/office/drawing/2014/main" id="{37CB8920-D74F-4C19-BAB5-683650C2D714}"/>
                </a:ext>
              </a:extLst>
            </p:cNvPr>
            <p:cNvPicPr preferRelativeResize="0"/>
            <p:nvPr/>
          </p:nvPicPr>
          <p:blipFill>
            <a:blip r:embed="rId9">
              <a:alphaModFix/>
            </a:blip>
            <a:stretch>
              <a:fillRect/>
            </a:stretch>
          </p:blipFill>
          <p:spPr>
            <a:xfrm>
              <a:off x="2038228" y="2065775"/>
              <a:ext cx="968100" cy="545367"/>
            </a:xfrm>
            <a:prstGeom prst="rect">
              <a:avLst/>
            </a:prstGeom>
            <a:noFill/>
            <a:ln>
              <a:noFill/>
            </a:ln>
          </p:spPr>
        </p:pic>
      </p:grpSp>
      <p:grpSp>
        <p:nvGrpSpPr>
          <p:cNvPr id="172" name="Group 171">
            <a:extLst>
              <a:ext uri="{FF2B5EF4-FFF2-40B4-BE49-F238E27FC236}">
                <a16:creationId xmlns:a16="http://schemas.microsoft.com/office/drawing/2014/main" id="{B2892F1B-4247-404F-9CEA-D593B2201F33}"/>
              </a:ext>
            </a:extLst>
          </p:cNvPr>
          <p:cNvGrpSpPr/>
          <p:nvPr/>
        </p:nvGrpSpPr>
        <p:grpSpPr>
          <a:xfrm>
            <a:off x="1947856" y="2856976"/>
            <a:ext cx="2985866" cy="1209319"/>
            <a:chOff x="1946268" y="2870422"/>
            <a:chExt cx="2985866" cy="1209319"/>
          </a:xfrm>
        </p:grpSpPr>
        <p:grpSp>
          <p:nvGrpSpPr>
            <p:cNvPr id="171" name="Group 170">
              <a:extLst>
                <a:ext uri="{FF2B5EF4-FFF2-40B4-BE49-F238E27FC236}">
                  <a16:creationId xmlns:a16="http://schemas.microsoft.com/office/drawing/2014/main" id="{996EE94E-D142-4F33-B300-501F85D1D14D}"/>
                </a:ext>
              </a:extLst>
            </p:cNvPr>
            <p:cNvGrpSpPr/>
            <p:nvPr/>
          </p:nvGrpSpPr>
          <p:grpSpPr>
            <a:xfrm>
              <a:off x="2063931" y="2870422"/>
              <a:ext cx="2721017" cy="278177"/>
              <a:chOff x="660690" y="2461520"/>
              <a:chExt cx="3167250" cy="323797"/>
            </a:xfrm>
          </p:grpSpPr>
          <p:pic>
            <p:nvPicPr>
              <p:cNvPr id="167" name="Google Shape;130;p7">
                <a:extLst>
                  <a:ext uri="{FF2B5EF4-FFF2-40B4-BE49-F238E27FC236}">
                    <a16:creationId xmlns:a16="http://schemas.microsoft.com/office/drawing/2014/main" id="{F9E53CD7-2C76-40EA-BF8B-8B0287D309DF}"/>
                  </a:ext>
                </a:extLst>
              </p:cNvPr>
              <p:cNvPicPr preferRelativeResize="0"/>
              <p:nvPr/>
            </p:nvPicPr>
            <p:blipFill rotWithShape="1">
              <a:blip r:embed="rId10">
                <a:alphaModFix/>
              </a:blip>
              <a:srcRect/>
              <a:stretch/>
            </p:blipFill>
            <p:spPr>
              <a:xfrm>
                <a:off x="3553400" y="2510777"/>
                <a:ext cx="274540" cy="274540"/>
              </a:xfrm>
              <a:prstGeom prst="rect">
                <a:avLst/>
              </a:prstGeom>
              <a:noFill/>
              <a:ln>
                <a:noFill/>
              </a:ln>
            </p:spPr>
          </p:pic>
          <p:pic>
            <p:nvPicPr>
              <p:cNvPr id="168" name="Google Shape;134;p7">
                <a:extLst>
                  <a:ext uri="{FF2B5EF4-FFF2-40B4-BE49-F238E27FC236}">
                    <a16:creationId xmlns:a16="http://schemas.microsoft.com/office/drawing/2014/main" id="{8183A18A-CC54-4870-A1C2-1B5C80284CBC}"/>
                  </a:ext>
                </a:extLst>
              </p:cNvPr>
              <p:cNvPicPr preferRelativeResize="0"/>
              <p:nvPr/>
            </p:nvPicPr>
            <p:blipFill rotWithShape="1">
              <a:blip r:embed="rId11">
                <a:alphaModFix/>
              </a:blip>
              <a:srcRect/>
              <a:stretch/>
            </p:blipFill>
            <p:spPr>
              <a:xfrm>
                <a:off x="2845362" y="2543664"/>
                <a:ext cx="596302" cy="207640"/>
              </a:xfrm>
              <a:prstGeom prst="rect">
                <a:avLst/>
              </a:prstGeom>
              <a:noFill/>
              <a:ln>
                <a:noFill/>
              </a:ln>
            </p:spPr>
          </p:pic>
          <p:pic>
            <p:nvPicPr>
              <p:cNvPr id="169" name="Google Shape;135;p7">
                <a:extLst>
                  <a:ext uri="{FF2B5EF4-FFF2-40B4-BE49-F238E27FC236}">
                    <a16:creationId xmlns:a16="http://schemas.microsoft.com/office/drawing/2014/main" id="{85969DE1-7CA4-4C6B-8052-26287E69004F}"/>
                  </a:ext>
                </a:extLst>
              </p:cNvPr>
              <p:cNvPicPr preferRelativeResize="0"/>
              <p:nvPr/>
            </p:nvPicPr>
            <p:blipFill rotWithShape="1">
              <a:blip r:embed="rId12">
                <a:alphaModFix/>
              </a:blip>
              <a:srcRect/>
              <a:stretch/>
            </p:blipFill>
            <p:spPr>
              <a:xfrm>
                <a:off x="2077229" y="2461520"/>
                <a:ext cx="672499" cy="315302"/>
              </a:xfrm>
              <a:prstGeom prst="rect">
                <a:avLst/>
              </a:prstGeom>
              <a:noFill/>
              <a:ln>
                <a:noFill/>
              </a:ln>
            </p:spPr>
          </p:pic>
          <p:pic>
            <p:nvPicPr>
              <p:cNvPr id="170" name="Google Shape;147;p7">
                <a:extLst>
                  <a:ext uri="{FF2B5EF4-FFF2-40B4-BE49-F238E27FC236}">
                    <a16:creationId xmlns:a16="http://schemas.microsoft.com/office/drawing/2014/main" id="{9B778F0A-99BD-49F6-A241-8D4ECAA26DAE}"/>
                  </a:ext>
                </a:extLst>
              </p:cNvPr>
              <p:cNvPicPr preferRelativeResize="0"/>
              <p:nvPr/>
            </p:nvPicPr>
            <p:blipFill rotWithShape="1">
              <a:blip r:embed="rId13">
                <a:alphaModFix/>
              </a:blip>
              <a:srcRect/>
              <a:stretch/>
            </p:blipFill>
            <p:spPr>
              <a:xfrm>
                <a:off x="660690" y="2541579"/>
                <a:ext cx="514549" cy="178527"/>
              </a:xfrm>
              <a:prstGeom prst="rect">
                <a:avLst/>
              </a:prstGeom>
              <a:noFill/>
              <a:ln>
                <a:noFill/>
              </a:ln>
            </p:spPr>
          </p:pic>
        </p:grpSp>
        <p:pic>
          <p:nvPicPr>
            <p:cNvPr id="100" name="Google Shape;123;p7">
              <a:extLst>
                <a:ext uri="{FF2B5EF4-FFF2-40B4-BE49-F238E27FC236}">
                  <a16:creationId xmlns:a16="http://schemas.microsoft.com/office/drawing/2014/main" id="{3D3B1FD3-B2B8-4F90-B7B1-CBE477E8039E}"/>
                </a:ext>
              </a:extLst>
            </p:cNvPr>
            <p:cNvPicPr preferRelativeResize="0"/>
            <p:nvPr/>
          </p:nvPicPr>
          <p:blipFill rotWithShape="1">
            <a:blip r:embed="rId14">
              <a:alphaModFix/>
            </a:blip>
            <a:srcRect/>
            <a:stretch/>
          </p:blipFill>
          <p:spPr>
            <a:xfrm>
              <a:off x="2627792" y="3171790"/>
              <a:ext cx="722779" cy="763387"/>
            </a:xfrm>
            <a:prstGeom prst="rect">
              <a:avLst/>
            </a:prstGeom>
            <a:noFill/>
            <a:ln>
              <a:noFill/>
            </a:ln>
          </p:spPr>
        </p:pic>
        <p:pic>
          <p:nvPicPr>
            <p:cNvPr id="101" name="Google Shape;125;p7">
              <a:extLst>
                <a:ext uri="{FF2B5EF4-FFF2-40B4-BE49-F238E27FC236}">
                  <a16:creationId xmlns:a16="http://schemas.microsoft.com/office/drawing/2014/main" id="{98213440-5DF3-43C7-BBB6-D89F4F51BE01}"/>
                </a:ext>
              </a:extLst>
            </p:cNvPr>
            <p:cNvPicPr preferRelativeResize="0"/>
            <p:nvPr/>
          </p:nvPicPr>
          <p:blipFill rotWithShape="1">
            <a:blip r:embed="rId15">
              <a:alphaModFix/>
            </a:blip>
            <a:srcRect/>
            <a:stretch/>
          </p:blipFill>
          <p:spPr>
            <a:xfrm>
              <a:off x="2527596" y="2956134"/>
              <a:ext cx="726375" cy="148907"/>
            </a:xfrm>
            <a:prstGeom prst="rect">
              <a:avLst/>
            </a:prstGeom>
            <a:noFill/>
            <a:ln>
              <a:noFill/>
            </a:ln>
          </p:spPr>
        </p:pic>
        <p:pic>
          <p:nvPicPr>
            <p:cNvPr id="102" name="Google Shape;126;p7">
              <a:extLst>
                <a:ext uri="{FF2B5EF4-FFF2-40B4-BE49-F238E27FC236}">
                  <a16:creationId xmlns:a16="http://schemas.microsoft.com/office/drawing/2014/main" id="{0FE50D95-28A6-45AC-971F-A0E1CB8C8D89}"/>
                </a:ext>
              </a:extLst>
            </p:cNvPr>
            <p:cNvPicPr preferRelativeResize="0"/>
            <p:nvPr/>
          </p:nvPicPr>
          <p:blipFill rotWithShape="1">
            <a:blip r:embed="rId16">
              <a:alphaModFix/>
            </a:blip>
            <a:srcRect/>
            <a:stretch/>
          </p:blipFill>
          <p:spPr>
            <a:xfrm>
              <a:off x="2517379" y="3194588"/>
              <a:ext cx="427159" cy="176535"/>
            </a:xfrm>
            <a:prstGeom prst="rect">
              <a:avLst/>
            </a:prstGeom>
            <a:noFill/>
            <a:ln>
              <a:noFill/>
            </a:ln>
          </p:spPr>
        </p:pic>
        <p:pic>
          <p:nvPicPr>
            <p:cNvPr id="103" name="Google Shape;127;p7">
              <a:extLst>
                <a:ext uri="{FF2B5EF4-FFF2-40B4-BE49-F238E27FC236}">
                  <a16:creationId xmlns:a16="http://schemas.microsoft.com/office/drawing/2014/main" id="{E24A3816-FC72-4E3F-87E1-85B9FD43B8B2}"/>
                </a:ext>
              </a:extLst>
            </p:cNvPr>
            <p:cNvPicPr preferRelativeResize="0"/>
            <p:nvPr/>
          </p:nvPicPr>
          <p:blipFill rotWithShape="1">
            <a:blip r:embed="rId17">
              <a:alphaModFix/>
            </a:blip>
            <a:srcRect/>
            <a:stretch/>
          </p:blipFill>
          <p:spPr>
            <a:xfrm>
              <a:off x="3381707" y="3441584"/>
              <a:ext cx="647596" cy="78624"/>
            </a:xfrm>
            <a:prstGeom prst="rect">
              <a:avLst/>
            </a:prstGeom>
            <a:noFill/>
            <a:ln>
              <a:noFill/>
            </a:ln>
          </p:spPr>
        </p:pic>
        <p:pic>
          <p:nvPicPr>
            <p:cNvPr id="104" name="Google Shape;128;p7">
              <a:extLst>
                <a:ext uri="{FF2B5EF4-FFF2-40B4-BE49-F238E27FC236}">
                  <a16:creationId xmlns:a16="http://schemas.microsoft.com/office/drawing/2014/main" id="{C2BA62AE-AFAA-4F42-8D92-034156310E0E}"/>
                </a:ext>
              </a:extLst>
            </p:cNvPr>
            <p:cNvPicPr preferRelativeResize="0"/>
            <p:nvPr/>
          </p:nvPicPr>
          <p:blipFill rotWithShape="1">
            <a:blip r:embed="rId18">
              <a:alphaModFix/>
            </a:blip>
            <a:srcRect/>
            <a:stretch/>
          </p:blipFill>
          <p:spPr>
            <a:xfrm>
              <a:off x="1963627" y="3150952"/>
              <a:ext cx="468205" cy="260269"/>
            </a:xfrm>
            <a:prstGeom prst="rect">
              <a:avLst/>
            </a:prstGeom>
            <a:noFill/>
            <a:ln>
              <a:noFill/>
            </a:ln>
          </p:spPr>
        </p:pic>
        <p:pic>
          <p:nvPicPr>
            <p:cNvPr id="105" name="Google Shape;129;p7">
              <a:extLst>
                <a:ext uri="{FF2B5EF4-FFF2-40B4-BE49-F238E27FC236}">
                  <a16:creationId xmlns:a16="http://schemas.microsoft.com/office/drawing/2014/main" id="{88F59E98-3C25-4101-932B-7F505CA6FC19}"/>
                </a:ext>
              </a:extLst>
            </p:cNvPr>
            <p:cNvPicPr preferRelativeResize="0"/>
            <p:nvPr/>
          </p:nvPicPr>
          <p:blipFill rotWithShape="1">
            <a:blip r:embed="rId19">
              <a:alphaModFix/>
            </a:blip>
            <a:srcRect/>
            <a:stretch/>
          </p:blipFill>
          <p:spPr>
            <a:xfrm>
              <a:off x="4306911" y="3175961"/>
              <a:ext cx="625223" cy="183015"/>
            </a:xfrm>
            <a:prstGeom prst="rect">
              <a:avLst/>
            </a:prstGeom>
            <a:noFill/>
            <a:ln>
              <a:noFill/>
            </a:ln>
          </p:spPr>
        </p:pic>
        <p:pic>
          <p:nvPicPr>
            <p:cNvPr id="106" name="Google Shape;131;p7">
              <a:extLst>
                <a:ext uri="{FF2B5EF4-FFF2-40B4-BE49-F238E27FC236}">
                  <a16:creationId xmlns:a16="http://schemas.microsoft.com/office/drawing/2014/main" id="{883CECD2-FDAE-4645-B0D1-2A25772A0D8E}"/>
                </a:ext>
              </a:extLst>
            </p:cNvPr>
            <p:cNvPicPr preferRelativeResize="0"/>
            <p:nvPr/>
          </p:nvPicPr>
          <p:blipFill rotWithShape="1">
            <a:blip r:embed="rId20">
              <a:alphaModFix/>
            </a:blip>
            <a:srcRect/>
            <a:stretch/>
          </p:blipFill>
          <p:spPr>
            <a:xfrm>
              <a:off x="1965433" y="3455831"/>
              <a:ext cx="589007" cy="177709"/>
            </a:xfrm>
            <a:prstGeom prst="rect">
              <a:avLst/>
            </a:prstGeom>
            <a:noFill/>
            <a:ln>
              <a:noFill/>
            </a:ln>
          </p:spPr>
        </p:pic>
        <p:pic>
          <p:nvPicPr>
            <p:cNvPr id="107" name="Google Shape;132;p7">
              <a:extLst>
                <a:ext uri="{FF2B5EF4-FFF2-40B4-BE49-F238E27FC236}">
                  <a16:creationId xmlns:a16="http://schemas.microsoft.com/office/drawing/2014/main" id="{CBB33F12-16BC-446B-8312-55E6A1D2480E}"/>
                </a:ext>
              </a:extLst>
            </p:cNvPr>
            <p:cNvPicPr preferRelativeResize="0"/>
            <p:nvPr/>
          </p:nvPicPr>
          <p:blipFill rotWithShape="1">
            <a:blip r:embed="rId21">
              <a:alphaModFix/>
            </a:blip>
            <a:srcRect/>
            <a:stretch/>
          </p:blipFill>
          <p:spPr>
            <a:xfrm>
              <a:off x="3034132" y="3201873"/>
              <a:ext cx="544090" cy="121209"/>
            </a:xfrm>
            <a:prstGeom prst="rect">
              <a:avLst/>
            </a:prstGeom>
            <a:noFill/>
            <a:ln>
              <a:noFill/>
            </a:ln>
          </p:spPr>
        </p:pic>
        <p:pic>
          <p:nvPicPr>
            <p:cNvPr id="108" name="Google Shape;133;p7">
              <a:extLst>
                <a:ext uri="{FF2B5EF4-FFF2-40B4-BE49-F238E27FC236}">
                  <a16:creationId xmlns:a16="http://schemas.microsoft.com/office/drawing/2014/main" id="{EA049DE2-6B6A-48C0-BC70-E47D496CD7C5}"/>
                </a:ext>
              </a:extLst>
            </p:cNvPr>
            <p:cNvPicPr preferRelativeResize="0"/>
            <p:nvPr/>
          </p:nvPicPr>
          <p:blipFill rotWithShape="1">
            <a:blip r:embed="rId22">
              <a:alphaModFix/>
            </a:blip>
            <a:srcRect/>
            <a:stretch/>
          </p:blipFill>
          <p:spPr>
            <a:xfrm>
              <a:off x="3632545" y="3179416"/>
              <a:ext cx="586380" cy="120629"/>
            </a:xfrm>
            <a:prstGeom prst="rect">
              <a:avLst/>
            </a:prstGeom>
            <a:noFill/>
            <a:ln>
              <a:noFill/>
            </a:ln>
          </p:spPr>
        </p:pic>
        <p:pic>
          <p:nvPicPr>
            <p:cNvPr id="109" name="Google Shape;138;p7">
              <a:extLst>
                <a:ext uri="{FF2B5EF4-FFF2-40B4-BE49-F238E27FC236}">
                  <a16:creationId xmlns:a16="http://schemas.microsoft.com/office/drawing/2014/main" id="{04B97699-0433-49A1-8934-87EAB022EC34}"/>
                </a:ext>
              </a:extLst>
            </p:cNvPr>
            <p:cNvPicPr preferRelativeResize="0"/>
            <p:nvPr/>
          </p:nvPicPr>
          <p:blipFill rotWithShape="1">
            <a:blip r:embed="rId23">
              <a:alphaModFix/>
            </a:blip>
            <a:srcRect/>
            <a:stretch/>
          </p:blipFill>
          <p:spPr>
            <a:xfrm>
              <a:off x="1994796" y="3670592"/>
              <a:ext cx="596678" cy="168719"/>
            </a:xfrm>
            <a:prstGeom prst="rect">
              <a:avLst/>
            </a:prstGeom>
            <a:noFill/>
            <a:ln>
              <a:noFill/>
            </a:ln>
          </p:spPr>
        </p:pic>
        <p:pic>
          <p:nvPicPr>
            <p:cNvPr id="110" name="Google Shape;139;p7">
              <a:extLst>
                <a:ext uri="{FF2B5EF4-FFF2-40B4-BE49-F238E27FC236}">
                  <a16:creationId xmlns:a16="http://schemas.microsoft.com/office/drawing/2014/main" id="{F8410289-1517-4755-81C3-1346A5CCD401}"/>
                </a:ext>
              </a:extLst>
            </p:cNvPr>
            <p:cNvPicPr preferRelativeResize="0"/>
            <p:nvPr/>
          </p:nvPicPr>
          <p:blipFill rotWithShape="1">
            <a:blip r:embed="rId24">
              <a:alphaModFix/>
            </a:blip>
            <a:srcRect/>
            <a:stretch/>
          </p:blipFill>
          <p:spPr>
            <a:xfrm>
              <a:off x="4241206" y="3924965"/>
              <a:ext cx="556185" cy="154776"/>
            </a:xfrm>
            <a:prstGeom prst="rect">
              <a:avLst/>
            </a:prstGeom>
            <a:noFill/>
            <a:ln>
              <a:noFill/>
            </a:ln>
          </p:spPr>
        </p:pic>
        <p:pic>
          <p:nvPicPr>
            <p:cNvPr id="111" name="Google Shape;140;p7">
              <a:extLst>
                <a:ext uri="{FF2B5EF4-FFF2-40B4-BE49-F238E27FC236}">
                  <a16:creationId xmlns:a16="http://schemas.microsoft.com/office/drawing/2014/main" id="{440D2526-174E-40D2-93D3-ADA025592C6C}"/>
                </a:ext>
              </a:extLst>
            </p:cNvPr>
            <p:cNvPicPr preferRelativeResize="0"/>
            <p:nvPr/>
          </p:nvPicPr>
          <p:blipFill rotWithShape="1">
            <a:blip r:embed="rId25">
              <a:alphaModFix/>
            </a:blip>
            <a:srcRect/>
            <a:stretch/>
          </p:blipFill>
          <p:spPr>
            <a:xfrm>
              <a:off x="3080575" y="3684196"/>
              <a:ext cx="592580" cy="132451"/>
            </a:xfrm>
            <a:prstGeom prst="rect">
              <a:avLst/>
            </a:prstGeom>
            <a:noFill/>
            <a:ln>
              <a:noFill/>
            </a:ln>
          </p:spPr>
        </p:pic>
        <p:pic>
          <p:nvPicPr>
            <p:cNvPr id="112" name="Google Shape;141;p7">
              <a:extLst>
                <a:ext uri="{FF2B5EF4-FFF2-40B4-BE49-F238E27FC236}">
                  <a16:creationId xmlns:a16="http://schemas.microsoft.com/office/drawing/2014/main" id="{B2751125-AD2E-4F5D-955F-D147936BB0DD}"/>
                </a:ext>
              </a:extLst>
            </p:cNvPr>
            <p:cNvPicPr preferRelativeResize="0"/>
            <p:nvPr/>
          </p:nvPicPr>
          <p:blipFill rotWithShape="1">
            <a:blip r:embed="rId26">
              <a:alphaModFix/>
            </a:blip>
            <a:srcRect/>
            <a:stretch/>
          </p:blipFill>
          <p:spPr>
            <a:xfrm>
              <a:off x="2650575" y="3695872"/>
              <a:ext cx="473982" cy="198152"/>
            </a:xfrm>
            <a:prstGeom prst="rect">
              <a:avLst/>
            </a:prstGeom>
            <a:noFill/>
            <a:ln>
              <a:noFill/>
            </a:ln>
          </p:spPr>
        </p:pic>
        <p:pic>
          <p:nvPicPr>
            <p:cNvPr id="113" name="Google Shape;142;p7">
              <a:extLst>
                <a:ext uri="{FF2B5EF4-FFF2-40B4-BE49-F238E27FC236}">
                  <a16:creationId xmlns:a16="http://schemas.microsoft.com/office/drawing/2014/main" id="{9B7130FE-08DD-442C-987F-8E609BB768C7}"/>
                </a:ext>
              </a:extLst>
            </p:cNvPr>
            <p:cNvPicPr preferRelativeResize="0"/>
            <p:nvPr/>
          </p:nvPicPr>
          <p:blipFill rotWithShape="1">
            <a:blip r:embed="rId27">
              <a:alphaModFix/>
            </a:blip>
            <a:srcRect/>
            <a:stretch/>
          </p:blipFill>
          <p:spPr>
            <a:xfrm>
              <a:off x="3759287" y="3594898"/>
              <a:ext cx="427166" cy="255954"/>
            </a:xfrm>
            <a:prstGeom prst="rect">
              <a:avLst/>
            </a:prstGeom>
            <a:noFill/>
            <a:ln>
              <a:noFill/>
            </a:ln>
          </p:spPr>
        </p:pic>
        <p:pic>
          <p:nvPicPr>
            <p:cNvPr id="114" name="Google Shape;143;p7">
              <a:extLst>
                <a:ext uri="{FF2B5EF4-FFF2-40B4-BE49-F238E27FC236}">
                  <a16:creationId xmlns:a16="http://schemas.microsoft.com/office/drawing/2014/main" id="{F258CBBF-C2B9-4315-8754-A873DB2479BB}"/>
                </a:ext>
              </a:extLst>
            </p:cNvPr>
            <p:cNvPicPr preferRelativeResize="0"/>
            <p:nvPr/>
          </p:nvPicPr>
          <p:blipFill rotWithShape="1">
            <a:blip r:embed="rId28">
              <a:alphaModFix/>
            </a:blip>
            <a:srcRect/>
            <a:stretch/>
          </p:blipFill>
          <p:spPr>
            <a:xfrm>
              <a:off x="1946268" y="3929720"/>
              <a:ext cx="647591" cy="145267"/>
            </a:xfrm>
            <a:prstGeom prst="rect">
              <a:avLst/>
            </a:prstGeom>
            <a:noFill/>
            <a:ln>
              <a:noFill/>
            </a:ln>
          </p:spPr>
        </p:pic>
        <p:pic>
          <p:nvPicPr>
            <p:cNvPr id="115" name="Google Shape;144;p7">
              <a:extLst>
                <a:ext uri="{FF2B5EF4-FFF2-40B4-BE49-F238E27FC236}">
                  <a16:creationId xmlns:a16="http://schemas.microsoft.com/office/drawing/2014/main" id="{35A61BA0-02CC-409E-90C4-F4A81DBEA0BC}"/>
                </a:ext>
              </a:extLst>
            </p:cNvPr>
            <p:cNvPicPr preferRelativeResize="0"/>
            <p:nvPr/>
          </p:nvPicPr>
          <p:blipFill rotWithShape="1">
            <a:blip r:embed="rId29">
              <a:alphaModFix/>
            </a:blip>
            <a:srcRect/>
            <a:stretch/>
          </p:blipFill>
          <p:spPr>
            <a:xfrm>
              <a:off x="4226878" y="3515683"/>
              <a:ext cx="371361" cy="371361"/>
            </a:xfrm>
            <a:prstGeom prst="rect">
              <a:avLst/>
            </a:prstGeom>
            <a:noFill/>
            <a:ln>
              <a:noFill/>
            </a:ln>
          </p:spPr>
        </p:pic>
        <p:pic>
          <p:nvPicPr>
            <p:cNvPr id="116" name="Google Shape;145;p7">
              <a:extLst>
                <a:ext uri="{FF2B5EF4-FFF2-40B4-BE49-F238E27FC236}">
                  <a16:creationId xmlns:a16="http://schemas.microsoft.com/office/drawing/2014/main" id="{7F349D35-C669-4A49-92F3-0F3286DEAD0E}"/>
                </a:ext>
              </a:extLst>
            </p:cNvPr>
            <p:cNvPicPr preferRelativeResize="0"/>
            <p:nvPr/>
          </p:nvPicPr>
          <p:blipFill rotWithShape="1">
            <a:blip r:embed="rId30">
              <a:alphaModFix/>
            </a:blip>
            <a:srcRect/>
            <a:stretch/>
          </p:blipFill>
          <p:spPr>
            <a:xfrm>
              <a:off x="2782037" y="3935938"/>
              <a:ext cx="544092" cy="119021"/>
            </a:xfrm>
            <a:prstGeom prst="rect">
              <a:avLst/>
            </a:prstGeom>
            <a:noFill/>
            <a:ln>
              <a:noFill/>
            </a:ln>
          </p:spPr>
        </p:pic>
        <p:pic>
          <p:nvPicPr>
            <p:cNvPr id="117" name="Google Shape;146;p7">
              <a:extLst>
                <a:ext uri="{FF2B5EF4-FFF2-40B4-BE49-F238E27FC236}">
                  <a16:creationId xmlns:a16="http://schemas.microsoft.com/office/drawing/2014/main" id="{9BE7670F-A92F-439C-8810-A7FE6626E34A}"/>
                </a:ext>
              </a:extLst>
            </p:cNvPr>
            <p:cNvPicPr preferRelativeResize="0"/>
            <p:nvPr/>
          </p:nvPicPr>
          <p:blipFill rotWithShape="1">
            <a:blip r:embed="rId31">
              <a:alphaModFix/>
            </a:blip>
            <a:srcRect/>
            <a:stretch/>
          </p:blipFill>
          <p:spPr>
            <a:xfrm>
              <a:off x="3486404" y="3918880"/>
              <a:ext cx="596670" cy="143245"/>
            </a:xfrm>
            <a:prstGeom prst="rect">
              <a:avLst/>
            </a:prstGeom>
            <a:noFill/>
            <a:ln>
              <a:noFill/>
            </a:ln>
          </p:spPr>
        </p:pic>
        <p:pic>
          <p:nvPicPr>
            <p:cNvPr id="118" name="Google Shape;148;p7">
              <a:extLst>
                <a:ext uri="{FF2B5EF4-FFF2-40B4-BE49-F238E27FC236}">
                  <a16:creationId xmlns:a16="http://schemas.microsoft.com/office/drawing/2014/main" id="{28393FF4-25D5-47A7-B5E2-23F943BECED2}"/>
                </a:ext>
              </a:extLst>
            </p:cNvPr>
            <p:cNvPicPr preferRelativeResize="0"/>
            <p:nvPr/>
          </p:nvPicPr>
          <p:blipFill rotWithShape="1">
            <a:blip r:embed="rId32">
              <a:alphaModFix/>
            </a:blip>
            <a:srcRect/>
            <a:stretch/>
          </p:blipFill>
          <p:spPr>
            <a:xfrm>
              <a:off x="4089773" y="3283959"/>
              <a:ext cx="769009" cy="403723"/>
            </a:xfrm>
            <a:prstGeom prst="rect">
              <a:avLst/>
            </a:prstGeom>
            <a:noFill/>
            <a:ln>
              <a:noFill/>
            </a:ln>
          </p:spPr>
        </p:pic>
      </p:grpSp>
      <p:grpSp>
        <p:nvGrpSpPr>
          <p:cNvPr id="182" name="Group 181">
            <a:extLst>
              <a:ext uri="{FF2B5EF4-FFF2-40B4-BE49-F238E27FC236}">
                <a16:creationId xmlns:a16="http://schemas.microsoft.com/office/drawing/2014/main" id="{F177463F-2810-447D-99FE-6FA851A39BCA}"/>
              </a:ext>
            </a:extLst>
          </p:cNvPr>
          <p:cNvGrpSpPr/>
          <p:nvPr/>
        </p:nvGrpSpPr>
        <p:grpSpPr>
          <a:xfrm>
            <a:off x="9021787" y="5631878"/>
            <a:ext cx="2636282" cy="713490"/>
            <a:chOff x="9020199" y="5631878"/>
            <a:chExt cx="2636282" cy="713490"/>
          </a:xfrm>
        </p:grpSpPr>
        <p:pic>
          <p:nvPicPr>
            <p:cNvPr id="69" name="Google Shape;89;p7">
              <a:extLst>
                <a:ext uri="{FF2B5EF4-FFF2-40B4-BE49-F238E27FC236}">
                  <a16:creationId xmlns:a16="http://schemas.microsoft.com/office/drawing/2014/main" id="{065AC568-DCCC-4B7E-8DE3-54AD1C28175A}"/>
                </a:ext>
              </a:extLst>
            </p:cNvPr>
            <p:cNvPicPr preferRelativeResize="0"/>
            <p:nvPr/>
          </p:nvPicPr>
          <p:blipFill rotWithShape="1">
            <a:blip r:embed="rId33">
              <a:alphaModFix/>
            </a:blip>
            <a:srcRect/>
            <a:stretch/>
          </p:blipFill>
          <p:spPr>
            <a:xfrm>
              <a:off x="9299252" y="6016186"/>
              <a:ext cx="580729" cy="117508"/>
            </a:xfrm>
            <a:prstGeom prst="rect">
              <a:avLst/>
            </a:prstGeom>
            <a:noFill/>
            <a:ln>
              <a:noFill/>
            </a:ln>
          </p:spPr>
        </p:pic>
        <p:pic>
          <p:nvPicPr>
            <p:cNvPr id="78" name="Google Shape;98;p7">
              <a:extLst>
                <a:ext uri="{FF2B5EF4-FFF2-40B4-BE49-F238E27FC236}">
                  <a16:creationId xmlns:a16="http://schemas.microsoft.com/office/drawing/2014/main" id="{D508DCFD-39A3-49AD-AE4F-36467BC3F338}"/>
                </a:ext>
              </a:extLst>
            </p:cNvPr>
            <p:cNvPicPr preferRelativeResize="0"/>
            <p:nvPr/>
          </p:nvPicPr>
          <p:blipFill rotWithShape="1">
            <a:blip r:embed="rId34">
              <a:alphaModFix/>
            </a:blip>
            <a:srcRect/>
            <a:stretch/>
          </p:blipFill>
          <p:spPr>
            <a:xfrm>
              <a:off x="10048662" y="6010422"/>
              <a:ext cx="769009" cy="136676"/>
            </a:xfrm>
            <a:prstGeom prst="rect">
              <a:avLst/>
            </a:prstGeom>
            <a:noFill/>
            <a:ln>
              <a:noFill/>
            </a:ln>
          </p:spPr>
        </p:pic>
        <p:pic>
          <p:nvPicPr>
            <p:cNvPr id="80" name="Google Shape;100;p7">
              <a:extLst>
                <a:ext uri="{FF2B5EF4-FFF2-40B4-BE49-F238E27FC236}">
                  <a16:creationId xmlns:a16="http://schemas.microsoft.com/office/drawing/2014/main" id="{2AA18B93-7DBC-41FA-B9D9-F3CC3BB5D6BF}"/>
                </a:ext>
              </a:extLst>
            </p:cNvPr>
            <p:cNvPicPr preferRelativeResize="0"/>
            <p:nvPr/>
          </p:nvPicPr>
          <p:blipFill rotWithShape="1">
            <a:blip r:embed="rId35">
              <a:alphaModFix/>
            </a:blip>
            <a:srcRect/>
            <a:stretch/>
          </p:blipFill>
          <p:spPr>
            <a:xfrm>
              <a:off x="9678805" y="6216281"/>
              <a:ext cx="1103420" cy="129087"/>
            </a:xfrm>
            <a:prstGeom prst="rect">
              <a:avLst/>
            </a:prstGeom>
            <a:noFill/>
            <a:ln>
              <a:noFill/>
            </a:ln>
          </p:spPr>
        </p:pic>
        <p:pic>
          <p:nvPicPr>
            <p:cNvPr id="81" name="Google Shape;101;p7">
              <a:extLst>
                <a:ext uri="{FF2B5EF4-FFF2-40B4-BE49-F238E27FC236}">
                  <a16:creationId xmlns:a16="http://schemas.microsoft.com/office/drawing/2014/main" id="{724C424B-AFF2-4B90-AD30-78A24B7F3FC7}"/>
                </a:ext>
              </a:extLst>
            </p:cNvPr>
            <p:cNvPicPr preferRelativeResize="0"/>
            <p:nvPr/>
          </p:nvPicPr>
          <p:blipFill rotWithShape="1">
            <a:blip r:embed="rId36">
              <a:alphaModFix/>
            </a:blip>
            <a:srcRect/>
            <a:stretch/>
          </p:blipFill>
          <p:spPr>
            <a:xfrm>
              <a:off x="10858000" y="6017903"/>
              <a:ext cx="798481" cy="199621"/>
            </a:xfrm>
            <a:prstGeom prst="rect">
              <a:avLst/>
            </a:prstGeom>
            <a:noFill/>
            <a:ln>
              <a:noFill/>
            </a:ln>
          </p:spPr>
        </p:pic>
        <p:pic>
          <p:nvPicPr>
            <p:cNvPr id="82" name="Google Shape;102;p7">
              <a:extLst>
                <a:ext uri="{FF2B5EF4-FFF2-40B4-BE49-F238E27FC236}">
                  <a16:creationId xmlns:a16="http://schemas.microsoft.com/office/drawing/2014/main" id="{242166DE-417C-45F8-981F-45C65BD27B20}"/>
                </a:ext>
              </a:extLst>
            </p:cNvPr>
            <p:cNvPicPr preferRelativeResize="0"/>
            <p:nvPr/>
          </p:nvPicPr>
          <p:blipFill rotWithShape="1">
            <a:blip r:embed="rId37">
              <a:alphaModFix/>
            </a:blip>
            <a:srcRect/>
            <a:stretch/>
          </p:blipFill>
          <p:spPr>
            <a:xfrm>
              <a:off x="9020199" y="6143117"/>
              <a:ext cx="558108" cy="180897"/>
            </a:xfrm>
            <a:prstGeom prst="rect">
              <a:avLst/>
            </a:prstGeom>
            <a:noFill/>
            <a:ln>
              <a:noFill/>
            </a:ln>
          </p:spPr>
        </p:pic>
        <p:pic>
          <p:nvPicPr>
            <p:cNvPr id="70" name="Google Shape;90;p7">
              <a:extLst>
                <a:ext uri="{FF2B5EF4-FFF2-40B4-BE49-F238E27FC236}">
                  <a16:creationId xmlns:a16="http://schemas.microsoft.com/office/drawing/2014/main" id="{F6C66695-9374-4163-9FE0-0D7236E50F6F}"/>
                </a:ext>
              </a:extLst>
            </p:cNvPr>
            <p:cNvPicPr preferRelativeResize="0"/>
            <p:nvPr/>
          </p:nvPicPr>
          <p:blipFill rotWithShape="1">
            <a:blip r:embed="rId38">
              <a:alphaModFix/>
            </a:blip>
            <a:srcRect/>
            <a:stretch/>
          </p:blipFill>
          <p:spPr>
            <a:xfrm>
              <a:off x="9028671" y="5669092"/>
              <a:ext cx="325784" cy="260627"/>
            </a:xfrm>
            <a:prstGeom prst="rect">
              <a:avLst/>
            </a:prstGeom>
            <a:noFill/>
            <a:ln>
              <a:noFill/>
            </a:ln>
          </p:spPr>
        </p:pic>
        <p:pic>
          <p:nvPicPr>
            <p:cNvPr id="73" name="Google Shape;93;p7">
              <a:extLst>
                <a:ext uri="{FF2B5EF4-FFF2-40B4-BE49-F238E27FC236}">
                  <a16:creationId xmlns:a16="http://schemas.microsoft.com/office/drawing/2014/main" id="{8FDBC0F3-A5D5-4486-A0CA-DBA6253DAB74}"/>
                </a:ext>
              </a:extLst>
            </p:cNvPr>
            <p:cNvPicPr preferRelativeResize="0"/>
            <p:nvPr/>
          </p:nvPicPr>
          <p:blipFill rotWithShape="1">
            <a:blip r:embed="rId39">
              <a:alphaModFix/>
            </a:blip>
            <a:srcRect/>
            <a:stretch/>
          </p:blipFill>
          <p:spPr>
            <a:xfrm>
              <a:off x="10554777" y="5719505"/>
              <a:ext cx="400040" cy="192436"/>
            </a:xfrm>
            <a:prstGeom prst="rect">
              <a:avLst/>
            </a:prstGeom>
            <a:noFill/>
            <a:ln>
              <a:noFill/>
            </a:ln>
          </p:spPr>
        </p:pic>
        <p:pic>
          <p:nvPicPr>
            <p:cNvPr id="76" name="Google Shape;96;p7">
              <a:extLst>
                <a:ext uri="{FF2B5EF4-FFF2-40B4-BE49-F238E27FC236}">
                  <a16:creationId xmlns:a16="http://schemas.microsoft.com/office/drawing/2014/main" id="{7C8C244B-F9C0-4BC5-907C-734B57B461AD}"/>
                </a:ext>
              </a:extLst>
            </p:cNvPr>
            <p:cNvPicPr preferRelativeResize="0"/>
            <p:nvPr/>
          </p:nvPicPr>
          <p:blipFill rotWithShape="1">
            <a:blip r:embed="rId40">
              <a:alphaModFix/>
            </a:blip>
            <a:srcRect/>
            <a:stretch/>
          </p:blipFill>
          <p:spPr>
            <a:xfrm>
              <a:off x="9408378" y="5631878"/>
              <a:ext cx="528463" cy="321126"/>
            </a:xfrm>
            <a:prstGeom prst="rect">
              <a:avLst/>
            </a:prstGeom>
            <a:noFill/>
            <a:ln>
              <a:noFill/>
            </a:ln>
          </p:spPr>
        </p:pic>
        <p:pic>
          <p:nvPicPr>
            <p:cNvPr id="77" name="Google Shape;97;p7">
              <a:extLst>
                <a:ext uri="{FF2B5EF4-FFF2-40B4-BE49-F238E27FC236}">
                  <a16:creationId xmlns:a16="http://schemas.microsoft.com/office/drawing/2014/main" id="{2D104945-FE94-4C53-9320-B17DAB648413}"/>
                </a:ext>
              </a:extLst>
            </p:cNvPr>
            <p:cNvPicPr preferRelativeResize="0"/>
            <p:nvPr/>
          </p:nvPicPr>
          <p:blipFill rotWithShape="1">
            <a:blip r:embed="rId41">
              <a:alphaModFix/>
            </a:blip>
            <a:srcRect/>
            <a:stretch/>
          </p:blipFill>
          <p:spPr>
            <a:xfrm>
              <a:off x="9935441" y="5679943"/>
              <a:ext cx="528875" cy="242174"/>
            </a:xfrm>
            <a:prstGeom prst="rect">
              <a:avLst/>
            </a:prstGeom>
            <a:noFill/>
            <a:ln>
              <a:noFill/>
            </a:ln>
          </p:spPr>
        </p:pic>
        <p:pic>
          <p:nvPicPr>
            <p:cNvPr id="79" name="Google Shape;99;p7">
              <a:extLst>
                <a:ext uri="{FF2B5EF4-FFF2-40B4-BE49-F238E27FC236}">
                  <a16:creationId xmlns:a16="http://schemas.microsoft.com/office/drawing/2014/main" id="{26561BFD-3690-47EB-8A72-2291A52DC9C1}"/>
                </a:ext>
              </a:extLst>
            </p:cNvPr>
            <p:cNvPicPr preferRelativeResize="0"/>
            <p:nvPr/>
          </p:nvPicPr>
          <p:blipFill rotWithShape="1">
            <a:blip r:embed="rId42">
              <a:alphaModFix/>
            </a:blip>
            <a:srcRect/>
            <a:stretch/>
          </p:blipFill>
          <p:spPr>
            <a:xfrm>
              <a:off x="11086414" y="5654657"/>
              <a:ext cx="491095" cy="375918"/>
            </a:xfrm>
            <a:prstGeom prst="rect">
              <a:avLst/>
            </a:prstGeom>
            <a:noFill/>
            <a:ln>
              <a:noFill/>
            </a:ln>
          </p:spPr>
        </p:pic>
      </p:grpSp>
      <p:grpSp>
        <p:nvGrpSpPr>
          <p:cNvPr id="180" name="Group 179">
            <a:extLst>
              <a:ext uri="{FF2B5EF4-FFF2-40B4-BE49-F238E27FC236}">
                <a16:creationId xmlns:a16="http://schemas.microsoft.com/office/drawing/2014/main" id="{7D6EB561-11CF-4C97-87C3-22EA4088D8CA}"/>
              </a:ext>
            </a:extLst>
          </p:cNvPr>
          <p:cNvGrpSpPr/>
          <p:nvPr/>
        </p:nvGrpSpPr>
        <p:grpSpPr>
          <a:xfrm>
            <a:off x="1971093" y="4642327"/>
            <a:ext cx="9413904" cy="1288878"/>
            <a:chOff x="1969505" y="4615433"/>
            <a:chExt cx="9413904" cy="1288878"/>
          </a:xfrm>
        </p:grpSpPr>
        <p:pic>
          <p:nvPicPr>
            <p:cNvPr id="38" name="Google Shape;58;p7">
              <a:extLst>
                <a:ext uri="{FF2B5EF4-FFF2-40B4-BE49-F238E27FC236}">
                  <a16:creationId xmlns:a16="http://schemas.microsoft.com/office/drawing/2014/main" id="{46A01FB2-6758-47F0-98BB-B4F55A77C545}"/>
                </a:ext>
              </a:extLst>
            </p:cNvPr>
            <p:cNvPicPr preferRelativeResize="0"/>
            <p:nvPr/>
          </p:nvPicPr>
          <p:blipFill rotWithShape="1">
            <a:blip r:embed="rId43">
              <a:alphaModFix/>
            </a:blip>
            <a:srcRect/>
            <a:stretch/>
          </p:blipFill>
          <p:spPr>
            <a:xfrm>
              <a:off x="1969505" y="4737614"/>
              <a:ext cx="769009" cy="129320"/>
            </a:xfrm>
            <a:prstGeom prst="rect">
              <a:avLst/>
            </a:prstGeom>
            <a:noFill/>
            <a:ln>
              <a:noFill/>
            </a:ln>
          </p:spPr>
        </p:pic>
        <p:pic>
          <p:nvPicPr>
            <p:cNvPr id="41" name="Google Shape;61;p7">
              <a:extLst>
                <a:ext uri="{FF2B5EF4-FFF2-40B4-BE49-F238E27FC236}">
                  <a16:creationId xmlns:a16="http://schemas.microsoft.com/office/drawing/2014/main" id="{87BE1A82-8C0C-44D3-AB01-FF5B17D6E2D9}"/>
                </a:ext>
              </a:extLst>
            </p:cNvPr>
            <p:cNvPicPr preferRelativeResize="0"/>
            <p:nvPr/>
          </p:nvPicPr>
          <p:blipFill rotWithShape="1">
            <a:blip r:embed="rId44">
              <a:alphaModFix/>
            </a:blip>
            <a:srcRect/>
            <a:stretch/>
          </p:blipFill>
          <p:spPr>
            <a:xfrm>
              <a:off x="2659945" y="4867431"/>
              <a:ext cx="554452" cy="443684"/>
            </a:xfrm>
            <a:prstGeom prst="rect">
              <a:avLst/>
            </a:prstGeom>
            <a:noFill/>
            <a:ln>
              <a:noFill/>
            </a:ln>
          </p:spPr>
        </p:pic>
        <p:pic>
          <p:nvPicPr>
            <p:cNvPr id="42" name="Google Shape;62;p7">
              <a:extLst>
                <a:ext uri="{FF2B5EF4-FFF2-40B4-BE49-F238E27FC236}">
                  <a16:creationId xmlns:a16="http://schemas.microsoft.com/office/drawing/2014/main" id="{659AD325-08D6-47AA-A88B-0894E6EDD347}"/>
                </a:ext>
              </a:extLst>
            </p:cNvPr>
            <p:cNvPicPr preferRelativeResize="0"/>
            <p:nvPr/>
          </p:nvPicPr>
          <p:blipFill rotWithShape="1">
            <a:blip r:embed="rId45">
              <a:alphaModFix/>
            </a:blip>
            <a:srcRect/>
            <a:stretch/>
          </p:blipFill>
          <p:spPr>
            <a:xfrm>
              <a:off x="3413534" y="4722184"/>
              <a:ext cx="328245" cy="95525"/>
            </a:xfrm>
            <a:prstGeom prst="rect">
              <a:avLst/>
            </a:prstGeom>
            <a:noFill/>
            <a:ln>
              <a:noFill/>
            </a:ln>
          </p:spPr>
        </p:pic>
        <p:pic>
          <p:nvPicPr>
            <p:cNvPr id="43" name="Google Shape;63;p7">
              <a:extLst>
                <a:ext uri="{FF2B5EF4-FFF2-40B4-BE49-F238E27FC236}">
                  <a16:creationId xmlns:a16="http://schemas.microsoft.com/office/drawing/2014/main" id="{542B42D2-0983-4A3C-988B-C279B7C71F07}"/>
                </a:ext>
              </a:extLst>
            </p:cNvPr>
            <p:cNvPicPr preferRelativeResize="0"/>
            <p:nvPr/>
          </p:nvPicPr>
          <p:blipFill rotWithShape="1">
            <a:blip r:embed="rId46">
              <a:alphaModFix/>
            </a:blip>
            <a:srcRect/>
            <a:stretch/>
          </p:blipFill>
          <p:spPr>
            <a:xfrm>
              <a:off x="3225690" y="4937283"/>
              <a:ext cx="567373" cy="115937"/>
            </a:xfrm>
            <a:prstGeom prst="rect">
              <a:avLst/>
            </a:prstGeom>
            <a:noFill/>
            <a:ln>
              <a:noFill/>
            </a:ln>
          </p:spPr>
        </p:pic>
        <p:pic>
          <p:nvPicPr>
            <p:cNvPr id="44" name="Google Shape;64;p7">
              <a:extLst>
                <a:ext uri="{FF2B5EF4-FFF2-40B4-BE49-F238E27FC236}">
                  <a16:creationId xmlns:a16="http://schemas.microsoft.com/office/drawing/2014/main" id="{17BE7389-3760-4A4B-985F-D15A4905BA7A}"/>
                </a:ext>
              </a:extLst>
            </p:cNvPr>
            <p:cNvPicPr preferRelativeResize="0"/>
            <p:nvPr/>
          </p:nvPicPr>
          <p:blipFill rotWithShape="1">
            <a:blip r:embed="rId47">
              <a:alphaModFix/>
            </a:blip>
            <a:srcRect/>
            <a:stretch/>
          </p:blipFill>
          <p:spPr>
            <a:xfrm>
              <a:off x="3961451" y="4937344"/>
              <a:ext cx="491724" cy="111474"/>
            </a:xfrm>
            <a:prstGeom prst="rect">
              <a:avLst/>
            </a:prstGeom>
            <a:noFill/>
            <a:ln>
              <a:noFill/>
            </a:ln>
          </p:spPr>
        </p:pic>
        <p:pic>
          <p:nvPicPr>
            <p:cNvPr id="45" name="Google Shape;65;p7">
              <a:extLst>
                <a:ext uri="{FF2B5EF4-FFF2-40B4-BE49-F238E27FC236}">
                  <a16:creationId xmlns:a16="http://schemas.microsoft.com/office/drawing/2014/main" id="{6448B7B9-1A52-43EC-96D9-6491F55D163A}"/>
                </a:ext>
              </a:extLst>
            </p:cNvPr>
            <p:cNvPicPr preferRelativeResize="0"/>
            <p:nvPr/>
          </p:nvPicPr>
          <p:blipFill rotWithShape="1">
            <a:blip r:embed="rId48">
              <a:alphaModFix/>
            </a:blip>
            <a:srcRect/>
            <a:stretch/>
          </p:blipFill>
          <p:spPr>
            <a:xfrm>
              <a:off x="2233286" y="5163114"/>
              <a:ext cx="656467" cy="150337"/>
            </a:xfrm>
            <a:prstGeom prst="rect">
              <a:avLst/>
            </a:prstGeom>
            <a:noFill/>
            <a:ln>
              <a:noFill/>
            </a:ln>
          </p:spPr>
        </p:pic>
        <p:pic>
          <p:nvPicPr>
            <p:cNvPr id="46" name="Google Shape;66;p7">
              <a:extLst>
                <a:ext uri="{FF2B5EF4-FFF2-40B4-BE49-F238E27FC236}">
                  <a16:creationId xmlns:a16="http://schemas.microsoft.com/office/drawing/2014/main" id="{DAB098B4-AA5B-4183-96DF-7B18505876AF}"/>
                </a:ext>
              </a:extLst>
            </p:cNvPr>
            <p:cNvPicPr preferRelativeResize="0"/>
            <p:nvPr/>
          </p:nvPicPr>
          <p:blipFill rotWithShape="1">
            <a:blip r:embed="rId49">
              <a:alphaModFix/>
            </a:blip>
            <a:srcRect/>
            <a:stretch/>
          </p:blipFill>
          <p:spPr>
            <a:xfrm>
              <a:off x="3828568" y="4694022"/>
              <a:ext cx="554452" cy="154155"/>
            </a:xfrm>
            <a:prstGeom prst="rect">
              <a:avLst/>
            </a:prstGeom>
            <a:noFill/>
            <a:ln>
              <a:noFill/>
            </a:ln>
          </p:spPr>
        </p:pic>
        <p:pic>
          <p:nvPicPr>
            <p:cNvPr id="47" name="Google Shape;67;p7">
              <a:extLst>
                <a:ext uri="{FF2B5EF4-FFF2-40B4-BE49-F238E27FC236}">
                  <a16:creationId xmlns:a16="http://schemas.microsoft.com/office/drawing/2014/main" id="{1169EA84-427F-42D7-903E-3233FDE555FA}"/>
                </a:ext>
              </a:extLst>
            </p:cNvPr>
            <p:cNvPicPr preferRelativeResize="0"/>
            <p:nvPr/>
          </p:nvPicPr>
          <p:blipFill rotWithShape="1">
            <a:blip r:embed="rId50">
              <a:alphaModFix/>
            </a:blip>
            <a:srcRect/>
            <a:stretch/>
          </p:blipFill>
          <p:spPr>
            <a:xfrm>
              <a:off x="2025677" y="4900598"/>
              <a:ext cx="622973" cy="210852"/>
            </a:xfrm>
            <a:prstGeom prst="rect">
              <a:avLst/>
            </a:prstGeom>
            <a:noFill/>
            <a:ln>
              <a:noFill/>
            </a:ln>
          </p:spPr>
        </p:pic>
        <p:pic>
          <p:nvPicPr>
            <p:cNvPr id="48" name="Google Shape;68;p7">
              <a:extLst>
                <a:ext uri="{FF2B5EF4-FFF2-40B4-BE49-F238E27FC236}">
                  <a16:creationId xmlns:a16="http://schemas.microsoft.com/office/drawing/2014/main" id="{24F76C5F-B647-4098-BC31-195FB8988BF5}"/>
                </a:ext>
              </a:extLst>
            </p:cNvPr>
            <p:cNvPicPr preferRelativeResize="0"/>
            <p:nvPr/>
          </p:nvPicPr>
          <p:blipFill rotWithShape="1">
            <a:blip r:embed="rId51">
              <a:alphaModFix/>
            </a:blip>
            <a:srcRect/>
            <a:stretch/>
          </p:blipFill>
          <p:spPr>
            <a:xfrm>
              <a:off x="2784398" y="4675065"/>
              <a:ext cx="577923" cy="211890"/>
            </a:xfrm>
            <a:prstGeom prst="rect">
              <a:avLst/>
            </a:prstGeom>
            <a:noFill/>
            <a:ln>
              <a:noFill/>
            </a:ln>
          </p:spPr>
        </p:pic>
        <p:pic>
          <p:nvPicPr>
            <p:cNvPr id="49" name="Google Shape;69;p7">
              <a:extLst>
                <a:ext uri="{FF2B5EF4-FFF2-40B4-BE49-F238E27FC236}">
                  <a16:creationId xmlns:a16="http://schemas.microsoft.com/office/drawing/2014/main" id="{464B8CAE-5310-476A-8834-66A1FAA6D300}"/>
                </a:ext>
              </a:extLst>
            </p:cNvPr>
            <p:cNvPicPr preferRelativeResize="0"/>
            <p:nvPr/>
          </p:nvPicPr>
          <p:blipFill rotWithShape="1">
            <a:blip r:embed="rId52">
              <a:alphaModFix/>
            </a:blip>
            <a:srcRect/>
            <a:stretch/>
          </p:blipFill>
          <p:spPr>
            <a:xfrm>
              <a:off x="4435038" y="4691932"/>
              <a:ext cx="463609" cy="190685"/>
            </a:xfrm>
            <a:prstGeom prst="rect">
              <a:avLst/>
            </a:prstGeom>
            <a:noFill/>
            <a:ln>
              <a:noFill/>
            </a:ln>
          </p:spPr>
        </p:pic>
        <p:pic>
          <p:nvPicPr>
            <p:cNvPr id="50" name="Google Shape;70;p7">
              <a:extLst>
                <a:ext uri="{FF2B5EF4-FFF2-40B4-BE49-F238E27FC236}">
                  <a16:creationId xmlns:a16="http://schemas.microsoft.com/office/drawing/2014/main" id="{74BB8504-250C-4B9D-A7C7-68E17095D5B6}"/>
                </a:ext>
              </a:extLst>
            </p:cNvPr>
            <p:cNvPicPr preferRelativeResize="0"/>
            <p:nvPr/>
          </p:nvPicPr>
          <p:blipFill rotWithShape="1">
            <a:blip r:embed="rId53">
              <a:alphaModFix/>
            </a:blip>
            <a:srcRect/>
            <a:stretch/>
          </p:blipFill>
          <p:spPr>
            <a:xfrm>
              <a:off x="4514296" y="4902619"/>
              <a:ext cx="339789" cy="228728"/>
            </a:xfrm>
            <a:prstGeom prst="rect">
              <a:avLst/>
            </a:prstGeom>
            <a:noFill/>
            <a:ln>
              <a:noFill/>
            </a:ln>
          </p:spPr>
        </p:pic>
        <p:pic>
          <p:nvPicPr>
            <p:cNvPr id="51" name="Google Shape;71;p7">
              <a:extLst>
                <a:ext uri="{FF2B5EF4-FFF2-40B4-BE49-F238E27FC236}">
                  <a16:creationId xmlns:a16="http://schemas.microsoft.com/office/drawing/2014/main" id="{9FF7CDAE-2439-4276-B710-898B7D3768F3}"/>
                </a:ext>
              </a:extLst>
            </p:cNvPr>
            <p:cNvPicPr preferRelativeResize="0"/>
            <p:nvPr/>
          </p:nvPicPr>
          <p:blipFill rotWithShape="1">
            <a:blip r:embed="rId54">
              <a:alphaModFix/>
            </a:blip>
            <a:srcRect/>
            <a:stretch/>
          </p:blipFill>
          <p:spPr>
            <a:xfrm>
              <a:off x="3173416" y="5577584"/>
              <a:ext cx="463609" cy="246488"/>
            </a:xfrm>
            <a:prstGeom prst="rect">
              <a:avLst/>
            </a:prstGeom>
            <a:noFill/>
            <a:ln>
              <a:noFill/>
            </a:ln>
          </p:spPr>
        </p:pic>
        <p:pic>
          <p:nvPicPr>
            <p:cNvPr id="52" name="Google Shape;72;p7">
              <a:extLst>
                <a:ext uri="{FF2B5EF4-FFF2-40B4-BE49-F238E27FC236}">
                  <a16:creationId xmlns:a16="http://schemas.microsoft.com/office/drawing/2014/main" id="{1B83D496-313E-40C4-A375-250F0D7377A8}"/>
                </a:ext>
              </a:extLst>
            </p:cNvPr>
            <p:cNvPicPr preferRelativeResize="0"/>
            <p:nvPr/>
          </p:nvPicPr>
          <p:blipFill rotWithShape="1">
            <a:blip r:embed="rId55">
              <a:alphaModFix/>
            </a:blip>
            <a:srcRect/>
            <a:stretch/>
          </p:blipFill>
          <p:spPr>
            <a:xfrm>
              <a:off x="3410305" y="5103440"/>
              <a:ext cx="567006" cy="157416"/>
            </a:xfrm>
            <a:prstGeom prst="rect">
              <a:avLst/>
            </a:prstGeom>
            <a:noFill/>
            <a:ln>
              <a:noFill/>
            </a:ln>
          </p:spPr>
        </p:pic>
        <p:pic>
          <p:nvPicPr>
            <p:cNvPr id="53" name="Google Shape;73;p7">
              <a:extLst>
                <a:ext uri="{FF2B5EF4-FFF2-40B4-BE49-F238E27FC236}">
                  <a16:creationId xmlns:a16="http://schemas.microsoft.com/office/drawing/2014/main" id="{047C7BA9-55AC-460C-85B6-981447BB93D8}"/>
                </a:ext>
              </a:extLst>
            </p:cNvPr>
            <p:cNvPicPr preferRelativeResize="0"/>
            <p:nvPr/>
          </p:nvPicPr>
          <p:blipFill rotWithShape="1">
            <a:blip r:embed="rId56">
              <a:alphaModFix/>
            </a:blip>
            <a:srcRect/>
            <a:stretch/>
          </p:blipFill>
          <p:spPr>
            <a:xfrm>
              <a:off x="3527624" y="5320150"/>
              <a:ext cx="448648" cy="163262"/>
            </a:xfrm>
            <a:prstGeom prst="rect">
              <a:avLst/>
            </a:prstGeom>
            <a:noFill/>
            <a:ln>
              <a:noFill/>
            </a:ln>
          </p:spPr>
        </p:pic>
        <p:pic>
          <p:nvPicPr>
            <p:cNvPr id="54" name="Google Shape;74;p7">
              <a:extLst>
                <a:ext uri="{FF2B5EF4-FFF2-40B4-BE49-F238E27FC236}">
                  <a16:creationId xmlns:a16="http://schemas.microsoft.com/office/drawing/2014/main" id="{E880B956-4145-4B21-BDAE-9BC05661F796}"/>
                </a:ext>
              </a:extLst>
            </p:cNvPr>
            <p:cNvPicPr preferRelativeResize="0"/>
            <p:nvPr/>
          </p:nvPicPr>
          <p:blipFill rotWithShape="1">
            <a:blip r:embed="rId57">
              <a:alphaModFix/>
            </a:blip>
            <a:srcRect/>
            <a:stretch/>
          </p:blipFill>
          <p:spPr>
            <a:xfrm>
              <a:off x="4344661" y="5580723"/>
              <a:ext cx="504219" cy="135499"/>
            </a:xfrm>
            <a:prstGeom prst="rect">
              <a:avLst/>
            </a:prstGeom>
            <a:noFill/>
            <a:ln>
              <a:noFill/>
            </a:ln>
          </p:spPr>
        </p:pic>
        <p:pic>
          <p:nvPicPr>
            <p:cNvPr id="55" name="Google Shape;75;p7">
              <a:extLst>
                <a:ext uri="{FF2B5EF4-FFF2-40B4-BE49-F238E27FC236}">
                  <a16:creationId xmlns:a16="http://schemas.microsoft.com/office/drawing/2014/main" id="{3B31BCEE-0B7E-4DCE-AD24-C6C3F5F41DFD}"/>
                </a:ext>
              </a:extLst>
            </p:cNvPr>
            <p:cNvPicPr preferRelativeResize="0"/>
            <p:nvPr/>
          </p:nvPicPr>
          <p:blipFill rotWithShape="1">
            <a:blip r:embed="rId58">
              <a:alphaModFix/>
            </a:blip>
            <a:srcRect/>
            <a:stretch/>
          </p:blipFill>
          <p:spPr>
            <a:xfrm>
              <a:off x="2600187" y="5402272"/>
              <a:ext cx="325370" cy="187415"/>
            </a:xfrm>
            <a:prstGeom prst="rect">
              <a:avLst/>
            </a:prstGeom>
            <a:noFill/>
            <a:ln>
              <a:noFill/>
            </a:ln>
          </p:spPr>
        </p:pic>
        <p:pic>
          <p:nvPicPr>
            <p:cNvPr id="56" name="Google Shape;76;p7">
              <a:extLst>
                <a:ext uri="{FF2B5EF4-FFF2-40B4-BE49-F238E27FC236}">
                  <a16:creationId xmlns:a16="http://schemas.microsoft.com/office/drawing/2014/main" id="{15E4E986-E622-4CFE-B176-F5A845A57DB6}"/>
                </a:ext>
              </a:extLst>
            </p:cNvPr>
            <p:cNvPicPr preferRelativeResize="0"/>
            <p:nvPr/>
          </p:nvPicPr>
          <p:blipFill rotWithShape="1">
            <a:blip r:embed="rId59">
              <a:alphaModFix/>
            </a:blip>
            <a:srcRect/>
            <a:stretch/>
          </p:blipFill>
          <p:spPr>
            <a:xfrm>
              <a:off x="2971253" y="5232440"/>
              <a:ext cx="393359" cy="352366"/>
            </a:xfrm>
            <a:prstGeom prst="rect">
              <a:avLst/>
            </a:prstGeom>
            <a:noFill/>
            <a:ln>
              <a:noFill/>
            </a:ln>
          </p:spPr>
        </p:pic>
        <p:pic>
          <p:nvPicPr>
            <p:cNvPr id="57" name="Google Shape;77;p7">
              <a:extLst>
                <a:ext uri="{FF2B5EF4-FFF2-40B4-BE49-F238E27FC236}">
                  <a16:creationId xmlns:a16="http://schemas.microsoft.com/office/drawing/2014/main" id="{CA3387B9-4582-478D-B713-6E8B9986488A}"/>
                </a:ext>
              </a:extLst>
            </p:cNvPr>
            <p:cNvPicPr preferRelativeResize="0"/>
            <p:nvPr/>
          </p:nvPicPr>
          <p:blipFill rotWithShape="1">
            <a:blip r:embed="rId60">
              <a:alphaModFix/>
            </a:blip>
            <a:srcRect/>
            <a:stretch/>
          </p:blipFill>
          <p:spPr>
            <a:xfrm>
              <a:off x="4073924" y="5176737"/>
              <a:ext cx="717438" cy="116283"/>
            </a:xfrm>
            <a:prstGeom prst="rect">
              <a:avLst/>
            </a:prstGeom>
            <a:noFill/>
            <a:ln>
              <a:noFill/>
            </a:ln>
          </p:spPr>
        </p:pic>
        <p:pic>
          <p:nvPicPr>
            <p:cNvPr id="58" name="Google Shape;78;p7">
              <a:extLst>
                <a:ext uri="{FF2B5EF4-FFF2-40B4-BE49-F238E27FC236}">
                  <a16:creationId xmlns:a16="http://schemas.microsoft.com/office/drawing/2014/main" id="{2CEE9F47-BD51-4E25-9625-A83162933CB2}"/>
                </a:ext>
              </a:extLst>
            </p:cNvPr>
            <p:cNvPicPr preferRelativeResize="0"/>
            <p:nvPr/>
          </p:nvPicPr>
          <p:blipFill rotWithShape="1">
            <a:blip r:embed="rId61">
              <a:alphaModFix/>
            </a:blip>
            <a:srcRect/>
            <a:stretch/>
          </p:blipFill>
          <p:spPr>
            <a:xfrm>
              <a:off x="4044049" y="5333610"/>
              <a:ext cx="726371" cy="168500"/>
            </a:xfrm>
            <a:prstGeom prst="rect">
              <a:avLst/>
            </a:prstGeom>
            <a:noFill/>
            <a:ln>
              <a:noFill/>
            </a:ln>
          </p:spPr>
        </p:pic>
        <p:pic>
          <p:nvPicPr>
            <p:cNvPr id="59" name="Google Shape;79;p7">
              <a:extLst>
                <a:ext uri="{FF2B5EF4-FFF2-40B4-BE49-F238E27FC236}">
                  <a16:creationId xmlns:a16="http://schemas.microsoft.com/office/drawing/2014/main" id="{BCC2F281-BE92-4AB0-BC4C-566560321F7E}"/>
                </a:ext>
              </a:extLst>
            </p:cNvPr>
            <p:cNvPicPr preferRelativeResize="0"/>
            <p:nvPr/>
          </p:nvPicPr>
          <p:blipFill rotWithShape="1">
            <a:blip r:embed="rId62">
              <a:alphaModFix/>
            </a:blip>
            <a:srcRect/>
            <a:stretch/>
          </p:blipFill>
          <p:spPr>
            <a:xfrm>
              <a:off x="3730869" y="5539776"/>
              <a:ext cx="519939" cy="211545"/>
            </a:xfrm>
            <a:prstGeom prst="rect">
              <a:avLst/>
            </a:prstGeom>
            <a:noFill/>
            <a:ln>
              <a:noFill/>
            </a:ln>
          </p:spPr>
        </p:pic>
        <p:pic>
          <p:nvPicPr>
            <p:cNvPr id="60" name="Google Shape;80;p7">
              <a:extLst>
                <a:ext uri="{FF2B5EF4-FFF2-40B4-BE49-F238E27FC236}">
                  <a16:creationId xmlns:a16="http://schemas.microsoft.com/office/drawing/2014/main" id="{8A3F66A1-C683-4769-AB46-B72E7CC1C0F0}"/>
                </a:ext>
              </a:extLst>
            </p:cNvPr>
            <p:cNvPicPr preferRelativeResize="0"/>
            <p:nvPr/>
          </p:nvPicPr>
          <p:blipFill rotWithShape="1">
            <a:blip r:embed="rId63">
              <a:alphaModFix/>
            </a:blip>
            <a:srcRect/>
            <a:stretch/>
          </p:blipFill>
          <p:spPr>
            <a:xfrm>
              <a:off x="2183891" y="5321814"/>
              <a:ext cx="371360" cy="371360"/>
            </a:xfrm>
            <a:prstGeom prst="rect">
              <a:avLst/>
            </a:prstGeom>
            <a:noFill/>
            <a:ln>
              <a:noFill/>
            </a:ln>
          </p:spPr>
        </p:pic>
        <p:pic>
          <p:nvPicPr>
            <p:cNvPr id="61" name="Google Shape;81;p7">
              <a:extLst>
                <a:ext uri="{FF2B5EF4-FFF2-40B4-BE49-F238E27FC236}">
                  <a16:creationId xmlns:a16="http://schemas.microsoft.com/office/drawing/2014/main" id="{0B9F132A-007B-4770-81A0-FC86CE68733F}"/>
                </a:ext>
              </a:extLst>
            </p:cNvPr>
            <p:cNvPicPr preferRelativeResize="0"/>
            <p:nvPr/>
          </p:nvPicPr>
          <p:blipFill rotWithShape="1">
            <a:blip r:embed="rId64">
              <a:alphaModFix/>
            </a:blip>
            <a:srcRect/>
            <a:stretch/>
          </p:blipFill>
          <p:spPr>
            <a:xfrm>
              <a:off x="2319926" y="5628813"/>
              <a:ext cx="803751" cy="245540"/>
            </a:xfrm>
            <a:prstGeom prst="rect">
              <a:avLst/>
            </a:prstGeom>
            <a:noFill/>
            <a:ln>
              <a:noFill/>
            </a:ln>
          </p:spPr>
        </p:pic>
        <p:pic>
          <p:nvPicPr>
            <p:cNvPr id="63" name="Google Shape;83;p7">
              <a:extLst>
                <a:ext uri="{FF2B5EF4-FFF2-40B4-BE49-F238E27FC236}">
                  <a16:creationId xmlns:a16="http://schemas.microsoft.com/office/drawing/2014/main" id="{1AD5906A-658F-4A5A-9E73-CE124469E4FF}"/>
                </a:ext>
              </a:extLst>
            </p:cNvPr>
            <p:cNvPicPr preferRelativeResize="0"/>
            <p:nvPr/>
          </p:nvPicPr>
          <p:blipFill rotWithShape="1">
            <a:blip r:embed="rId65">
              <a:alphaModFix/>
            </a:blip>
            <a:srcRect/>
            <a:stretch/>
          </p:blipFill>
          <p:spPr>
            <a:xfrm>
              <a:off x="9629716" y="4707767"/>
              <a:ext cx="541829" cy="83080"/>
            </a:xfrm>
            <a:prstGeom prst="rect">
              <a:avLst/>
            </a:prstGeom>
            <a:noFill/>
            <a:ln>
              <a:noFill/>
            </a:ln>
          </p:spPr>
        </p:pic>
        <p:pic>
          <p:nvPicPr>
            <p:cNvPr id="64" name="Google Shape;84;p7">
              <a:extLst>
                <a:ext uri="{FF2B5EF4-FFF2-40B4-BE49-F238E27FC236}">
                  <a16:creationId xmlns:a16="http://schemas.microsoft.com/office/drawing/2014/main" id="{CCB087F9-BEE0-4E6B-81B0-301C3FA714D5}"/>
                </a:ext>
              </a:extLst>
            </p:cNvPr>
            <p:cNvPicPr preferRelativeResize="0"/>
            <p:nvPr/>
          </p:nvPicPr>
          <p:blipFill rotWithShape="1">
            <a:blip r:embed="rId66">
              <a:alphaModFix/>
            </a:blip>
            <a:srcRect/>
            <a:stretch/>
          </p:blipFill>
          <p:spPr>
            <a:xfrm>
              <a:off x="9636657" y="4882354"/>
              <a:ext cx="255312" cy="255312"/>
            </a:xfrm>
            <a:prstGeom prst="rect">
              <a:avLst/>
            </a:prstGeom>
            <a:noFill/>
            <a:ln>
              <a:noFill/>
            </a:ln>
          </p:spPr>
        </p:pic>
        <p:pic>
          <p:nvPicPr>
            <p:cNvPr id="65" name="Google Shape;85;p7">
              <a:extLst>
                <a:ext uri="{FF2B5EF4-FFF2-40B4-BE49-F238E27FC236}">
                  <a16:creationId xmlns:a16="http://schemas.microsoft.com/office/drawing/2014/main" id="{047C2DC3-5A82-4363-9894-7640B92FB58A}"/>
                </a:ext>
              </a:extLst>
            </p:cNvPr>
            <p:cNvPicPr preferRelativeResize="0"/>
            <p:nvPr/>
          </p:nvPicPr>
          <p:blipFill rotWithShape="1">
            <a:blip r:embed="rId67">
              <a:alphaModFix/>
            </a:blip>
            <a:srcRect/>
            <a:stretch/>
          </p:blipFill>
          <p:spPr>
            <a:xfrm>
              <a:off x="9076893" y="4615433"/>
              <a:ext cx="432824" cy="340667"/>
            </a:xfrm>
            <a:prstGeom prst="rect">
              <a:avLst/>
            </a:prstGeom>
            <a:noFill/>
            <a:ln>
              <a:noFill/>
            </a:ln>
          </p:spPr>
        </p:pic>
        <p:pic>
          <p:nvPicPr>
            <p:cNvPr id="66" name="Google Shape;86;p7">
              <a:extLst>
                <a:ext uri="{FF2B5EF4-FFF2-40B4-BE49-F238E27FC236}">
                  <a16:creationId xmlns:a16="http://schemas.microsoft.com/office/drawing/2014/main" id="{F277F374-7B85-4147-BADB-EBEC0F115F5C}"/>
                </a:ext>
              </a:extLst>
            </p:cNvPr>
            <p:cNvPicPr preferRelativeResize="0"/>
            <p:nvPr/>
          </p:nvPicPr>
          <p:blipFill rotWithShape="1">
            <a:blip r:embed="rId68">
              <a:alphaModFix/>
            </a:blip>
            <a:srcRect/>
            <a:stretch/>
          </p:blipFill>
          <p:spPr>
            <a:xfrm>
              <a:off x="10893183" y="4653343"/>
              <a:ext cx="490226" cy="124192"/>
            </a:xfrm>
            <a:prstGeom prst="rect">
              <a:avLst/>
            </a:prstGeom>
            <a:noFill/>
            <a:ln>
              <a:noFill/>
            </a:ln>
          </p:spPr>
        </p:pic>
        <p:pic>
          <p:nvPicPr>
            <p:cNvPr id="67" name="Google Shape;87;p7">
              <a:extLst>
                <a:ext uri="{FF2B5EF4-FFF2-40B4-BE49-F238E27FC236}">
                  <a16:creationId xmlns:a16="http://schemas.microsoft.com/office/drawing/2014/main" id="{AD8D5FAE-3D91-4C0B-BB8E-D7BFB2FCD711}"/>
                </a:ext>
              </a:extLst>
            </p:cNvPr>
            <p:cNvPicPr preferRelativeResize="0"/>
            <p:nvPr/>
          </p:nvPicPr>
          <p:blipFill rotWithShape="1">
            <a:blip r:embed="rId69">
              <a:alphaModFix/>
            </a:blip>
            <a:srcRect/>
            <a:stretch/>
          </p:blipFill>
          <p:spPr>
            <a:xfrm>
              <a:off x="10332351" y="4632969"/>
              <a:ext cx="400038" cy="174804"/>
            </a:xfrm>
            <a:prstGeom prst="rect">
              <a:avLst/>
            </a:prstGeom>
            <a:noFill/>
            <a:ln>
              <a:noFill/>
            </a:ln>
          </p:spPr>
        </p:pic>
        <p:pic>
          <p:nvPicPr>
            <p:cNvPr id="68" name="Google Shape;88;p7">
              <a:extLst>
                <a:ext uri="{FF2B5EF4-FFF2-40B4-BE49-F238E27FC236}">
                  <a16:creationId xmlns:a16="http://schemas.microsoft.com/office/drawing/2014/main" id="{543DA1E8-264B-4A6D-B53E-D5FF8642D960}"/>
                </a:ext>
              </a:extLst>
            </p:cNvPr>
            <p:cNvPicPr preferRelativeResize="0"/>
            <p:nvPr/>
          </p:nvPicPr>
          <p:blipFill rotWithShape="1">
            <a:blip r:embed="rId70">
              <a:alphaModFix/>
            </a:blip>
            <a:srcRect/>
            <a:stretch/>
          </p:blipFill>
          <p:spPr>
            <a:xfrm>
              <a:off x="10048662" y="4885720"/>
              <a:ext cx="432824" cy="171244"/>
            </a:xfrm>
            <a:prstGeom prst="rect">
              <a:avLst/>
            </a:prstGeom>
            <a:noFill/>
            <a:ln>
              <a:noFill/>
            </a:ln>
          </p:spPr>
        </p:pic>
        <p:pic>
          <p:nvPicPr>
            <p:cNvPr id="72" name="Google Shape;92;p7">
              <a:extLst>
                <a:ext uri="{FF2B5EF4-FFF2-40B4-BE49-F238E27FC236}">
                  <a16:creationId xmlns:a16="http://schemas.microsoft.com/office/drawing/2014/main" id="{1F4E0596-E2BF-4B8D-B21A-D2310AEB3A7D}"/>
                </a:ext>
              </a:extLst>
            </p:cNvPr>
            <p:cNvPicPr preferRelativeResize="0"/>
            <p:nvPr/>
          </p:nvPicPr>
          <p:blipFill rotWithShape="1">
            <a:blip r:embed="rId71">
              <a:alphaModFix/>
            </a:blip>
            <a:srcRect/>
            <a:stretch/>
          </p:blipFill>
          <p:spPr>
            <a:xfrm>
              <a:off x="10669053" y="4845861"/>
              <a:ext cx="400039" cy="225729"/>
            </a:xfrm>
            <a:prstGeom prst="rect">
              <a:avLst/>
            </a:prstGeom>
            <a:noFill/>
            <a:ln>
              <a:noFill/>
            </a:ln>
          </p:spPr>
        </p:pic>
        <p:pic>
          <p:nvPicPr>
            <p:cNvPr id="120" name="Google Shape;150;p7">
              <a:extLst>
                <a:ext uri="{FF2B5EF4-FFF2-40B4-BE49-F238E27FC236}">
                  <a16:creationId xmlns:a16="http://schemas.microsoft.com/office/drawing/2014/main" id="{2E4E3804-E162-45BD-8056-931F34C1E895}"/>
                </a:ext>
              </a:extLst>
            </p:cNvPr>
            <p:cNvPicPr preferRelativeResize="0"/>
            <p:nvPr/>
          </p:nvPicPr>
          <p:blipFill rotWithShape="1">
            <a:blip r:embed="rId72">
              <a:alphaModFix/>
            </a:blip>
            <a:srcRect/>
            <a:stretch/>
          </p:blipFill>
          <p:spPr>
            <a:xfrm>
              <a:off x="7178567" y="4666463"/>
              <a:ext cx="528481" cy="176160"/>
            </a:xfrm>
            <a:prstGeom prst="rect">
              <a:avLst/>
            </a:prstGeom>
            <a:noFill/>
            <a:ln>
              <a:noFill/>
            </a:ln>
          </p:spPr>
        </p:pic>
        <p:pic>
          <p:nvPicPr>
            <p:cNvPr id="121" name="Google Shape;151;p7">
              <a:extLst>
                <a:ext uri="{FF2B5EF4-FFF2-40B4-BE49-F238E27FC236}">
                  <a16:creationId xmlns:a16="http://schemas.microsoft.com/office/drawing/2014/main" id="{10A31664-DB73-4A85-B4E9-4B2D8BE3351F}"/>
                </a:ext>
              </a:extLst>
            </p:cNvPr>
            <p:cNvPicPr preferRelativeResize="0"/>
            <p:nvPr/>
          </p:nvPicPr>
          <p:blipFill rotWithShape="1">
            <a:blip r:embed="rId73">
              <a:alphaModFix/>
            </a:blip>
            <a:srcRect/>
            <a:stretch/>
          </p:blipFill>
          <p:spPr>
            <a:xfrm>
              <a:off x="6323520" y="4979603"/>
              <a:ext cx="460285" cy="109317"/>
            </a:xfrm>
            <a:prstGeom prst="rect">
              <a:avLst/>
            </a:prstGeom>
            <a:noFill/>
            <a:ln>
              <a:noFill/>
            </a:ln>
          </p:spPr>
        </p:pic>
        <p:pic>
          <p:nvPicPr>
            <p:cNvPr id="122" name="Google Shape;152;p7">
              <a:extLst>
                <a:ext uri="{FF2B5EF4-FFF2-40B4-BE49-F238E27FC236}">
                  <a16:creationId xmlns:a16="http://schemas.microsoft.com/office/drawing/2014/main" id="{7DDB110D-0377-482E-9064-F77A17175782}"/>
                </a:ext>
              </a:extLst>
            </p:cNvPr>
            <p:cNvPicPr preferRelativeResize="0"/>
            <p:nvPr/>
          </p:nvPicPr>
          <p:blipFill rotWithShape="1">
            <a:blip r:embed="rId74">
              <a:alphaModFix/>
            </a:blip>
            <a:srcRect/>
            <a:stretch/>
          </p:blipFill>
          <p:spPr>
            <a:xfrm>
              <a:off x="6876603" y="4940468"/>
              <a:ext cx="697993" cy="144087"/>
            </a:xfrm>
            <a:prstGeom prst="rect">
              <a:avLst/>
            </a:prstGeom>
            <a:noFill/>
            <a:ln>
              <a:noFill/>
            </a:ln>
          </p:spPr>
        </p:pic>
        <p:pic>
          <p:nvPicPr>
            <p:cNvPr id="123" name="Google Shape;153;p7">
              <a:extLst>
                <a:ext uri="{FF2B5EF4-FFF2-40B4-BE49-F238E27FC236}">
                  <a16:creationId xmlns:a16="http://schemas.microsoft.com/office/drawing/2014/main" id="{A4A534FB-864C-46FF-990C-2CBAD4165DF6}"/>
                </a:ext>
              </a:extLst>
            </p:cNvPr>
            <p:cNvPicPr preferRelativeResize="0"/>
            <p:nvPr/>
          </p:nvPicPr>
          <p:blipFill rotWithShape="1">
            <a:blip r:embed="rId75">
              <a:alphaModFix/>
            </a:blip>
            <a:srcRect/>
            <a:stretch/>
          </p:blipFill>
          <p:spPr>
            <a:xfrm>
              <a:off x="5336562" y="4649699"/>
              <a:ext cx="769023" cy="552849"/>
            </a:xfrm>
            <a:prstGeom prst="rect">
              <a:avLst/>
            </a:prstGeom>
            <a:noFill/>
            <a:ln>
              <a:noFill/>
            </a:ln>
          </p:spPr>
        </p:pic>
        <p:pic>
          <p:nvPicPr>
            <p:cNvPr id="124" name="Google Shape;154;p7">
              <a:extLst>
                <a:ext uri="{FF2B5EF4-FFF2-40B4-BE49-F238E27FC236}">
                  <a16:creationId xmlns:a16="http://schemas.microsoft.com/office/drawing/2014/main" id="{B889BE99-924B-46D7-8BD1-B02FE2F18ABD}"/>
                </a:ext>
              </a:extLst>
            </p:cNvPr>
            <p:cNvPicPr preferRelativeResize="0"/>
            <p:nvPr/>
          </p:nvPicPr>
          <p:blipFill rotWithShape="1">
            <a:blip r:embed="rId76">
              <a:alphaModFix/>
            </a:blip>
            <a:srcRect/>
            <a:stretch/>
          </p:blipFill>
          <p:spPr>
            <a:xfrm>
              <a:off x="5991895" y="4916420"/>
              <a:ext cx="238827" cy="209889"/>
            </a:xfrm>
            <a:prstGeom prst="rect">
              <a:avLst/>
            </a:prstGeom>
            <a:noFill/>
            <a:ln>
              <a:noFill/>
            </a:ln>
          </p:spPr>
        </p:pic>
        <p:pic>
          <p:nvPicPr>
            <p:cNvPr id="125" name="Google Shape;155;p7">
              <a:extLst>
                <a:ext uri="{FF2B5EF4-FFF2-40B4-BE49-F238E27FC236}">
                  <a16:creationId xmlns:a16="http://schemas.microsoft.com/office/drawing/2014/main" id="{4737D7A8-5059-4957-A498-810FF8E44F01}"/>
                </a:ext>
              </a:extLst>
            </p:cNvPr>
            <p:cNvPicPr preferRelativeResize="0"/>
            <p:nvPr/>
          </p:nvPicPr>
          <p:blipFill rotWithShape="1">
            <a:blip r:embed="rId77">
              <a:alphaModFix/>
            </a:blip>
            <a:srcRect/>
            <a:stretch/>
          </p:blipFill>
          <p:spPr>
            <a:xfrm>
              <a:off x="5396351" y="5717600"/>
              <a:ext cx="528876" cy="147103"/>
            </a:xfrm>
            <a:prstGeom prst="rect">
              <a:avLst/>
            </a:prstGeom>
            <a:noFill/>
            <a:ln>
              <a:noFill/>
            </a:ln>
          </p:spPr>
        </p:pic>
        <p:pic>
          <p:nvPicPr>
            <p:cNvPr id="126" name="Google Shape;156;p7">
              <a:extLst>
                <a:ext uri="{FF2B5EF4-FFF2-40B4-BE49-F238E27FC236}">
                  <a16:creationId xmlns:a16="http://schemas.microsoft.com/office/drawing/2014/main" id="{5F619C5A-649D-4069-8602-E7E9628E1B4E}"/>
                </a:ext>
              </a:extLst>
            </p:cNvPr>
            <p:cNvPicPr preferRelativeResize="0"/>
            <p:nvPr/>
          </p:nvPicPr>
          <p:blipFill rotWithShape="1">
            <a:blip r:embed="rId78">
              <a:alphaModFix/>
            </a:blip>
            <a:srcRect/>
            <a:stretch/>
          </p:blipFill>
          <p:spPr>
            <a:xfrm>
              <a:off x="6069928" y="5113399"/>
              <a:ext cx="640734" cy="290973"/>
            </a:xfrm>
            <a:prstGeom prst="rect">
              <a:avLst/>
            </a:prstGeom>
            <a:solidFill>
              <a:srgbClr val="CFE3EE"/>
            </a:solidFill>
            <a:ln>
              <a:noFill/>
            </a:ln>
          </p:spPr>
        </p:pic>
        <p:pic>
          <p:nvPicPr>
            <p:cNvPr id="127" name="Google Shape;157;p7">
              <a:extLst>
                <a:ext uri="{FF2B5EF4-FFF2-40B4-BE49-F238E27FC236}">
                  <a16:creationId xmlns:a16="http://schemas.microsoft.com/office/drawing/2014/main" id="{3386BFEA-272B-44E8-A912-A87D1D40BD90}"/>
                </a:ext>
              </a:extLst>
            </p:cNvPr>
            <p:cNvPicPr preferRelativeResize="0"/>
            <p:nvPr/>
          </p:nvPicPr>
          <p:blipFill rotWithShape="1">
            <a:blip r:embed="rId79">
              <a:alphaModFix/>
            </a:blip>
            <a:srcRect/>
            <a:stretch/>
          </p:blipFill>
          <p:spPr>
            <a:xfrm>
              <a:off x="6883676" y="5207930"/>
              <a:ext cx="722991" cy="86088"/>
            </a:xfrm>
            <a:prstGeom prst="rect">
              <a:avLst/>
            </a:prstGeom>
            <a:noFill/>
            <a:ln>
              <a:noFill/>
            </a:ln>
          </p:spPr>
        </p:pic>
        <p:pic>
          <p:nvPicPr>
            <p:cNvPr id="128" name="Google Shape;158;p7">
              <a:extLst>
                <a:ext uri="{FF2B5EF4-FFF2-40B4-BE49-F238E27FC236}">
                  <a16:creationId xmlns:a16="http://schemas.microsoft.com/office/drawing/2014/main" id="{8E6CECEE-9655-41C7-A098-D0DFCC4F3F24}"/>
                </a:ext>
              </a:extLst>
            </p:cNvPr>
            <p:cNvPicPr preferRelativeResize="0"/>
            <p:nvPr/>
          </p:nvPicPr>
          <p:blipFill rotWithShape="1">
            <a:blip r:embed="rId80">
              <a:alphaModFix/>
            </a:blip>
            <a:srcRect/>
            <a:stretch/>
          </p:blipFill>
          <p:spPr>
            <a:xfrm>
              <a:off x="5379162" y="4876476"/>
              <a:ext cx="519938" cy="289778"/>
            </a:xfrm>
            <a:prstGeom prst="rect">
              <a:avLst/>
            </a:prstGeom>
            <a:noFill/>
            <a:ln>
              <a:noFill/>
            </a:ln>
          </p:spPr>
        </p:pic>
        <p:pic>
          <p:nvPicPr>
            <p:cNvPr id="129" name="Google Shape;159;p7" descr="A close up of a logo&#10;&#10;Description generated with high confidence">
              <a:extLst>
                <a:ext uri="{FF2B5EF4-FFF2-40B4-BE49-F238E27FC236}">
                  <a16:creationId xmlns:a16="http://schemas.microsoft.com/office/drawing/2014/main" id="{5F3AA90D-4E68-4737-A676-0BF53352A0B3}"/>
                </a:ext>
              </a:extLst>
            </p:cNvPr>
            <p:cNvPicPr preferRelativeResize="0"/>
            <p:nvPr/>
          </p:nvPicPr>
          <p:blipFill rotWithShape="1">
            <a:blip r:embed="rId81">
              <a:alphaModFix/>
            </a:blip>
            <a:srcRect/>
            <a:stretch/>
          </p:blipFill>
          <p:spPr>
            <a:xfrm>
              <a:off x="6491484" y="4678778"/>
              <a:ext cx="653714" cy="186359"/>
            </a:xfrm>
            <a:prstGeom prst="rect">
              <a:avLst/>
            </a:prstGeom>
            <a:noFill/>
            <a:ln>
              <a:noFill/>
            </a:ln>
          </p:spPr>
        </p:pic>
        <p:pic>
          <p:nvPicPr>
            <p:cNvPr id="130" name="Google Shape;160;p7">
              <a:extLst>
                <a:ext uri="{FF2B5EF4-FFF2-40B4-BE49-F238E27FC236}">
                  <a16:creationId xmlns:a16="http://schemas.microsoft.com/office/drawing/2014/main" id="{CDDF9230-C4EC-4E5A-A4CB-A697889B6B02}"/>
                </a:ext>
              </a:extLst>
            </p:cNvPr>
            <p:cNvPicPr preferRelativeResize="0"/>
            <p:nvPr/>
          </p:nvPicPr>
          <p:blipFill rotWithShape="1">
            <a:blip r:embed="rId82">
              <a:alphaModFix/>
            </a:blip>
            <a:srcRect/>
            <a:stretch/>
          </p:blipFill>
          <p:spPr>
            <a:xfrm>
              <a:off x="5425196" y="5201818"/>
              <a:ext cx="551745" cy="132063"/>
            </a:xfrm>
            <a:prstGeom prst="rect">
              <a:avLst/>
            </a:prstGeom>
            <a:noFill/>
            <a:ln>
              <a:noFill/>
            </a:ln>
          </p:spPr>
        </p:pic>
        <p:pic>
          <p:nvPicPr>
            <p:cNvPr id="132" name="Google Shape;162;p7">
              <a:extLst>
                <a:ext uri="{FF2B5EF4-FFF2-40B4-BE49-F238E27FC236}">
                  <a16:creationId xmlns:a16="http://schemas.microsoft.com/office/drawing/2014/main" id="{CA8C91BC-2E56-41BB-A9EB-232FF0BA1560}"/>
                </a:ext>
              </a:extLst>
            </p:cNvPr>
            <p:cNvPicPr preferRelativeResize="0"/>
            <p:nvPr/>
          </p:nvPicPr>
          <p:blipFill rotWithShape="1">
            <a:blip r:embed="rId83">
              <a:alphaModFix/>
            </a:blip>
            <a:srcRect/>
            <a:stretch/>
          </p:blipFill>
          <p:spPr>
            <a:xfrm>
              <a:off x="7705865" y="4944805"/>
              <a:ext cx="558107" cy="155030"/>
            </a:xfrm>
            <a:prstGeom prst="rect">
              <a:avLst/>
            </a:prstGeom>
            <a:noFill/>
            <a:ln>
              <a:noFill/>
            </a:ln>
          </p:spPr>
        </p:pic>
        <p:pic>
          <p:nvPicPr>
            <p:cNvPr id="133" name="Google Shape;163;p7">
              <a:extLst>
                <a:ext uri="{FF2B5EF4-FFF2-40B4-BE49-F238E27FC236}">
                  <a16:creationId xmlns:a16="http://schemas.microsoft.com/office/drawing/2014/main" id="{77E10995-C170-4411-9779-F0C4A7093C12}"/>
                </a:ext>
              </a:extLst>
            </p:cNvPr>
            <p:cNvPicPr preferRelativeResize="0"/>
            <p:nvPr/>
          </p:nvPicPr>
          <p:blipFill rotWithShape="1">
            <a:blip r:embed="rId84">
              <a:alphaModFix/>
            </a:blip>
            <a:srcRect/>
            <a:stretch/>
          </p:blipFill>
          <p:spPr>
            <a:xfrm>
              <a:off x="5345801" y="5439263"/>
              <a:ext cx="798492" cy="172960"/>
            </a:xfrm>
            <a:prstGeom prst="rect">
              <a:avLst/>
            </a:prstGeom>
            <a:noFill/>
            <a:ln>
              <a:noFill/>
            </a:ln>
          </p:spPr>
        </p:pic>
        <p:pic>
          <p:nvPicPr>
            <p:cNvPr id="134" name="Google Shape;164;p7">
              <a:extLst>
                <a:ext uri="{FF2B5EF4-FFF2-40B4-BE49-F238E27FC236}">
                  <a16:creationId xmlns:a16="http://schemas.microsoft.com/office/drawing/2014/main" id="{8EEE2132-41B2-4960-8799-C6D9B21E7100}"/>
                </a:ext>
              </a:extLst>
            </p:cNvPr>
            <p:cNvPicPr preferRelativeResize="0"/>
            <p:nvPr/>
          </p:nvPicPr>
          <p:blipFill rotWithShape="1">
            <a:blip r:embed="rId85">
              <a:alphaModFix/>
            </a:blip>
            <a:srcRect/>
            <a:stretch/>
          </p:blipFill>
          <p:spPr>
            <a:xfrm>
              <a:off x="7660863" y="5179945"/>
              <a:ext cx="648126" cy="140296"/>
            </a:xfrm>
            <a:prstGeom prst="rect">
              <a:avLst/>
            </a:prstGeom>
            <a:noFill/>
            <a:ln>
              <a:noFill/>
            </a:ln>
          </p:spPr>
        </p:pic>
        <p:pic>
          <p:nvPicPr>
            <p:cNvPr id="135" name="Google Shape;165;p7">
              <a:extLst>
                <a:ext uri="{FF2B5EF4-FFF2-40B4-BE49-F238E27FC236}">
                  <a16:creationId xmlns:a16="http://schemas.microsoft.com/office/drawing/2014/main" id="{849C3445-42B7-4A2F-8D23-86243BAA1A57}"/>
                </a:ext>
              </a:extLst>
            </p:cNvPr>
            <p:cNvPicPr preferRelativeResize="0"/>
            <p:nvPr/>
          </p:nvPicPr>
          <p:blipFill rotWithShape="1">
            <a:blip r:embed="rId86">
              <a:alphaModFix/>
            </a:blip>
            <a:srcRect/>
            <a:stretch/>
          </p:blipFill>
          <p:spPr>
            <a:xfrm>
              <a:off x="6253206" y="5465071"/>
              <a:ext cx="805609" cy="141189"/>
            </a:xfrm>
            <a:prstGeom prst="rect">
              <a:avLst/>
            </a:prstGeom>
            <a:noFill/>
            <a:ln>
              <a:noFill/>
            </a:ln>
          </p:spPr>
        </p:pic>
        <p:pic>
          <p:nvPicPr>
            <p:cNvPr id="136" name="Google Shape;166;p7">
              <a:extLst>
                <a:ext uri="{FF2B5EF4-FFF2-40B4-BE49-F238E27FC236}">
                  <a16:creationId xmlns:a16="http://schemas.microsoft.com/office/drawing/2014/main" id="{407D99C1-B0CB-4AC7-91BA-5C1F9A5722ED}"/>
                </a:ext>
              </a:extLst>
            </p:cNvPr>
            <p:cNvPicPr preferRelativeResize="0"/>
            <p:nvPr/>
          </p:nvPicPr>
          <p:blipFill rotWithShape="1">
            <a:blip r:embed="rId87">
              <a:alphaModFix/>
            </a:blip>
            <a:srcRect/>
            <a:stretch/>
          </p:blipFill>
          <p:spPr>
            <a:xfrm>
              <a:off x="7167712" y="5378257"/>
              <a:ext cx="693551" cy="225540"/>
            </a:xfrm>
            <a:prstGeom prst="rect">
              <a:avLst/>
            </a:prstGeom>
            <a:noFill/>
            <a:ln>
              <a:noFill/>
            </a:ln>
          </p:spPr>
        </p:pic>
        <p:pic>
          <p:nvPicPr>
            <p:cNvPr id="137" name="Google Shape;167;p7">
              <a:extLst>
                <a:ext uri="{FF2B5EF4-FFF2-40B4-BE49-F238E27FC236}">
                  <a16:creationId xmlns:a16="http://schemas.microsoft.com/office/drawing/2014/main" id="{993983DD-7E57-4C8C-B1A6-0F27813D4377}"/>
                </a:ext>
              </a:extLst>
            </p:cNvPr>
            <p:cNvPicPr preferRelativeResize="0"/>
            <p:nvPr/>
          </p:nvPicPr>
          <p:blipFill rotWithShape="1">
            <a:blip r:embed="rId88">
              <a:alphaModFix/>
            </a:blip>
            <a:srcRect/>
            <a:stretch/>
          </p:blipFill>
          <p:spPr>
            <a:xfrm>
              <a:off x="7715616" y="5433433"/>
              <a:ext cx="538622" cy="169281"/>
            </a:xfrm>
            <a:prstGeom prst="rect">
              <a:avLst/>
            </a:prstGeom>
            <a:noFill/>
            <a:ln>
              <a:noFill/>
            </a:ln>
          </p:spPr>
        </p:pic>
        <p:pic>
          <p:nvPicPr>
            <p:cNvPr id="138" name="Google Shape;168;p7">
              <a:extLst>
                <a:ext uri="{FF2B5EF4-FFF2-40B4-BE49-F238E27FC236}">
                  <a16:creationId xmlns:a16="http://schemas.microsoft.com/office/drawing/2014/main" id="{714A14EC-6663-4A3A-A061-2BA27AC5242B}"/>
                </a:ext>
              </a:extLst>
            </p:cNvPr>
            <p:cNvPicPr preferRelativeResize="0"/>
            <p:nvPr/>
          </p:nvPicPr>
          <p:blipFill rotWithShape="1">
            <a:blip r:embed="rId89">
              <a:alphaModFix/>
            </a:blip>
            <a:srcRect/>
            <a:stretch/>
          </p:blipFill>
          <p:spPr>
            <a:xfrm>
              <a:off x="5992202" y="4661506"/>
              <a:ext cx="465922" cy="149094"/>
            </a:xfrm>
            <a:prstGeom prst="rect">
              <a:avLst/>
            </a:prstGeom>
            <a:noFill/>
            <a:ln>
              <a:noFill/>
            </a:ln>
          </p:spPr>
        </p:pic>
        <p:pic>
          <p:nvPicPr>
            <p:cNvPr id="139" name="Google Shape;169;p7">
              <a:extLst>
                <a:ext uri="{FF2B5EF4-FFF2-40B4-BE49-F238E27FC236}">
                  <a16:creationId xmlns:a16="http://schemas.microsoft.com/office/drawing/2014/main" id="{17526706-C2C8-46A9-94DA-00401511999B}"/>
                </a:ext>
              </a:extLst>
            </p:cNvPr>
            <p:cNvPicPr preferRelativeResize="0"/>
            <p:nvPr/>
          </p:nvPicPr>
          <p:blipFill rotWithShape="1">
            <a:blip r:embed="rId90">
              <a:alphaModFix/>
            </a:blip>
            <a:srcRect/>
            <a:stretch/>
          </p:blipFill>
          <p:spPr>
            <a:xfrm>
              <a:off x="5984628" y="5717600"/>
              <a:ext cx="697989" cy="186711"/>
            </a:xfrm>
            <a:prstGeom prst="rect">
              <a:avLst/>
            </a:prstGeom>
            <a:noFill/>
            <a:ln>
              <a:noFill/>
            </a:ln>
          </p:spPr>
        </p:pic>
        <p:pic>
          <p:nvPicPr>
            <p:cNvPr id="140" name="Google Shape;170;p7">
              <a:extLst>
                <a:ext uri="{FF2B5EF4-FFF2-40B4-BE49-F238E27FC236}">
                  <a16:creationId xmlns:a16="http://schemas.microsoft.com/office/drawing/2014/main" id="{E8787C45-D3FA-4BF0-988D-0144572DE39C}"/>
                </a:ext>
              </a:extLst>
            </p:cNvPr>
            <p:cNvPicPr preferRelativeResize="0"/>
            <p:nvPr/>
          </p:nvPicPr>
          <p:blipFill rotWithShape="1">
            <a:blip r:embed="rId91">
              <a:alphaModFix/>
            </a:blip>
            <a:srcRect/>
            <a:stretch/>
          </p:blipFill>
          <p:spPr>
            <a:xfrm>
              <a:off x="6761059" y="5777322"/>
              <a:ext cx="844127" cy="95511"/>
            </a:xfrm>
            <a:prstGeom prst="rect">
              <a:avLst/>
            </a:prstGeom>
            <a:noFill/>
            <a:ln>
              <a:noFill/>
            </a:ln>
          </p:spPr>
        </p:pic>
        <p:pic>
          <p:nvPicPr>
            <p:cNvPr id="141" name="Google Shape;171;p7">
              <a:extLst>
                <a:ext uri="{FF2B5EF4-FFF2-40B4-BE49-F238E27FC236}">
                  <a16:creationId xmlns:a16="http://schemas.microsoft.com/office/drawing/2014/main" id="{1D817D06-600F-4BF4-80EC-57CD4C2145F3}"/>
                </a:ext>
              </a:extLst>
            </p:cNvPr>
            <p:cNvPicPr preferRelativeResize="0"/>
            <p:nvPr/>
          </p:nvPicPr>
          <p:blipFill rotWithShape="1">
            <a:blip r:embed="rId92">
              <a:alphaModFix/>
            </a:blip>
            <a:srcRect/>
            <a:stretch/>
          </p:blipFill>
          <p:spPr>
            <a:xfrm>
              <a:off x="7737706" y="5694482"/>
              <a:ext cx="697989" cy="193337"/>
            </a:xfrm>
            <a:prstGeom prst="rect">
              <a:avLst/>
            </a:prstGeom>
            <a:noFill/>
            <a:ln>
              <a:noFill/>
            </a:ln>
          </p:spPr>
        </p:pic>
        <p:pic>
          <p:nvPicPr>
            <p:cNvPr id="142" name="Google Shape;172;p7">
              <a:extLst>
                <a:ext uri="{FF2B5EF4-FFF2-40B4-BE49-F238E27FC236}">
                  <a16:creationId xmlns:a16="http://schemas.microsoft.com/office/drawing/2014/main" id="{32B73952-4618-47FA-A730-7E832FE2180B}"/>
                </a:ext>
              </a:extLst>
            </p:cNvPr>
            <p:cNvPicPr preferRelativeResize="0"/>
            <p:nvPr/>
          </p:nvPicPr>
          <p:blipFill rotWithShape="1">
            <a:blip r:embed="rId93">
              <a:alphaModFix/>
            </a:blip>
            <a:srcRect/>
            <a:stretch/>
          </p:blipFill>
          <p:spPr>
            <a:xfrm>
              <a:off x="7779683" y="4677245"/>
              <a:ext cx="589019" cy="158925"/>
            </a:xfrm>
            <a:prstGeom prst="rect">
              <a:avLst/>
            </a:prstGeom>
            <a:noFill/>
            <a:ln>
              <a:noFill/>
            </a:ln>
          </p:spPr>
        </p:pic>
      </p:grpSp>
      <p:grpSp>
        <p:nvGrpSpPr>
          <p:cNvPr id="173" name="Group 172">
            <a:extLst>
              <a:ext uri="{FF2B5EF4-FFF2-40B4-BE49-F238E27FC236}">
                <a16:creationId xmlns:a16="http://schemas.microsoft.com/office/drawing/2014/main" id="{6938E1C7-7D74-4680-A9B4-15656C9F1A6E}"/>
              </a:ext>
            </a:extLst>
          </p:cNvPr>
          <p:cNvGrpSpPr/>
          <p:nvPr/>
        </p:nvGrpSpPr>
        <p:grpSpPr>
          <a:xfrm>
            <a:off x="5362632" y="2883149"/>
            <a:ext cx="6458028" cy="1223400"/>
            <a:chOff x="5361044" y="2963831"/>
            <a:chExt cx="6458028" cy="1223400"/>
          </a:xfrm>
        </p:grpSpPr>
        <p:pic>
          <p:nvPicPr>
            <p:cNvPr id="83" name="Google Shape;104;p7">
              <a:extLst>
                <a:ext uri="{FF2B5EF4-FFF2-40B4-BE49-F238E27FC236}">
                  <a16:creationId xmlns:a16="http://schemas.microsoft.com/office/drawing/2014/main" id="{271313E3-75B7-427A-AA9E-0E524AA6EFBD}"/>
                </a:ext>
              </a:extLst>
            </p:cNvPr>
            <p:cNvPicPr preferRelativeResize="0"/>
            <p:nvPr/>
          </p:nvPicPr>
          <p:blipFill rotWithShape="1">
            <a:blip r:embed="rId94">
              <a:alphaModFix/>
            </a:blip>
            <a:srcRect/>
            <a:stretch/>
          </p:blipFill>
          <p:spPr>
            <a:xfrm>
              <a:off x="6037485" y="2963831"/>
              <a:ext cx="595198" cy="201194"/>
            </a:xfrm>
            <a:prstGeom prst="rect">
              <a:avLst/>
            </a:prstGeom>
            <a:noFill/>
            <a:ln>
              <a:noFill/>
            </a:ln>
          </p:spPr>
        </p:pic>
        <p:pic>
          <p:nvPicPr>
            <p:cNvPr id="84" name="Google Shape;105;p7">
              <a:extLst>
                <a:ext uri="{FF2B5EF4-FFF2-40B4-BE49-F238E27FC236}">
                  <a16:creationId xmlns:a16="http://schemas.microsoft.com/office/drawing/2014/main" id="{255560D5-19CC-4941-BA99-AB1062C209E8}"/>
                </a:ext>
              </a:extLst>
            </p:cNvPr>
            <p:cNvPicPr preferRelativeResize="0"/>
            <p:nvPr/>
          </p:nvPicPr>
          <p:blipFill rotWithShape="1">
            <a:blip r:embed="rId95">
              <a:alphaModFix/>
            </a:blip>
            <a:srcRect/>
            <a:stretch/>
          </p:blipFill>
          <p:spPr>
            <a:xfrm>
              <a:off x="7604476" y="3943181"/>
              <a:ext cx="612153" cy="107127"/>
            </a:xfrm>
            <a:prstGeom prst="rect">
              <a:avLst/>
            </a:prstGeom>
            <a:noFill/>
            <a:ln>
              <a:noFill/>
            </a:ln>
          </p:spPr>
        </p:pic>
        <p:pic>
          <p:nvPicPr>
            <p:cNvPr id="85" name="Google Shape;106;p7">
              <a:extLst>
                <a:ext uri="{FF2B5EF4-FFF2-40B4-BE49-F238E27FC236}">
                  <a16:creationId xmlns:a16="http://schemas.microsoft.com/office/drawing/2014/main" id="{5C45725C-2C7C-46F1-B6FF-96D18FF344E1}"/>
                </a:ext>
              </a:extLst>
            </p:cNvPr>
            <p:cNvPicPr preferRelativeResize="0"/>
            <p:nvPr/>
          </p:nvPicPr>
          <p:blipFill rotWithShape="1">
            <a:blip r:embed="rId96">
              <a:alphaModFix/>
            </a:blip>
            <a:srcRect/>
            <a:stretch/>
          </p:blipFill>
          <p:spPr>
            <a:xfrm>
              <a:off x="5361044" y="3523766"/>
              <a:ext cx="613197" cy="122639"/>
            </a:xfrm>
            <a:prstGeom prst="rect">
              <a:avLst/>
            </a:prstGeom>
            <a:noFill/>
            <a:ln>
              <a:noFill/>
            </a:ln>
          </p:spPr>
        </p:pic>
        <p:pic>
          <p:nvPicPr>
            <p:cNvPr id="86" name="Google Shape;107;p7">
              <a:extLst>
                <a:ext uri="{FF2B5EF4-FFF2-40B4-BE49-F238E27FC236}">
                  <a16:creationId xmlns:a16="http://schemas.microsoft.com/office/drawing/2014/main" id="{ACF0524B-B57B-4070-9C3E-78279B1AB4CA}"/>
                </a:ext>
              </a:extLst>
            </p:cNvPr>
            <p:cNvPicPr preferRelativeResize="0"/>
            <p:nvPr/>
          </p:nvPicPr>
          <p:blipFill rotWithShape="1">
            <a:blip r:embed="rId97">
              <a:alphaModFix/>
            </a:blip>
            <a:srcRect/>
            <a:stretch/>
          </p:blipFill>
          <p:spPr>
            <a:xfrm>
              <a:off x="7720634" y="3180609"/>
              <a:ext cx="519940" cy="240544"/>
            </a:xfrm>
            <a:prstGeom prst="rect">
              <a:avLst/>
            </a:prstGeom>
            <a:noFill/>
            <a:ln>
              <a:noFill/>
            </a:ln>
          </p:spPr>
        </p:pic>
        <p:pic>
          <p:nvPicPr>
            <p:cNvPr id="87" name="Google Shape;108;p7">
              <a:extLst>
                <a:ext uri="{FF2B5EF4-FFF2-40B4-BE49-F238E27FC236}">
                  <a16:creationId xmlns:a16="http://schemas.microsoft.com/office/drawing/2014/main" id="{14DD60AE-D6DB-4FEE-85ED-B05658C43453}"/>
                </a:ext>
              </a:extLst>
            </p:cNvPr>
            <p:cNvPicPr preferRelativeResize="0"/>
            <p:nvPr/>
          </p:nvPicPr>
          <p:blipFill rotWithShape="1">
            <a:blip r:embed="rId98">
              <a:alphaModFix/>
            </a:blip>
            <a:srcRect/>
            <a:stretch/>
          </p:blipFill>
          <p:spPr>
            <a:xfrm>
              <a:off x="6786096" y="2983630"/>
              <a:ext cx="722997" cy="161594"/>
            </a:xfrm>
            <a:prstGeom prst="rect">
              <a:avLst/>
            </a:prstGeom>
            <a:noFill/>
            <a:ln>
              <a:noFill/>
            </a:ln>
          </p:spPr>
        </p:pic>
        <p:pic>
          <p:nvPicPr>
            <p:cNvPr id="88" name="Google Shape;109;p7">
              <a:extLst>
                <a:ext uri="{FF2B5EF4-FFF2-40B4-BE49-F238E27FC236}">
                  <a16:creationId xmlns:a16="http://schemas.microsoft.com/office/drawing/2014/main" id="{09A55C81-625B-40FF-B50F-CA24D90D7129}"/>
                </a:ext>
              </a:extLst>
            </p:cNvPr>
            <p:cNvPicPr preferRelativeResize="0"/>
            <p:nvPr/>
          </p:nvPicPr>
          <p:blipFill rotWithShape="1">
            <a:blip r:embed="rId99">
              <a:alphaModFix/>
            </a:blip>
            <a:srcRect/>
            <a:stretch/>
          </p:blipFill>
          <p:spPr>
            <a:xfrm>
              <a:off x="7573149" y="3410161"/>
              <a:ext cx="674823" cy="149676"/>
            </a:xfrm>
            <a:prstGeom prst="rect">
              <a:avLst/>
            </a:prstGeom>
            <a:noFill/>
            <a:ln>
              <a:noFill/>
            </a:ln>
          </p:spPr>
        </p:pic>
        <p:pic>
          <p:nvPicPr>
            <p:cNvPr id="89" name="Google Shape;110;p7">
              <a:extLst>
                <a:ext uri="{FF2B5EF4-FFF2-40B4-BE49-F238E27FC236}">
                  <a16:creationId xmlns:a16="http://schemas.microsoft.com/office/drawing/2014/main" id="{160B1677-01E9-4280-9CAD-0B23C8A74B03}"/>
                </a:ext>
              </a:extLst>
            </p:cNvPr>
            <p:cNvPicPr preferRelativeResize="0"/>
            <p:nvPr/>
          </p:nvPicPr>
          <p:blipFill rotWithShape="1">
            <a:blip r:embed="rId100">
              <a:alphaModFix/>
            </a:blip>
            <a:srcRect/>
            <a:stretch/>
          </p:blipFill>
          <p:spPr>
            <a:xfrm>
              <a:off x="6765798" y="3395108"/>
              <a:ext cx="658969" cy="190013"/>
            </a:xfrm>
            <a:prstGeom prst="rect">
              <a:avLst/>
            </a:prstGeom>
            <a:noFill/>
            <a:ln>
              <a:noFill/>
            </a:ln>
          </p:spPr>
        </p:pic>
        <p:pic>
          <p:nvPicPr>
            <p:cNvPr id="90" name="Google Shape;111;p7">
              <a:extLst>
                <a:ext uri="{FF2B5EF4-FFF2-40B4-BE49-F238E27FC236}">
                  <a16:creationId xmlns:a16="http://schemas.microsoft.com/office/drawing/2014/main" id="{AE22BE7F-142F-4F17-9B33-BACD59F75CF0}"/>
                </a:ext>
              </a:extLst>
            </p:cNvPr>
            <p:cNvPicPr preferRelativeResize="0"/>
            <p:nvPr/>
          </p:nvPicPr>
          <p:blipFill rotWithShape="1">
            <a:blip r:embed="rId101">
              <a:alphaModFix/>
            </a:blip>
            <a:srcRect/>
            <a:stretch/>
          </p:blipFill>
          <p:spPr>
            <a:xfrm>
              <a:off x="6894196" y="3641522"/>
              <a:ext cx="609604" cy="264650"/>
            </a:xfrm>
            <a:prstGeom prst="rect">
              <a:avLst/>
            </a:prstGeom>
            <a:noFill/>
            <a:ln>
              <a:noFill/>
            </a:ln>
          </p:spPr>
        </p:pic>
        <p:pic>
          <p:nvPicPr>
            <p:cNvPr id="91" name="Google Shape;112;p7">
              <a:extLst>
                <a:ext uri="{FF2B5EF4-FFF2-40B4-BE49-F238E27FC236}">
                  <a16:creationId xmlns:a16="http://schemas.microsoft.com/office/drawing/2014/main" id="{AF46FBF4-3242-4A6D-ADFF-5EBF3063E16E}"/>
                </a:ext>
              </a:extLst>
            </p:cNvPr>
            <p:cNvPicPr preferRelativeResize="0"/>
            <p:nvPr/>
          </p:nvPicPr>
          <p:blipFill rotWithShape="1">
            <a:blip r:embed="rId102">
              <a:alphaModFix/>
            </a:blip>
            <a:srcRect/>
            <a:stretch/>
          </p:blipFill>
          <p:spPr>
            <a:xfrm>
              <a:off x="6962000" y="3910989"/>
              <a:ext cx="467080" cy="145962"/>
            </a:xfrm>
            <a:prstGeom prst="rect">
              <a:avLst/>
            </a:prstGeom>
            <a:noFill/>
            <a:ln>
              <a:noFill/>
            </a:ln>
          </p:spPr>
        </p:pic>
        <p:pic>
          <p:nvPicPr>
            <p:cNvPr id="92" name="Google Shape;114;p7">
              <a:extLst>
                <a:ext uri="{FF2B5EF4-FFF2-40B4-BE49-F238E27FC236}">
                  <a16:creationId xmlns:a16="http://schemas.microsoft.com/office/drawing/2014/main" id="{0743D729-6E5C-4852-A7BB-509AEF895A61}"/>
                </a:ext>
              </a:extLst>
            </p:cNvPr>
            <p:cNvPicPr preferRelativeResize="0"/>
            <p:nvPr/>
          </p:nvPicPr>
          <p:blipFill rotWithShape="1">
            <a:blip r:embed="rId103">
              <a:alphaModFix/>
            </a:blip>
            <a:srcRect/>
            <a:stretch/>
          </p:blipFill>
          <p:spPr>
            <a:xfrm>
              <a:off x="6196860" y="3197526"/>
              <a:ext cx="353431" cy="166450"/>
            </a:xfrm>
            <a:prstGeom prst="rect">
              <a:avLst/>
            </a:prstGeom>
            <a:noFill/>
            <a:ln>
              <a:noFill/>
            </a:ln>
          </p:spPr>
        </p:pic>
        <p:pic>
          <p:nvPicPr>
            <p:cNvPr id="93" name="Google Shape;116;p7">
              <a:extLst>
                <a:ext uri="{FF2B5EF4-FFF2-40B4-BE49-F238E27FC236}">
                  <a16:creationId xmlns:a16="http://schemas.microsoft.com/office/drawing/2014/main" id="{ABD0491D-0099-4892-88AD-330A93220120}"/>
                </a:ext>
              </a:extLst>
            </p:cNvPr>
            <p:cNvPicPr preferRelativeResize="0"/>
            <p:nvPr/>
          </p:nvPicPr>
          <p:blipFill rotWithShape="1">
            <a:blip r:embed="rId104">
              <a:alphaModFix/>
            </a:blip>
            <a:srcRect/>
            <a:stretch/>
          </p:blipFill>
          <p:spPr>
            <a:xfrm>
              <a:off x="6069421" y="3423715"/>
              <a:ext cx="564696" cy="218285"/>
            </a:xfrm>
            <a:prstGeom prst="rect">
              <a:avLst/>
            </a:prstGeom>
            <a:noFill/>
            <a:ln>
              <a:noFill/>
            </a:ln>
          </p:spPr>
        </p:pic>
        <p:pic>
          <p:nvPicPr>
            <p:cNvPr id="94" name="Google Shape;117;p7">
              <a:extLst>
                <a:ext uri="{FF2B5EF4-FFF2-40B4-BE49-F238E27FC236}">
                  <a16:creationId xmlns:a16="http://schemas.microsoft.com/office/drawing/2014/main" id="{BBE2B9E1-68E3-4037-96AA-F48D73D04746}"/>
                </a:ext>
              </a:extLst>
            </p:cNvPr>
            <p:cNvPicPr preferRelativeResize="0"/>
            <p:nvPr/>
          </p:nvPicPr>
          <p:blipFill rotWithShape="1">
            <a:blip r:embed="rId105">
              <a:alphaModFix/>
            </a:blip>
            <a:srcRect/>
            <a:stretch/>
          </p:blipFill>
          <p:spPr>
            <a:xfrm>
              <a:off x="6691820" y="3131025"/>
              <a:ext cx="1007435" cy="190694"/>
            </a:xfrm>
            <a:prstGeom prst="rect">
              <a:avLst/>
            </a:prstGeom>
            <a:noFill/>
            <a:ln>
              <a:noFill/>
            </a:ln>
          </p:spPr>
        </p:pic>
        <p:pic>
          <p:nvPicPr>
            <p:cNvPr id="95" name="Google Shape;118;p7">
              <a:extLst>
                <a:ext uri="{FF2B5EF4-FFF2-40B4-BE49-F238E27FC236}">
                  <a16:creationId xmlns:a16="http://schemas.microsoft.com/office/drawing/2014/main" id="{0719EC62-4D3F-4058-B547-B1CC7428ADE5}"/>
                </a:ext>
              </a:extLst>
            </p:cNvPr>
            <p:cNvPicPr preferRelativeResize="0"/>
            <p:nvPr/>
          </p:nvPicPr>
          <p:blipFill rotWithShape="1">
            <a:blip r:embed="rId106">
              <a:alphaModFix/>
            </a:blip>
            <a:srcRect/>
            <a:stretch/>
          </p:blipFill>
          <p:spPr>
            <a:xfrm>
              <a:off x="5420997" y="3003756"/>
              <a:ext cx="577916" cy="179388"/>
            </a:xfrm>
            <a:prstGeom prst="rect">
              <a:avLst/>
            </a:prstGeom>
            <a:noFill/>
            <a:ln>
              <a:noFill/>
            </a:ln>
          </p:spPr>
        </p:pic>
        <p:pic>
          <p:nvPicPr>
            <p:cNvPr id="96" name="Google Shape;119;p7">
              <a:extLst>
                <a:ext uri="{FF2B5EF4-FFF2-40B4-BE49-F238E27FC236}">
                  <a16:creationId xmlns:a16="http://schemas.microsoft.com/office/drawing/2014/main" id="{CB707784-417F-4EA4-B8C3-FCA90DAE37A4}"/>
                </a:ext>
              </a:extLst>
            </p:cNvPr>
            <p:cNvPicPr preferRelativeResize="0"/>
            <p:nvPr/>
          </p:nvPicPr>
          <p:blipFill rotWithShape="1">
            <a:blip r:embed="rId107">
              <a:alphaModFix/>
            </a:blip>
            <a:srcRect/>
            <a:stretch/>
          </p:blipFill>
          <p:spPr>
            <a:xfrm>
              <a:off x="6171490" y="3695617"/>
              <a:ext cx="693544" cy="277409"/>
            </a:xfrm>
            <a:prstGeom prst="rect">
              <a:avLst/>
            </a:prstGeom>
            <a:noFill/>
            <a:ln>
              <a:noFill/>
            </a:ln>
          </p:spPr>
        </p:pic>
        <p:pic>
          <p:nvPicPr>
            <p:cNvPr id="97" name="Google Shape;120;p7">
              <a:extLst>
                <a:ext uri="{FF2B5EF4-FFF2-40B4-BE49-F238E27FC236}">
                  <a16:creationId xmlns:a16="http://schemas.microsoft.com/office/drawing/2014/main" id="{6294EE4D-D5E3-444D-AF99-09D43DEE9F23}"/>
                </a:ext>
              </a:extLst>
            </p:cNvPr>
            <p:cNvPicPr preferRelativeResize="0"/>
            <p:nvPr/>
          </p:nvPicPr>
          <p:blipFill rotWithShape="1">
            <a:blip r:embed="rId108">
              <a:alphaModFix/>
            </a:blip>
            <a:srcRect/>
            <a:stretch/>
          </p:blipFill>
          <p:spPr>
            <a:xfrm>
              <a:off x="5371123" y="3763277"/>
              <a:ext cx="726371" cy="160177"/>
            </a:xfrm>
            <a:prstGeom prst="rect">
              <a:avLst/>
            </a:prstGeom>
            <a:noFill/>
            <a:ln>
              <a:noFill/>
            </a:ln>
          </p:spPr>
        </p:pic>
        <p:pic>
          <p:nvPicPr>
            <p:cNvPr id="98" name="Google Shape;121;p7">
              <a:extLst>
                <a:ext uri="{FF2B5EF4-FFF2-40B4-BE49-F238E27FC236}">
                  <a16:creationId xmlns:a16="http://schemas.microsoft.com/office/drawing/2014/main" id="{C745739D-1BD6-47CD-86D5-C6904A074F3A}"/>
                </a:ext>
              </a:extLst>
            </p:cNvPr>
            <p:cNvPicPr preferRelativeResize="0"/>
            <p:nvPr/>
          </p:nvPicPr>
          <p:blipFill rotWithShape="1">
            <a:blip r:embed="rId109">
              <a:alphaModFix/>
            </a:blip>
            <a:srcRect/>
            <a:stretch/>
          </p:blipFill>
          <p:spPr>
            <a:xfrm>
              <a:off x="5371113" y="3280610"/>
              <a:ext cx="667411" cy="114768"/>
            </a:xfrm>
            <a:prstGeom prst="rect">
              <a:avLst/>
            </a:prstGeom>
            <a:noFill/>
            <a:ln>
              <a:noFill/>
            </a:ln>
          </p:spPr>
        </p:pic>
        <p:pic>
          <p:nvPicPr>
            <p:cNvPr id="99" name="Google Shape;122;p7">
              <a:extLst>
                <a:ext uri="{FF2B5EF4-FFF2-40B4-BE49-F238E27FC236}">
                  <a16:creationId xmlns:a16="http://schemas.microsoft.com/office/drawing/2014/main" id="{CF5A1C43-81DB-4083-9F18-0FE8A9EA74C8}"/>
                </a:ext>
              </a:extLst>
            </p:cNvPr>
            <p:cNvPicPr preferRelativeResize="0"/>
            <p:nvPr/>
          </p:nvPicPr>
          <p:blipFill rotWithShape="1">
            <a:blip r:embed="rId110">
              <a:alphaModFix/>
            </a:blip>
            <a:srcRect/>
            <a:stretch/>
          </p:blipFill>
          <p:spPr>
            <a:xfrm>
              <a:off x="7638476" y="3664185"/>
              <a:ext cx="519939" cy="174667"/>
            </a:xfrm>
            <a:prstGeom prst="rect">
              <a:avLst/>
            </a:prstGeom>
            <a:noFill/>
            <a:ln>
              <a:noFill/>
            </a:ln>
          </p:spPr>
        </p:pic>
        <p:pic>
          <p:nvPicPr>
            <p:cNvPr id="143" name="Google Shape;174;p7">
              <a:extLst>
                <a:ext uri="{FF2B5EF4-FFF2-40B4-BE49-F238E27FC236}">
                  <a16:creationId xmlns:a16="http://schemas.microsoft.com/office/drawing/2014/main" id="{6A1C8ABA-A790-4B7B-92D1-C6A4F28C1A15}"/>
                </a:ext>
              </a:extLst>
            </p:cNvPr>
            <p:cNvPicPr preferRelativeResize="0"/>
            <p:nvPr/>
          </p:nvPicPr>
          <p:blipFill rotWithShape="1">
            <a:blip r:embed="rId111">
              <a:alphaModFix/>
            </a:blip>
            <a:srcRect b="24482"/>
            <a:stretch/>
          </p:blipFill>
          <p:spPr>
            <a:xfrm>
              <a:off x="10026847" y="3220022"/>
              <a:ext cx="542883" cy="199984"/>
            </a:xfrm>
            <a:prstGeom prst="rect">
              <a:avLst/>
            </a:prstGeom>
            <a:noFill/>
            <a:ln>
              <a:noFill/>
            </a:ln>
          </p:spPr>
        </p:pic>
        <p:pic>
          <p:nvPicPr>
            <p:cNvPr id="144" name="Google Shape;175;p7">
              <a:extLst>
                <a:ext uri="{FF2B5EF4-FFF2-40B4-BE49-F238E27FC236}">
                  <a16:creationId xmlns:a16="http://schemas.microsoft.com/office/drawing/2014/main" id="{2DF0F90C-ED87-4A0C-9C4B-4F8F89B3EE53}"/>
                </a:ext>
              </a:extLst>
            </p:cNvPr>
            <p:cNvPicPr preferRelativeResize="0"/>
            <p:nvPr/>
          </p:nvPicPr>
          <p:blipFill rotWithShape="1">
            <a:blip r:embed="rId112">
              <a:alphaModFix/>
            </a:blip>
            <a:srcRect/>
            <a:stretch/>
          </p:blipFill>
          <p:spPr>
            <a:xfrm>
              <a:off x="9596204" y="2992535"/>
              <a:ext cx="304070" cy="168252"/>
            </a:xfrm>
            <a:prstGeom prst="rect">
              <a:avLst/>
            </a:prstGeom>
            <a:noFill/>
            <a:ln>
              <a:noFill/>
            </a:ln>
          </p:spPr>
        </p:pic>
        <p:pic>
          <p:nvPicPr>
            <p:cNvPr id="145" name="Google Shape;176;p7">
              <a:extLst>
                <a:ext uri="{FF2B5EF4-FFF2-40B4-BE49-F238E27FC236}">
                  <a16:creationId xmlns:a16="http://schemas.microsoft.com/office/drawing/2014/main" id="{69B34B3F-AFB6-451B-A0E5-B4781529BCAE}"/>
                </a:ext>
              </a:extLst>
            </p:cNvPr>
            <p:cNvPicPr preferRelativeResize="0"/>
            <p:nvPr/>
          </p:nvPicPr>
          <p:blipFill rotWithShape="1">
            <a:blip r:embed="rId113">
              <a:alphaModFix/>
            </a:blip>
            <a:srcRect/>
            <a:stretch/>
          </p:blipFill>
          <p:spPr>
            <a:xfrm>
              <a:off x="10632999" y="3219469"/>
              <a:ext cx="626984" cy="196675"/>
            </a:xfrm>
            <a:prstGeom prst="rect">
              <a:avLst/>
            </a:prstGeom>
            <a:noFill/>
            <a:ln>
              <a:noFill/>
            </a:ln>
          </p:spPr>
        </p:pic>
        <p:pic>
          <p:nvPicPr>
            <p:cNvPr id="146" name="Google Shape;177;p7">
              <a:extLst>
                <a:ext uri="{FF2B5EF4-FFF2-40B4-BE49-F238E27FC236}">
                  <a16:creationId xmlns:a16="http://schemas.microsoft.com/office/drawing/2014/main" id="{D5C2FA33-C044-4F43-9C6A-628D865B2AAD}"/>
                </a:ext>
              </a:extLst>
            </p:cNvPr>
            <p:cNvPicPr preferRelativeResize="0"/>
            <p:nvPr/>
          </p:nvPicPr>
          <p:blipFill rotWithShape="1">
            <a:blip r:embed="rId114">
              <a:alphaModFix/>
            </a:blip>
            <a:srcRect/>
            <a:stretch/>
          </p:blipFill>
          <p:spPr>
            <a:xfrm>
              <a:off x="11087721" y="2979279"/>
              <a:ext cx="568759" cy="159409"/>
            </a:xfrm>
            <a:prstGeom prst="rect">
              <a:avLst/>
            </a:prstGeom>
            <a:noFill/>
            <a:ln>
              <a:noFill/>
            </a:ln>
          </p:spPr>
        </p:pic>
        <p:pic>
          <p:nvPicPr>
            <p:cNvPr id="147" name="Google Shape;178;p7">
              <a:extLst>
                <a:ext uri="{FF2B5EF4-FFF2-40B4-BE49-F238E27FC236}">
                  <a16:creationId xmlns:a16="http://schemas.microsoft.com/office/drawing/2014/main" id="{A199503B-1BA5-4480-93EC-A3313D4A6814}"/>
                </a:ext>
              </a:extLst>
            </p:cNvPr>
            <p:cNvPicPr preferRelativeResize="0"/>
            <p:nvPr/>
          </p:nvPicPr>
          <p:blipFill rotWithShape="1">
            <a:blip r:embed="rId115">
              <a:alphaModFix/>
            </a:blip>
            <a:srcRect/>
            <a:stretch/>
          </p:blipFill>
          <p:spPr>
            <a:xfrm>
              <a:off x="10777607" y="3682870"/>
              <a:ext cx="629453" cy="201242"/>
            </a:xfrm>
            <a:prstGeom prst="rect">
              <a:avLst/>
            </a:prstGeom>
            <a:noFill/>
            <a:ln>
              <a:noFill/>
            </a:ln>
          </p:spPr>
        </p:pic>
        <p:pic>
          <p:nvPicPr>
            <p:cNvPr id="148" name="Google Shape;179;p7">
              <a:extLst>
                <a:ext uri="{FF2B5EF4-FFF2-40B4-BE49-F238E27FC236}">
                  <a16:creationId xmlns:a16="http://schemas.microsoft.com/office/drawing/2014/main" id="{201D4EAF-B3CA-4CBD-AFC6-C238623188CC}"/>
                </a:ext>
              </a:extLst>
            </p:cNvPr>
            <p:cNvPicPr preferRelativeResize="0"/>
            <p:nvPr/>
          </p:nvPicPr>
          <p:blipFill rotWithShape="1">
            <a:blip r:embed="rId116">
              <a:alphaModFix/>
            </a:blip>
            <a:srcRect/>
            <a:stretch/>
          </p:blipFill>
          <p:spPr>
            <a:xfrm>
              <a:off x="9954609" y="3454526"/>
              <a:ext cx="566539" cy="170145"/>
            </a:xfrm>
            <a:prstGeom prst="rect">
              <a:avLst/>
            </a:prstGeom>
            <a:noFill/>
            <a:ln>
              <a:noFill/>
            </a:ln>
          </p:spPr>
        </p:pic>
        <p:pic>
          <p:nvPicPr>
            <p:cNvPr id="149" name="Google Shape;180;p7">
              <a:extLst>
                <a:ext uri="{FF2B5EF4-FFF2-40B4-BE49-F238E27FC236}">
                  <a16:creationId xmlns:a16="http://schemas.microsoft.com/office/drawing/2014/main" id="{F7932C88-0080-49AD-ABB4-BBBC9F46D626}"/>
                </a:ext>
              </a:extLst>
            </p:cNvPr>
            <p:cNvPicPr preferRelativeResize="0"/>
            <p:nvPr/>
          </p:nvPicPr>
          <p:blipFill rotWithShape="1">
            <a:blip r:embed="rId117">
              <a:alphaModFix/>
            </a:blip>
            <a:srcRect/>
            <a:stretch/>
          </p:blipFill>
          <p:spPr>
            <a:xfrm>
              <a:off x="9968004" y="2967388"/>
              <a:ext cx="649331" cy="218111"/>
            </a:xfrm>
            <a:prstGeom prst="rect">
              <a:avLst/>
            </a:prstGeom>
            <a:noFill/>
            <a:ln>
              <a:noFill/>
            </a:ln>
          </p:spPr>
        </p:pic>
        <p:pic>
          <p:nvPicPr>
            <p:cNvPr id="150" name="Google Shape;181;p7">
              <a:extLst>
                <a:ext uri="{FF2B5EF4-FFF2-40B4-BE49-F238E27FC236}">
                  <a16:creationId xmlns:a16="http://schemas.microsoft.com/office/drawing/2014/main" id="{4153A857-7CBE-4A09-A319-6D84DADE9DD1}"/>
                </a:ext>
              </a:extLst>
            </p:cNvPr>
            <p:cNvPicPr preferRelativeResize="0"/>
            <p:nvPr/>
          </p:nvPicPr>
          <p:blipFill rotWithShape="1">
            <a:blip r:embed="rId118">
              <a:alphaModFix/>
            </a:blip>
            <a:srcRect/>
            <a:stretch/>
          </p:blipFill>
          <p:spPr>
            <a:xfrm>
              <a:off x="8886983" y="3265995"/>
              <a:ext cx="667400" cy="100476"/>
            </a:xfrm>
            <a:prstGeom prst="rect">
              <a:avLst/>
            </a:prstGeom>
            <a:noFill/>
            <a:ln>
              <a:noFill/>
            </a:ln>
          </p:spPr>
        </p:pic>
        <p:pic>
          <p:nvPicPr>
            <p:cNvPr id="151" name="Google Shape;183;p7">
              <a:extLst>
                <a:ext uri="{FF2B5EF4-FFF2-40B4-BE49-F238E27FC236}">
                  <a16:creationId xmlns:a16="http://schemas.microsoft.com/office/drawing/2014/main" id="{7E24C04A-C8A6-45FF-B428-B9174FE61049}"/>
                </a:ext>
              </a:extLst>
            </p:cNvPr>
            <p:cNvPicPr preferRelativeResize="0"/>
            <p:nvPr/>
          </p:nvPicPr>
          <p:blipFill rotWithShape="1">
            <a:blip r:embed="rId119">
              <a:alphaModFix/>
            </a:blip>
            <a:srcRect/>
            <a:stretch/>
          </p:blipFill>
          <p:spPr>
            <a:xfrm>
              <a:off x="9408378" y="3459635"/>
              <a:ext cx="465925" cy="152942"/>
            </a:xfrm>
            <a:prstGeom prst="rect">
              <a:avLst/>
            </a:prstGeom>
            <a:noFill/>
            <a:ln>
              <a:noFill/>
            </a:ln>
          </p:spPr>
        </p:pic>
        <p:pic>
          <p:nvPicPr>
            <p:cNvPr id="152" name="Google Shape;184;p7">
              <a:extLst>
                <a:ext uri="{FF2B5EF4-FFF2-40B4-BE49-F238E27FC236}">
                  <a16:creationId xmlns:a16="http://schemas.microsoft.com/office/drawing/2014/main" id="{675453C9-F36F-43E6-A1C2-C1BB08E80155}"/>
                </a:ext>
              </a:extLst>
            </p:cNvPr>
            <p:cNvPicPr preferRelativeResize="0"/>
            <p:nvPr/>
          </p:nvPicPr>
          <p:blipFill rotWithShape="1">
            <a:blip r:embed="rId120">
              <a:alphaModFix/>
            </a:blip>
            <a:srcRect/>
            <a:stretch/>
          </p:blipFill>
          <p:spPr>
            <a:xfrm>
              <a:off x="9604931" y="3254288"/>
              <a:ext cx="371362" cy="168381"/>
            </a:xfrm>
            <a:prstGeom prst="rect">
              <a:avLst/>
            </a:prstGeom>
            <a:noFill/>
            <a:ln>
              <a:noFill/>
            </a:ln>
          </p:spPr>
        </p:pic>
        <p:pic>
          <p:nvPicPr>
            <p:cNvPr id="153" name="Google Shape;185;p7">
              <a:extLst>
                <a:ext uri="{FF2B5EF4-FFF2-40B4-BE49-F238E27FC236}">
                  <a16:creationId xmlns:a16="http://schemas.microsoft.com/office/drawing/2014/main" id="{26BA2375-32E1-476D-A659-3A5DBA24624B}"/>
                </a:ext>
              </a:extLst>
            </p:cNvPr>
            <p:cNvPicPr preferRelativeResize="0"/>
            <p:nvPr/>
          </p:nvPicPr>
          <p:blipFill rotWithShape="1">
            <a:blip r:embed="rId121">
              <a:alphaModFix/>
            </a:blip>
            <a:srcRect/>
            <a:stretch/>
          </p:blipFill>
          <p:spPr>
            <a:xfrm>
              <a:off x="8894892" y="3469795"/>
              <a:ext cx="432637" cy="130873"/>
            </a:xfrm>
            <a:prstGeom prst="rect">
              <a:avLst/>
            </a:prstGeom>
            <a:noFill/>
            <a:ln>
              <a:noFill/>
            </a:ln>
          </p:spPr>
        </p:pic>
        <p:pic>
          <p:nvPicPr>
            <p:cNvPr id="154" name="Google Shape;186;p7">
              <a:extLst>
                <a:ext uri="{FF2B5EF4-FFF2-40B4-BE49-F238E27FC236}">
                  <a16:creationId xmlns:a16="http://schemas.microsoft.com/office/drawing/2014/main" id="{798DE0B8-727A-4340-8AFB-F0893530B413}"/>
                </a:ext>
              </a:extLst>
            </p:cNvPr>
            <p:cNvPicPr preferRelativeResize="0"/>
            <p:nvPr/>
          </p:nvPicPr>
          <p:blipFill rotWithShape="1">
            <a:blip r:embed="rId122">
              <a:alphaModFix/>
            </a:blip>
            <a:srcRect/>
            <a:stretch/>
          </p:blipFill>
          <p:spPr>
            <a:xfrm>
              <a:off x="10558955" y="3409088"/>
              <a:ext cx="718329" cy="266810"/>
            </a:xfrm>
            <a:prstGeom prst="rect">
              <a:avLst/>
            </a:prstGeom>
            <a:noFill/>
            <a:ln>
              <a:noFill/>
            </a:ln>
          </p:spPr>
        </p:pic>
        <p:pic>
          <p:nvPicPr>
            <p:cNvPr id="155" name="Google Shape;187;p7">
              <a:extLst>
                <a:ext uri="{FF2B5EF4-FFF2-40B4-BE49-F238E27FC236}">
                  <a16:creationId xmlns:a16="http://schemas.microsoft.com/office/drawing/2014/main" id="{58ECCA3F-6AB7-4BFA-99D1-95DCEA850978}"/>
                </a:ext>
              </a:extLst>
            </p:cNvPr>
            <p:cNvPicPr preferRelativeResize="0"/>
            <p:nvPr/>
          </p:nvPicPr>
          <p:blipFill rotWithShape="1">
            <a:blip r:embed="rId123">
              <a:alphaModFix/>
            </a:blip>
            <a:srcRect/>
            <a:stretch/>
          </p:blipFill>
          <p:spPr>
            <a:xfrm>
              <a:off x="11285715" y="3205524"/>
              <a:ext cx="313171" cy="128022"/>
            </a:xfrm>
            <a:prstGeom prst="rect">
              <a:avLst/>
            </a:prstGeom>
            <a:noFill/>
            <a:ln>
              <a:noFill/>
            </a:ln>
          </p:spPr>
        </p:pic>
        <p:pic>
          <p:nvPicPr>
            <p:cNvPr id="156" name="Google Shape;188;p7">
              <a:extLst>
                <a:ext uri="{FF2B5EF4-FFF2-40B4-BE49-F238E27FC236}">
                  <a16:creationId xmlns:a16="http://schemas.microsoft.com/office/drawing/2014/main" id="{73CDA4DF-DBF6-43D3-9170-103595C7546B}"/>
                </a:ext>
              </a:extLst>
            </p:cNvPr>
            <p:cNvPicPr preferRelativeResize="0"/>
            <p:nvPr/>
          </p:nvPicPr>
          <p:blipFill rotWithShape="1">
            <a:blip r:embed="rId124">
              <a:alphaModFix/>
            </a:blip>
            <a:srcRect/>
            <a:stretch/>
          </p:blipFill>
          <p:spPr>
            <a:xfrm>
              <a:off x="10242523" y="3713647"/>
              <a:ext cx="538642" cy="143705"/>
            </a:xfrm>
            <a:prstGeom prst="rect">
              <a:avLst/>
            </a:prstGeom>
            <a:noFill/>
            <a:ln>
              <a:noFill/>
            </a:ln>
          </p:spPr>
        </p:pic>
        <p:pic>
          <p:nvPicPr>
            <p:cNvPr id="157" name="Google Shape;189;p7">
              <a:extLst>
                <a:ext uri="{FF2B5EF4-FFF2-40B4-BE49-F238E27FC236}">
                  <a16:creationId xmlns:a16="http://schemas.microsoft.com/office/drawing/2014/main" id="{2D9E956F-D505-4F87-9C39-364B4D86EA3B}"/>
                </a:ext>
              </a:extLst>
            </p:cNvPr>
            <p:cNvPicPr preferRelativeResize="0"/>
            <p:nvPr/>
          </p:nvPicPr>
          <p:blipFill rotWithShape="1">
            <a:blip r:embed="rId125">
              <a:alphaModFix/>
            </a:blip>
            <a:srcRect/>
            <a:stretch/>
          </p:blipFill>
          <p:spPr>
            <a:xfrm>
              <a:off x="9535330" y="3697757"/>
              <a:ext cx="622415" cy="163200"/>
            </a:xfrm>
            <a:prstGeom prst="rect">
              <a:avLst/>
            </a:prstGeom>
            <a:noFill/>
            <a:ln>
              <a:noFill/>
            </a:ln>
          </p:spPr>
        </p:pic>
        <p:pic>
          <p:nvPicPr>
            <p:cNvPr id="158" name="Google Shape;190;p7">
              <a:extLst>
                <a:ext uri="{FF2B5EF4-FFF2-40B4-BE49-F238E27FC236}">
                  <a16:creationId xmlns:a16="http://schemas.microsoft.com/office/drawing/2014/main" id="{280FBE3A-3910-458D-BE4F-B9FC2D749DAC}"/>
                </a:ext>
              </a:extLst>
            </p:cNvPr>
            <p:cNvPicPr preferRelativeResize="0"/>
            <p:nvPr/>
          </p:nvPicPr>
          <p:blipFill rotWithShape="1">
            <a:blip r:embed="rId126">
              <a:alphaModFix/>
            </a:blip>
            <a:srcRect/>
            <a:stretch/>
          </p:blipFill>
          <p:spPr>
            <a:xfrm>
              <a:off x="8911128" y="3603581"/>
              <a:ext cx="635778" cy="357625"/>
            </a:xfrm>
            <a:prstGeom prst="rect">
              <a:avLst/>
            </a:prstGeom>
            <a:noFill/>
            <a:ln>
              <a:noFill/>
            </a:ln>
          </p:spPr>
        </p:pic>
        <p:pic>
          <p:nvPicPr>
            <p:cNvPr id="159" name="Google Shape;191;p7">
              <a:extLst>
                <a:ext uri="{FF2B5EF4-FFF2-40B4-BE49-F238E27FC236}">
                  <a16:creationId xmlns:a16="http://schemas.microsoft.com/office/drawing/2014/main" id="{7E23A6D1-AAED-4DFE-AECB-EB5254A33ADB}"/>
                </a:ext>
              </a:extLst>
            </p:cNvPr>
            <p:cNvPicPr preferRelativeResize="0"/>
            <p:nvPr/>
          </p:nvPicPr>
          <p:blipFill rotWithShape="1">
            <a:blip r:embed="rId127">
              <a:alphaModFix/>
            </a:blip>
            <a:srcRect/>
            <a:stretch/>
          </p:blipFill>
          <p:spPr>
            <a:xfrm>
              <a:off x="11331962" y="3430341"/>
              <a:ext cx="353442" cy="353442"/>
            </a:xfrm>
            <a:prstGeom prst="rect">
              <a:avLst/>
            </a:prstGeom>
            <a:noFill/>
            <a:ln>
              <a:noFill/>
            </a:ln>
          </p:spPr>
        </p:pic>
        <p:pic>
          <p:nvPicPr>
            <p:cNvPr id="160" name="Google Shape;192;p7">
              <a:extLst>
                <a:ext uri="{FF2B5EF4-FFF2-40B4-BE49-F238E27FC236}">
                  <a16:creationId xmlns:a16="http://schemas.microsoft.com/office/drawing/2014/main" id="{2984FFA3-9E69-4E78-846A-D4570640C5A2}"/>
                </a:ext>
              </a:extLst>
            </p:cNvPr>
            <p:cNvPicPr preferRelativeResize="0"/>
            <p:nvPr/>
          </p:nvPicPr>
          <p:blipFill rotWithShape="1">
            <a:blip r:embed="rId128">
              <a:alphaModFix/>
            </a:blip>
            <a:srcRect/>
            <a:stretch/>
          </p:blipFill>
          <p:spPr>
            <a:xfrm>
              <a:off x="8960269" y="2985247"/>
              <a:ext cx="490227" cy="216330"/>
            </a:xfrm>
            <a:prstGeom prst="rect">
              <a:avLst/>
            </a:prstGeom>
            <a:noFill/>
            <a:ln>
              <a:noFill/>
            </a:ln>
          </p:spPr>
        </p:pic>
        <p:pic>
          <p:nvPicPr>
            <p:cNvPr id="161" name="Google Shape;193;p7">
              <a:extLst>
                <a:ext uri="{FF2B5EF4-FFF2-40B4-BE49-F238E27FC236}">
                  <a16:creationId xmlns:a16="http://schemas.microsoft.com/office/drawing/2014/main" id="{39717000-24D2-41AF-AFFA-FF935FBD9141}"/>
                </a:ext>
              </a:extLst>
            </p:cNvPr>
            <p:cNvPicPr preferRelativeResize="0"/>
            <p:nvPr/>
          </p:nvPicPr>
          <p:blipFill rotWithShape="1">
            <a:blip r:embed="rId129">
              <a:alphaModFix/>
            </a:blip>
            <a:srcRect/>
            <a:stretch/>
          </p:blipFill>
          <p:spPr>
            <a:xfrm>
              <a:off x="9777998" y="3945740"/>
              <a:ext cx="805609" cy="199301"/>
            </a:xfrm>
            <a:prstGeom prst="rect">
              <a:avLst/>
            </a:prstGeom>
            <a:noFill/>
            <a:ln>
              <a:noFill/>
            </a:ln>
          </p:spPr>
        </p:pic>
        <p:pic>
          <p:nvPicPr>
            <p:cNvPr id="162" name="Google Shape;194;p7">
              <a:extLst>
                <a:ext uri="{FF2B5EF4-FFF2-40B4-BE49-F238E27FC236}">
                  <a16:creationId xmlns:a16="http://schemas.microsoft.com/office/drawing/2014/main" id="{7F668031-C411-49B0-A3A3-10463E6A0C5F}"/>
                </a:ext>
              </a:extLst>
            </p:cNvPr>
            <p:cNvPicPr preferRelativeResize="0"/>
            <p:nvPr/>
          </p:nvPicPr>
          <p:blipFill rotWithShape="1">
            <a:blip r:embed="rId130">
              <a:alphaModFix/>
            </a:blip>
            <a:srcRect/>
            <a:stretch/>
          </p:blipFill>
          <p:spPr>
            <a:xfrm>
              <a:off x="8958177" y="3934046"/>
              <a:ext cx="769009" cy="184083"/>
            </a:xfrm>
            <a:prstGeom prst="rect">
              <a:avLst/>
            </a:prstGeom>
            <a:noFill/>
            <a:ln>
              <a:noFill/>
            </a:ln>
          </p:spPr>
        </p:pic>
        <p:pic>
          <p:nvPicPr>
            <p:cNvPr id="163" name="Google Shape;195;p7">
              <a:extLst>
                <a:ext uri="{FF2B5EF4-FFF2-40B4-BE49-F238E27FC236}">
                  <a16:creationId xmlns:a16="http://schemas.microsoft.com/office/drawing/2014/main" id="{023E3DB5-30AE-4E8A-96E0-D57696B84B89}"/>
                </a:ext>
              </a:extLst>
            </p:cNvPr>
            <p:cNvPicPr preferRelativeResize="0"/>
            <p:nvPr/>
          </p:nvPicPr>
          <p:blipFill rotWithShape="1">
            <a:blip r:embed="rId131">
              <a:alphaModFix/>
            </a:blip>
            <a:srcRect/>
            <a:stretch/>
          </p:blipFill>
          <p:spPr>
            <a:xfrm>
              <a:off x="10634432" y="3903545"/>
              <a:ext cx="567372" cy="283686"/>
            </a:xfrm>
            <a:prstGeom prst="rect">
              <a:avLst/>
            </a:prstGeom>
            <a:noFill/>
            <a:ln>
              <a:noFill/>
            </a:ln>
          </p:spPr>
        </p:pic>
        <p:pic>
          <p:nvPicPr>
            <p:cNvPr id="164" name="Google Shape;196;p7">
              <a:extLst>
                <a:ext uri="{FF2B5EF4-FFF2-40B4-BE49-F238E27FC236}">
                  <a16:creationId xmlns:a16="http://schemas.microsoft.com/office/drawing/2014/main" id="{382CEBEF-0855-4B72-B3DF-7D148C21B070}"/>
                </a:ext>
              </a:extLst>
            </p:cNvPr>
            <p:cNvPicPr preferRelativeResize="0"/>
            <p:nvPr/>
          </p:nvPicPr>
          <p:blipFill rotWithShape="1">
            <a:blip r:embed="rId132">
              <a:alphaModFix/>
            </a:blip>
            <a:srcRect/>
            <a:stretch/>
          </p:blipFill>
          <p:spPr>
            <a:xfrm>
              <a:off x="11260964" y="3880544"/>
              <a:ext cx="558108" cy="274360"/>
            </a:xfrm>
            <a:prstGeom prst="rect">
              <a:avLst/>
            </a:prstGeom>
            <a:noFill/>
            <a:ln>
              <a:noFill/>
            </a:ln>
          </p:spPr>
        </p:pic>
      </p:grpSp>
      <p:sp>
        <p:nvSpPr>
          <p:cNvPr id="166" name="Text Placeholder 8">
            <a:extLst>
              <a:ext uri="{FF2B5EF4-FFF2-40B4-BE49-F238E27FC236}">
                <a16:creationId xmlns:a16="http://schemas.microsoft.com/office/drawing/2014/main" id="{D3126545-FE91-4502-8A61-C75B6E781CB3}"/>
              </a:ext>
            </a:extLst>
          </p:cNvPr>
          <p:cNvSpPr txBox="1">
            <a:spLocks/>
          </p:cNvSpPr>
          <p:nvPr/>
        </p:nvSpPr>
        <p:spPr>
          <a:xfrm>
            <a:off x="1943101" y="2487707"/>
            <a:ext cx="2990622" cy="295353"/>
          </a:xfrm>
          <a:prstGeom prst="rect">
            <a:avLst/>
          </a:prstGeom>
          <a:solidFill>
            <a:schemeClr val="accent2"/>
          </a:solid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bg1"/>
                </a:solidFill>
              </a:rPr>
              <a:t>AI/ML</a:t>
            </a:r>
          </a:p>
        </p:txBody>
      </p:sp>
      <p:sp>
        <p:nvSpPr>
          <p:cNvPr id="174" name="Text Placeholder 8">
            <a:extLst>
              <a:ext uri="{FF2B5EF4-FFF2-40B4-BE49-F238E27FC236}">
                <a16:creationId xmlns:a16="http://schemas.microsoft.com/office/drawing/2014/main" id="{4D1228CC-3C68-46F4-949F-2BFC51DD601E}"/>
              </a:ext>
            </a:extLst>
          </p:cNvPr>
          <p:cNvSpPr txBox="1">
            <a:spLocks/>
          </p:cNvSpPr>
          <p:nvPr/>
        </p:nvSpPr>
        <p:spPr>
          <a:xfrm>
            <a:off x="5371024" y="2487707"/>
            <a:ext cx="2990622" cy="295353"/>
          </a:xfrm>
          <a:prstGeom prst="rect">
            <a:avLst/>
          </a:prstGeom>
          <a:solidFill>
            <a:schemeClr val="accent2"/>
          </a:solid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bg1"/>
                </a:solidFill>
              </a:rPr>
              <a:t>Architecture</a:t>
            </a:r>
          </a:p>
        </p:txBody>
      </p:sp>
      <p:sp>
        <p:nvSpPr>
          <p:cNvPr id="175" name="Text Placeholder 8">
            <a:extLst>
              <a:ext uri="{FF2B5EF4-FFF2-40B4-BE49-F238E27FC236}">
                <a16:creationId xmlns:a16="http://schemas.microsoft.com/office/drawing/2014/main" id="{8B20EBA6-C9E3-4086-98B7-815DA30DE3D9}"/>
              </a:ext>
            </a:extLst>
          </p:cNvPr>
          <p:cNvSpPr txBox="1">
            <a:spLocks/>
          </p:cNvSpPr>
          <p:nvPr/>
        </p:nvSpPr>
        <p:spPr>
          <a:xfrm>
            <a:off x="8798946" y="2487707"/>
            <a:ext cx="2990622" cy="295353"/>
          </a:xfrm>
          <a:prstGeom prst="rect">
            <a:avLst/>
          </a:prstGeom>
          <a:solidFill>
            <a:schemeClr val="accent2"/>
          </a:solid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bg1"/>
                </a:solidFill>
              </a:rPr>
              <a:t>BPM / DCM</a:t>
            </a:r>
          </a:p>
        </p:txBody>
      </p:sp>
      <p:sp>
        <p:nvSpPr>
          <p:cNvPr id="176" name="Text Placeholder 8">
            <a:extLst>
              <a:ext uri="{FF2B5EF4-FFF2-40B4-BE49-F238E27FC236}">
                <a16:creationId xmlns:a16="http://schemas.microsoft.com/office/drawing/2014/main" id="{0212915F-5045-4428-B240-D277F053A992}"/>
              </a:ext>
            </a:extLst>
          </p:cNvPr>
          <p:cNvSpPr txBox="1">
            <a:spLocks/>
          </p:cNvSpPr>
          <p:nvPr/>
        </p:nvSpPr>
        <p:spPr>
          <a:xfrm>
            <a:off x="1943101" y="4280902"/>
            <a:ext cx="2990622" cy="295353"/>
          </a:xfrm>
          <a:prstGeom prst="rect">
            <a:avLst/>
          </a:prstGeom>
          <a:solidFill>
            <a:schemeClr val="accent2"/>
          </a:solid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bg1"/>
                </a:solidFill>
              </a:rPr>
              <a:t>Document Understanding</a:t>
            </a:r>
          </a:p>
        </p:txBody>
      </p:sp>
      <p:sp>
        <p:nvSpPr>
          <p:cNvPr id="177" name="Text Placeholder 8">
            <a:extLst>
              <a:ext uri="{FF2B5EF4-FFF2-40B4-BE49-F238E27FC236}">
                <a16:creationId xmlns:a16="http://schemas.microsoft.com/office/drawing/2014/main" id="{F50C1AF0-0471-4D82-A218-69DD85F679D4}"/>
              </a:ext>
            </a:extLst>
          </p:cNvPr>
          <p:cNvSpPr txBox="1">
            <a:spLocks/>
          </p:cNvSpPr>
          <p:nvPr/>
        </p:nvSpPr>
        <p:spPr>
          <a:xfrm>
            <a:off x="5371024" y="4280902"/>
            <a:ext cx="2990622" cy="295353"/>
          </a:xfrm>
          <a:prstGeom prst="rect">
            <a:avLst/>
          </a:prstGeom>
          <a:solidFill>
            <a:schemeClr val="accent2"/>
          </a:solid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bg1"/>
                </a:solidFill>
              </a:rPr>
              <a:t>Natural Language / Chatbot</a:t>
            </a:r>
          </a:p>
        </p:txBody>
      </p:sp>
      <p:sp>
        <p:nvSpPr>
          <p:cNvPr id="178" name="Text Placeholder 8">
            <a:extLst>
              <a:ext uri="{FF2B5EF4-FFF2-40B4-BE49-F238E27FC236}">
                <a16:creationId xmlns:a16="http://schemas.microsoft.com/office/drawing/2014/main" id="{8EF12856-FD55-4FDE-90F9-F516BCC9F9C3}"/>
              </a:ext>
            </a:extLst>
          </p:cNvPr>
          <p:cNvSpPr txBox="1">
            <a:spLocks/>
          </p:cNvSpPr>
          <p:nvPr/>
        </p:nvSpPr>
        <p:spPr>
          <a:xfrm>
            <a:off x="8798946" y="4280902"/>
            <a:ext cx="2990622" cy="295353"/>
          </a:xfrm>
          <a:prstGeom prst="rect">
            <a:avLst/>
          </a:prstGeom>
          <a:solidFill>
            <a:schemeClr val="accent2"/>
          </a:solid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bg1"/>
                </a:solidFill>
              </a:rPr>
              <a:t>Process Mining</a:t>
            </a:r>
          </a:p>
        </p:txBody>
      </p:sp>
      <p:sp>
        <p:nvSpPr>
          <p:cNvPr id="181" name="Text Placeholder 8">
            <a:extLst>
              <a:ext uri="{FF2B5EF4-FFF2-40B4-BE49-F238E27FC236}">
                <a16:creationId xmlns:a16="http://schemas.microsoft.com/office/drawing/2014/main" id="{53840529-A2F5-481F-86A0-9A1A1020A0B1}"/>
              </a:ext>
            </a:extLst>
          </p:cNvPr>
          <p:cNvSpPr txBox="1">
            <a:spLocks/>
          </p:cNvSpPr>
          <p:nvPr/>
        </p:nvSpPr>
        <p:spPr>
          <a:xfrm>
            <a:off x="8798946" y="5294515"/>
            <a:ext cx="2990622" cy="295353"/>
          </a:xfrm>
          <a:prstGeom prst="rect">
            <a:avLst/>
          </a:prstGeom>
          <a:solidFill>
            <a:schemeClr val="accent2"/>
          </a:solid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solidFill>
                  <a:schemeClr val="bg1"/>
                </a:solidFill>
              </a:rPr>
              <a:t>Industries / Others</a:t>
            </a:r>
          </a:p>
        </p:txBody>
      </p:sp>
    </p:spTree>
    <p:extLst>
      <p:ext uri="{BB962C8B-B14F-4D97-AF65-F5344CB8AC3E}">
        <p14:creationId xmlns:p14="http://schemas.microsoft.com/office/powerpoint/2010/main" val="3438810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78E7B-2266-4204-B7A1-3D9B7A212C6E}"/>
              </a:ext>
            </a:extLst>
          </p:cNvPr>
          <p:cNvSpPr>
            <a:spLocks noGrp="1"/>
          </p:cNvSpPr>
          <p:nvPr>
            <p:ph type="title"/>
          </p:nvPr>
        </p:nvSpPr>
        <p:spPr>
          <a:xfrm>
            <a:off x="1942023" y="2073036"/>
            <a:ext cx="9869098" cy="2621304"/>
          </a:xfrm>
        </p:spPr>
        <p:txBody>
          <a:bodyPr/>
          <a:lstStyle/>
          <a:p>
            <a:br>
              <a:rPr lang="en-US">
                <a:latin typeface="Arial"/>
              </a:rPr>
            </a:br>
            <a:br>
              <a:rPr lang="en-US">
                <a:latin typeface="Arial"/>
              </a:rPr>
            </a:br>
            <a:r>
              <a:rPr lang="en-US">
                <a:latin typeface="Arial"/>
              </a:rPr>
              <a:t> Projects </a:t>
            </a:r>
            <a:br>
              <a:rPr lang="en-US">
                <a:latin typeface="Arial"/>
              </a:rPr>
            </a:br>
            <a:br>
              <a:rPr lang="en-US">
                <a:latin typeface="Arial"/>
              </a:rPr>
            </a:br>
            <a:r>
              <a:rPr lang="en-US">
                <a:latin typeface="Arial"/>
              </a:rPr>
              <a:t>- Creative custom ideas</a:t>
            </a:r>
            <a:br>
              <a:rPr lang="en-US">
                <a:latin typeface="Arial"/>
              </a:rPr>
            </a:br>
            <a:r>
              <a:rPr lang="en-US">
                <a:latin typeface="Arial"/>
              </a:rPr>
              <a:t>- UBB solutions</a:t>
            </a:r>
            <a:br>
              <a:rPr lang="en-US">
                <a:latin typeface="Arial"/>
              </a:rPr>
            </a:br>
            <a:r>
              <a:rPr lang="en-US">
                <a:latin typeface="Arial"/>
              </a:rPr>
              <a:t>- Local Partner ideas</a:t>
            </a:r>
            <a:br>
              <a:rPr lang="en-US"/>
            </a:br>
            <a:br>
              <a:rPr lang="en-US">
                <a:latin typeface="Arial"/>
              </a:rPr>
            </a:br>
            <a:r>
              <a:rPr lang="en-US">
                <a:latin typeface="Arial"/>
              </a:rPr>
              <a:t>Hackathon Jan  ? </a:t>
            </a:r>
            <a:r>
              <a:rPr lang="en-US" err="1">
                <a:latin typeface="Arial"/>
              </a:rPr>
              <a:t>tbd</a:t>
            </a:r>
            <a:br>
              <a:rPr lang="en-US">
                <a:latin typeface="Arial"/>
              </a:rPr>
            </a:br>
            <a:br>
              <a:rPr lang="en-US">
                <a:latin typeface="Arial"/>
              </a:rPr>
            </a:br>
            <a:br>
              <a:rPr lang="en-US">
                <a:latin typeface="Arial"/>
              </a:rPr>
            </a:br>
            <a:br>
              <a:rPr lang="en-US"/>
            </a:br>
            <a:br>
              <a:rPr lang="en-US"/>
            </a:br>
            <a:br>
              <a:rPr lang="en-US"/>
            </a:br>
            <a:endParaRPr lang="en-US"/>
          </a:p>
        </p:txBody>
      </p:sp>
      <p:sp>
        <p:nvSpPr>
          <p:cNvPr id="5" name="Text Placeholder 4">
            <a:extLst>
              <a:ext uri="{FF2B5EF4-FFF2-40B4-BE49-F238E27FC236}">
                <a16:creationId xmlns:a16="http://schemas.microsoft.com/office/drawing/2014/main" id="{563B75F3-CE6C-406D-B783-F6ABCC3069E3}"/>
              </a:ext>
            </a:extLst>
          </p:cNvPr>
          <p:cNvSpPr>
            <a:spLocks noGrp="1"/>
          </p:cNvSpPr>
          <p:nvPr>
            <p:ph type="body" sz="quarter" idx="13"/>
          </p:nvPr>
        </p:nvSpPr>
        <p:spPr/>
        <p:txBody>
          <a:bodyPr/>
          <a:lstStyle/>
          <a:p>
            <a:endParaRPr lang="en-US"/>
          </a:p>
        </p:txBody>
      </p:sp>
      <p:sp>
        <p:nvSpPr>
          <p:cNvPr id="4" name="Rectangle 3">
            <a:extLst>
              <a:ext uri="{FF2B5EF4-FFF2-40B4-BE49-F238E27FC236}">
                <a16:creationId xmlns:a16="http://schemas.microsoft.com/office/drawing/2014/main" id="{391D2AAD-92F0-4620-8E0A-DE97C04B94B2}"/>
              </a:ext>
            </a:extLst>
          </p:cNvPr>
          <p:cNvSpPr/>
          <p:nvPr/>
        </p:nvSpPr>
        <p:spPr>
          <a:xfrm>
            <a:off x="2257909" y="831548"/>
            <a:ext cx="6607514" cy="1323439"/>
          </a:xfrm>
          <a:prstGeom prst="rect">
            <a:avLst/>
          </a:prstGeom>
        </p:spPr>
        <p:txBody>
          <a:bodyPr wrap="none" lIns="0">
            <a:spAutoFit/>
          </a:bodyPr>
          <a:lstStyle/>
          <a:p>
            <a:r>
              <a:rPr lang="en-US" sz="4000">
                <a:solidFill>
                  <a:schemeClr val="accent1"/>
                </a:solidFill>
              </a:rPr>
              <a:t>Next Steps: </a:t>
            </a:r>
          </a:p>
          <a:p>
            <a:r>
              <a:rPr lang="en-US" sz="4000">
                <a:solidFill>
                  <a:schemeClr val="accent1"/>
                </a:solidFill>
              </a:rPr>
              <a:t>	Learn Invent Automate!  </a:t>
            </a:r>
          </a:p>
        </p:txBody>
      </p:sp>
    </p:spTree>
    <p:extLst>
      <p:ext uri="{BB962C8B-B14F-4D97-AF65-F5344CB8AC3E}">
        <p14:creationId xmlns:p14="http://schemas.microsoft.com/office/powerpoint/2010/main" val="412460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64FB2B7-8246-41FA-8070-35B8C495A3DD}"/>
              </a:ext>
            </a:extLst>
          </p:cNvPr>
          <p:cNvSpPr>
            <a:spLocks noGrp="1"/>
          </p:cNvSpPr>
          <p:nvPr>
            <p:ph type="body" sz="quarter" idx="28"/>
          </p:nvPr>
        </p:nvSpPr>
        <p:spPr/>
        <p:txBody>
          <a:bodyPr/>
          <a:lstStyle/>
          <a:p>
            <a:endParaRPr lang="en-US"/>
          </a:p>
        </p:txBody>
      </p:sp>
      <p:sp>
        <p:nvSpPr>
          <p:cNvPr id="2" name="Title 1">
            <a:extLst>
              <a:ext uri="{FF2B5EF4-FFF2-40B4-BE49-F238E27FC236}">
                <a16:creationId xmlns:a16="http://schemas.microsoft.com/office/drawing/2014/main" id="{E6BA993F-03AE-4D46-ABB7-3711400D53DB}"/>
              </a:ext>
            </a:extLst>
          </p:cNvPr>
          <p:cNvSpPr>
            <a:spLocks noGrp="1"/>
          </p:cNvSpPr>
          <p:nvPr>
            <p:ph type="ctrTitle"/>
          </p:nvPr>
        </p:nvSpPr>
        <p:spPr/>
        <p:txBody>
          <a:bodyPr/>
          <a:lstStyle/>
          <a:p>
            <a:r>
              <a:rPr lang="en-US"/>
              <a:t>Ask Us Anything!</a:t>
            </a:r>
          </a:p>
        </p:txBody>
      </p:sp>
      <p:sp>
        <p:nvSpPr>
          <p:cNvPr id="5" name="Text Placeholder 4">
            <a:extLst>
              <a:ext uri="{FF2B5EF4-FFF2-40B4-BE49-F238E27FC236}">
                <a16:creationId xmlns:a16="http://schemas.microsoft.com/office/drawing/2014/main" id="{1E3EFA21-5B46-4405-8196-CDFB196D7046}"/>
              </a:ext>
            </a:extLst>
          </p:cNvPr>
          <p:cNvSpPr>
            <a:spLocks noGrp="1"/>
          </p:cNvSpPr>
          <p:nvPr>
            <p:ph type="body" sz="quarter" idx="16"/>
          </p:nvPr>
        </p:nvSpPr>
        <p:spPr/>
        <p:txBody>
          <a:bodyPr/>
          <a:lstStyle/>
          <a:p>
            <a:endParaRPr lang="en-US"/>
          </a:p>
        </p:txBody>
      </p:sp>
      <p:sp>
        <p:nvSpPr>
          <p:cNvPr id="6" name="Text Placeholder 5">
            <a:extLst>
              <a:ext uri="{FF2B5EF4-FFF2-40B4-BE49-F238E27FC236}">
                <a16:creationId xmlns:a16="http://schemas.microsoft.com/office/drawing/2014/main" id="{0133CD5E-1E8D-4F17-9BDF-0C95DCAC8A5C}"/>
              </a:ext>
            </a:extLst>
          </p:cNvPr>
          <p:cNvSpPr>
            <a:spLocks noGrp="1"/>
          </p:cNvSpPr>
          <p:nvPr>
            <p:ph type="body" sz="quarter" idx="17"/>
          </p:nvPr>
        </p:nvSpPr>
        <p:spPr/>
        <p:txBody>
          <a:bodyPr/>
          <a:lstStyle/>
          <a:p>
            <a:endParaRPr lang="en-US"/>
          </a:p>
        </p:txBody>
      </p:sp>
      <p:sp>
        <p:nvSpPr>
          <p:cNvPr id="7" name="Text Placeholder 6">
            <a:extLst>
              <a:ext uri="{FF2B5EF4-FFF2-40B4-BE49-F238E27FC236}">
                <a16:creationId xmlns:a16="http://schemas.microsoft.com/office/drawing/2014/main" id="{9FE9646F-0FC6-4563-85B2-9AD5DB9B6E8F}"/>
              </a:ext>
            </a:extLst>
          </p:cNvPr>
          <p:cNvSpPr>
            <a:spLocks noGrp="1"/>
          </p:cNvSpPr>
          <p:nvPr>
            <p:ph type="body" sz="quarter" idx="18"/>
          </p:nvPr>
        </p:nvSpPr>
        <p:spPr/>
        <p:txBody>
          <a:bodyPr/>
          <a:lstStyle/>
          <a:p>
            <a:endParaRPr lang="en-US"/>
          </a:p>
        </p:txBody>
      </p:sp>
      <p:sp>
        <p:nvSpPr>
          <p:cNvPr id="8" name="Text Placeholder 7">
            <a:extLst>
              <a:ext uri="{FF2B5EF4-FFF2-40B4-BE49-F238E27FC236}">
                <a16:creationId xmlns:a16="http://schemas.microsoft.com/office/drawing/2014/main" id="{B695CF59-6D65-45A2-9F99-76DBA87403AD}"/>
              </a:ext>
            </a:extLst>
          </p:cNvPr>
          <p:cNvSpPr>
            <a:spLocks noGrp="1"/>
          </p:cNvSpPr>
          <p:nvPr>
            <p:ph type="body" sz="quarter" idx="19"/>
          </p:nvPr>
        </p:nvSpPr>
        <p:spPr/>
        <p:txBody>
          <a:bodyPr/>
          <a:lstStyle/>
          <a:p>
            <a:endParaRPr lang="en-US"/>
          </a:p>
        </p:txBody>
      </p:sp>
      <p:sp>
        <p:nvSpPr>
          <p:cNvPr id="9" name="Text Placeholder 8">
            <a:extLst>
              <a:ext uri="{FF2B5EF4-FFF2-40B4-BE49-F238E27FC236}">
                <a16:creationId xmlns:a16="http://schemas.microsoft.com/office/drawing/2014/main" id="{DAAC569C-08EF-417E-9BFF-0596350510AB}"/>
              </a:ext>
            </a:extLst>
          </p:cNvPr>
          <p:cNvSpPr>
            <a:spLocks noGrp="1"/>
          </p:cNvSpPr>
          <p:nvPr>
            <p:ph type="body" sz="quarter" idx="21"/>
          </p:nvPr>
        </p:nvSpPr>
        <p:spPr/>
        <p:txBody>
          <a:bodyPr/>
          <a:lstStyle/>
          <a:p>
            <a:endParaRPr lang="en-US"/>
          </a:p>
        </p:txBody>
      </p:sp>
      <p:sp>
        <p:nvSpPr>
          <p:cNvPr id="10" name="Text Placeholder 9">
            <a:extLst>
              <a:ext uri="{FF2B5EF4-FFF2-40B4-BE49-F238E27FC236}">
                <a16:creationId xmlns:a16="http://schemas.microsoft.com/office/drawing/2014/main" id="{5DF0143A-C62E-42FA-BA50-49182BF37337}"/>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D1881ED6-4BB5-4EC9-9EE7-5C887FB1FC37}"/>
              </a:ext>
            </a:extLst>
          </p:cNvPr>
          <p:cNvSpPr>
            <a:spLocks noGrp="1"/>
          </p:cNvSpPr>
          <p:nvPr>
            <p:ph type="body" sz="quarter" idx="24"/>
          </p:nvPr>
        </p:nvSpPr>
        <p:spPr/>
        <p:txBody>
          <a:bodyPr/>
          <a:lstStyle/>
          <a:p>
            <a:endParaRPr lang="en-US"/>
          </a:p>
        </p:txBody>
      </p:sp>
      <p:sp>
        <p:nvSpPr>
          <p:cNvPr id="12" name="Text Placeholder 11">
            <a:extLst>
              <a:ext uri="{FF2B5EF4-FFF2-40B4-BE49-F238E27FC236}">
                <a16:creationId xmlns:a16="http://schemas.microsoft.com/office/drawing/2014/main" id="{F317D202-08FB-4338-8B29-9B86D967CC18}"/>
              </a:ext>
            </a:extLst>
          </p:cNvPr>
          <p:cNvSpPr>
            <a:spLocks noGrp="1"/>
          </p:cNvSpPr>
          <p:nvPr>
            <p:ph type="body" sz="quarter" idx="25"/>
          </p:nvPr>
        </p:nvSpPr>
        <p:spPr/>
        <p:txBody>
          <a:bodyPr/>
          <a:lstStyle/>
          <a:p>
            <a:endParaRPr lang="en-US"/>
          </a:p>
        </p:txBody>
      </p:sp>
      <p:sp>
        <p:nvSpPr>
          <p:cNvPr id="13" name="Text Placeholder 12">
            <a:extLst>
              <a:ext uri="{FF2B5EF4-FFF2-40B4-BE49-F238E27FC236}">
                <a16:creationId xmlns:a16="http://schemas.microsoft.com/office/drawing/2014/main" id="{E7AF2F0B-7289-4EBA-B3C3-FA91098A6960}"/>
              </a:ext>
            </a:extLst>
          </p:cNvPr>
          <p:cNvSpPr>
            <a:spLocks noGrp="1"/>
          </p:cNvSpPr>
          <p:nvPr>
            <p:ph type="body" sz="quarter" idx="26"/>
          </p:nvPr>
        </p:nvSpPr>
        <p:spPr/>
        <p:txBody>
          <a:bodyPr/>
          <a:lstStyle/>
          <a:p>
            <a:endParaRPr lang="en-US"/>
          </a:p>
        </p:txBody>
      </p:sp>
      <p:sp>
        <p:nvSpPr>
          <p:cNvPr id="14" name="Text Placeholder 13">
            <a:extLst>
              <a:ext uri="{FF2B5EF4-FFF2-40B4-BE49-F238E27FC236}">
                <a16:creationId xmlns:a16="http://schemas.microsoft.com/office/drawing/2014/main" id="{A020F861-5061-49F8-ADB1-89A3AE169F16}"/>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1899AE00-4233-4CFE-94A6-D05E6ED2CACE}"/>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691BDDB8-2D24-419D-9EBE-7F26BBB259BC}"/>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51D1C293-4E2F-47A7-8147-823CB2121FCB}"/>
              </a:ext>
            </a:extLst>
          </p:cNvPr>
          <p:cNvSpPr>
            <a:spLocks noGrp="1"/>
          </p:cNvSpPr>
          <p:nvPr>
            <p:ph type="body" sz="quarter" idx="31"/>
          </p:nvPr>
        </p:nvSpPr>
        <p:spPr/>
        <p:txBody>
          <a:bodyPr/>
          <a:lstStyle/>
          <a:p>
            <a:endParaRPr lang="en-US"/>
          </a:p>
        </p:txBody>
      </p:sp>
      <p:sp>
        <p:nvSpPr>
          <p:cNvPr id="19" name="Text Placeholder 18">
            <a:extLst>
              <a:ext uri="{FF2B5EF4-FFF2-40B4-BE49-F238E27FC236}">
                <a16:creationId xmlns:a16="http://schemas.microsoft.com/office/drawing/2014/main" id="{96AE7109-4474-4759-804D-D9C827DFDF7E}"/>
              </a:ext>
            </a:extLst>
          </p:cNvPr>
          <p:cNvSpPr>
            <a:spLocks noGrp="1"/>
          </p:cNvSpPr>
          <p:nvPr>
            <p:ph type="body" sz="quarter" idx="32"/>
          </p:nvPr>
        </p:nvSpPr>
        <p:spPr/>
        <p:txBody>
          <a:bodyPr/>
          <a:lstStyle/>
          <a:p>
            <a:endParaRPr lang="en-US"/>
          </a:p>
        </p:txBody>
      </p:sp>
      <p:sp>
        <p:nvSpPr>
          <p:cNvPr id="20" name="Text Placeholder 19">
            <a:extLst>
              <a:ext uri="{FF2B5EF4-FFF2-40B4-BE49-F238E27FC236}">
                <a16:creationId xmlns:a16="http://schemas.microsoft.com/office/drawing/2014/main" id="{41913084-637B-41DB-A7F0-70FAF7B9A9DE}"/>
              </a:ext>
            </a:extLst>
          </p:cNvPr>
          <p:cNvSpPr>
            <a:spLocks noGrp="1"/>
          </p:cNvSpPr>
          <p:nvPr>
            <p:ph type="body" sz="quarter" idx="33"/>
          </p:nvPr>
        </p:nvSpPr>
        <p:spPr/>
        <p:txBody>
          <a:bodyPr/>
          <a:lstStyle/>
          <a:p>
            <a:endParaRPr lang="en-US"/>
          </a:p>
        </p:txBody>
      </p:sp>
      <p:sp>
        <p:nvSpPr>
          <p:cNvPr id="21" name="Text Placeholder 20">
            <a:extLst>
              <a:ext uri="{FF2B5EF4-FFF2-40B4-BE49-F238E27FC236}">
                <a16:creationId xmlns:a16="http://schemas.microsoft.com/office/drawing/2014/main" id="{5F4EEE0B-80EE-4C2D-A3C1-D94D93423CB2}"/>
              </a:ext>
            </a:extLst>
          </p:cNvPr>
          <p:cNvSpPr>
            <a:spLocks noGrp="1"/>
          </p:cNvSpPr>
          <p:nvPr>
            <p:ph type="body" sz="quarter" idx="34"/>
          </p:nvPr>
        </p:nvSpPr>
        <p:spPr/>
        <p:txBody>
          <a:bodyPr/>
          <a:lstStyle/>
          <a:p>
            <a:endParaRPr lang="en-US"/>
          </a:p>
        </p:txBody>
      </p:sp>
      <p:sp>
        <p:nvSpPr>
          <p:cNvPr id="22" name="Text Placeholder 21">
            <a:extLst>
              <a:ext uri="{FF2B5EF4-FFF2-40B4-BE49-F238E27FC236}">
                <a16:creationId xmlns:a16="http://schemas.microsoft.com/office/drawing/2014/main" id="{0A27EC98-E8A6-4431-93B2-984E48409398}"/>
              </a:ext>
            </a:extLst>
          </p:cNvPr>
          <p:cNvSpPr>
            <a:spLocks noGrp="1"/>
          </p:cNvSpPr>
          <p:nvPr>
            <p:ph type="body" sz="quarter" idx="36"/>
          </p:nvPr>
        </p:nvSpPr>
        <p:spPr/>
        <p:txBody>
          <a:bodyPr/>
          <a:lstStyle/>
          <a:p>
            <a:endParaRPr lang="en-US"/>
          </a:p>
        </p:txBody>
      </p:sp>
    </p:spTree>
    <p:extLst>
      <p:ext uri="{BB962C8B-B14F-4D97-AF65-F5344CB8AC3E}">
        <p14:creationId xmlns:p14="http://schemas.microsoft.com/office/powerpoint/2010/main" val="314449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F158-ACCD-44DE-BA1E-0F58EB788552}"/>
              </a:ext>
            </a:extLst>
          </p:cNvPr>
          <p:cNvSpPr>
            <a:spLocks noGrp="1"/>
          </p:cNvSpPr>
          <p:nvPr>
            <p:ph type="title"/>
          </p:nvPr>
        </p:nvSpPr>
        <p:spPr>
          <a:xfrm>
            <a:off x="1943113" y="912310"/>
            <a:ext cx="9866528" cy="916491"/>
          </a:xfrm>
        </p:spPr>
        <p:txBody>
          <a:bodyPr/>
          <a:lstStyle/>
          <a:p>
            <a:r>
              <a:rPr lang="en-US"/>
              <a:t>About </a:t>
            </a:r>
            <a:r>
              <a:rPr lang="en-US" err="1"/>
              <a:t>UiPath</a:t>
            </a:r>
            <a:endParaRPr lang="en-US"/>
          </a:p>
        </p:txBody>
      </p:sp>
      <p:sp>
        <p:nvSpPr>
          <p:cNvPr id="20" name="Rectangle 19">
            <a:extLst>
              <a:ext uri="{FF2B5EF4-FFF2-40B4-BE49-F238E27FC236}">
                <a16:creationId xmlns:a16="http://schemas.microsoft.com/office/drawing/2014/main" id="{62A5168E-7C95-4152-B658-9ADBCA5FFEAA}"/>
              </a:ext>
            </a:extLst>
          </p:cNvPr>
          <p:cNvSpPr>
            <a:spLocks/>
          </p:cNvSpPr>
          <p:nvPr/>
        </p:nvSpPr>
        <p:spPr>
          <a:xfrm>
            <a:off x="1962162" y="1839932"/>
            <a:ext cx="4586595" cy="645754"/>
          </a:xfrm>
          <a:prstGeom prst="rect">
            <a:avLst/>
          </a:prstGeom>
        </p:spPr>
        <p:txBody>
          <a:bodyPr wrap="square" lIns="0" tIns="0" rIns="0" bIns="0" anchor="t">
            <a:spAutoFit/>
          </a:bodyPr>
          <a:lstStyle/>
          <a:p>
            <a:pPr>
              <a:lnSpc>
                <a:spcPct val="110000"/>
              </a:lnSpc>
              <a:spcBef>
                <a:spcPts val="400"/>
              </a:spcBef>
              <a:buClr>
                <a:schemeClr val="accent1">
                  <a:lumMod val="40000"/>
                  <a:lumOff val="60000"/>
                </a:schemeClr>
              </a:buClr>
            </a:pPr>
            <a:r>
              <a:rPr lang="en-US" sz="2800" b="1" spc="-50">
                <a:solidFill>
                  <a:schemeClr val="accent2"/>
                </a:solidFill>
                <a:ea typeface="+mj-ea"/>
                <a:cs typeface="Arial"/>
              </a:rPr>
              <a:t>Fastest growing</a:t>
            </a:r>
            <a:br>
              <a:rPr lang="en-US" sz="2800" b="1" spc="-50">
                <a:ea typeface="+mj-ea"/>
                <a:cs typeface="Arial"/>
              </a:rPr>
            </a:br>
            <a:r>
              <a:rPr lang="en-US" sz="1100" spc="-50">
                <a:ea typeface="+mj-ea"/>
                <a:cs typeface="Arial"/>
              </a:rPr>
              <a:t>Enterprise software company in history</a:t>
            </a:r>
          </a:p>
        </p:txBody>
      </p:sp>
      <p:sp>
        <p:nvSpPr>
          <p:cNvPr id="21" name="Rectangle 20">
            <a:extLst>
              <a:ext uri="{FF2B5EF4-FFF2-40B4-BE49-F238E27FC236}">
                <a16:creationId xmlns:a16="http://schemas.microsoft.com/office/drawing/2014/main" id="{4A8ECAE2-47E3-46FC-A515-84BDF49F168F}"/>
              </a:ext>
            </a:extLst>
          </p:cNvPr>
          <p:cNvSpPr>
            <a:spLocks/>
          </p:cNvSpPr>
          <p:nvPr/>
        </p:nvSpPr>
        <p:spPr>
          <a:xfrm>
            <a:off x="1962162" y="2755498"/>
            <a:ext cx="3666857" cy="645754"/>
          </a:xfrm>
          <a:prstGeom prst="rect">
            <a:avLst/>
          </a:prstGeom>
        </p:spPr>
        <p:txBody>
          <a:bodyPr wrap="square" lIns="0" tIns="0" rIns="0" bIns="0">
            <a:spAutoFit/>
          </a:bodyPr>
          <a:lstStyle/>
          <a:p>
            <a:pPr>
              <a:lnSpc>
                <a:spcPct val="110000"/>
              </a:lnSpc>
              <a:spcBef>
                <a:spcPts val="400"/>
              </a:spcBef>
              <a:buClr>
                <a:schemeClr val="accent1">
                  <a:lumMod val="40000"/>
                  <a:lumOff val="60000"/>
                </a:schemeClr>
              </a:buClr>
            </a:pPr>
            <a:r>
              <a:rPr lang="en-US" sz="2800" b="1" spc="-50">
                <a:solidFill>
                  <a:schemeClr val="accent2"/>
                </a:solidFill>
                <a:ea typeface="+mj-ea"/>
                <a:cs typeface="Arial"/>
              </a:rPr>
              <a:t>3,700+ </a:t>
            </a:r>
            <a:br>
              <a:rPr lang="en-US" sz="2800">
                <a:solidFill>
                  <a:srgbClr val="7F7F7F"/>
                </a:solidFill>
                <a:ea typeface="Calibri" charset="0"/>
                <a:cs typeface="Arial"/>
              </a:rPr>
            </a:br>
            <a:r>
              <a:rPr lang="en-US" sz="1100" spc="-50">
                <a:ea typeface="+mj-ea"/>
                <a:cs typeface="Arial"/>
              </a:rPr>
              <a:t>Enterprise customers</a:t>
            </a:r>
          </a:p>
        </p:txBody>
      </p:sp>
      <p:sp>
        <p:nvSpPr>
          <p:cNvPr id="22" name="Rectangle 21">
            <a:extLst>
              <a:ext uri="{FF2B5EF4-FFF2-40B4-BE49-F238E27FC236}">
                <a16:creationId xmlns:a16="http://schemas.microsoft.com/office/drawing/2014/main" id="{8BAEE4FD-3642-4148-AF38-C9A71CB46E86}"/>
              </a:ext>
            </a:extLst>
          </p:cNvPr>
          <p:cNvSpPr>
            <a:spLocks/>
          </p:cNvSpPr>
          <p:nvPr/>
        </p:nvSpPr>
        <p:spPr>
          <a:xfrm>
            <a:off x="1943114" y="3671064"/>
            <a:ext cx="4290097" cy="645754"/>
          </a:xfrm>
          <a:prstGeom prst="rect">
            <a:avLst/>
          </a:prstGeom>
        </p:spPr>
        <p:txBody>
          <a:bodyPr wrap="square" lIns="0" tIns="0" rIns="0" bIns="0" anchor="t">
            <a:spAutoFit/>
          </a:bodyPr>
          <a:lstStyle/>
          <a:p>
            <a:pPr>
              <a:lnSpc>
                <a:spcPct val="110000"/>
              </a:lnSpc>
              <a:spcBef>
                <a:spcPts val="400"/>
              </a:spcBef>
              <a:buClr>
                <a:schemeClr val="accent1">
                  <a:lumMod val="40000"/>
                  <a:lumOff val="60000"/>
                </a:schemeClr>
              </a:buClr>
            </a:pPr>
            <a:r>
              <a:rPr lang="en-US" sz="2800" b="1" spc="-50">
                <a:solidFill>
                  <a:schemeClr val="accent2"/>
                </a:solidFill>
                <a:ea typeface="+mj-ea"/>
                <a:cs typeface="Arial"/>
              </a:rPr>
              <a:t>60+</a:t>
            </a:r>
            <a:br>
              <a:rPr lang="en-US" sz="2800">
                <a:ea typeface="Calibri" charset="0"/>
                <a:cs typeface="Arial"/>
              </a:rPr>
            </a:br>
            <a:r>
              <a:rPr lang="en-US" sz="1100" spc="-50">
                <a:ea typeface="+mj-ea"/>
                <a:cs typeface="Arial"/>
              </a:rPr>
              <a:t>Federal, state, and local government customers</a:t>
            </a:r>
          </a:p>
        </p:txBody>
      </p:sp>
      <p:sp>
        <p:nvSpPr>
          <p:cNvPr id="23" name="Rectangle 22">
            <a:extLst>
              <a:ext uri="{FF2B5EF4-FFF2-40B4-BE49-F238E27FC236}">
                <a16:creationId xmlns:a16="http://schemas.microsoft.com/office/drawing/2014/main" id="{58A5971D-0499-422A-8524-960206E47825}"/>
              </a:ext>
            </a:extLst>
          </p:cNvPr>
          <p:cNvSpPr>
            <a:spLocks/>
          </p:cNvSpPr>
          <p:nvPr/>
        </p:nvSpPr>
        <p:spPr>
          <a:xfrm>
            <a:off x="1960597" y="4586630"/>
            <a:ext cx="4290097" cy="645754"/>
          </a:xfrm>
          <a:prstGeom prst="rect">
            <a:avLst/>
          </a:prstGeom>
        </p:spPr>
        <p:txBody>
          <a:bodyPr wrap="square" lIns="0" tIns="0" rIns="0" bIns="0" anchor="t">
            <a:spAutoFit/>
          </a:bodyPr>
          <a:lstStyle/>
          <a:p>
            <a:pPr>
              <a:lnSpc>
                <a:spcPct val="110000"/>
              </a:lnSpc>
              <a:spcBef>
                <a:spcPts val="400"/>
              </a:spcBef>
              <a:buClr>
                <a:schemeClr val="accent1">
                  <a:lumMod val="40000"/>
                  <a:lumOff val="60000"/>
                </a:schemeClr>
              </a:buClr>
            </a:pPr>
            <a:r>
              <a:rPr lang="en-US" sz="2800" b="1" spc="-50">
                <a:solidFill>
                  <a:schemeClr val="accent2"/>
                </a:solidFill>
                <a:ea typeface="+mj-ea"/>
                <a:cs typeface="Arial"/>
              </a:rPr>
              <a:t>3,400+</a:t>
            </a:r>
            <a:br>
              <a:rPr lang="en-US" sz="2800">
                <a:ea typeface="Calibri" charset="0"/>
                <a:cs typeface="Arial"/>
              </a:rPr>
            </a:br>
            <a:r>
              <a:rPr lang="en-US" sz="1100" spc="-50" err="1">
                <a:ea typeface="+mj-ea"/>
                <a:cs typeface="Arial"/>
              </a:rPr>
              <a:t>UiPath</a:t>
            </a:r>
            <a:r>
              <a:rPr lang="en-US" sz="1100" spc="-50">
                <a:ea typeface="+mj-ea"/>
                <a:cs typeface="Arial"/>
              </a:rPr>
              <a:t> employees</a:t>
            </a:r>
          </a:p>
        </p:txBody>
      </p:sp>
      <p:sp>
        <p:nvSpPr>
          <p:cNvPr id="26" name="Rectangle 25">
            <a:extLst>
              <a:ext uri="{FF2B5EF4-FFF2-40B4-BE49-F238E27FC236}">
                <a16:creationId xmlns:a16="http://schemas.microsoft.com/office/drawing/2014/main" id="{228FE15B-AC01-4C8F-A4B5-32B7398C3A99}"/>
              </a:ext>
            </a:extLst>
          </p:cNvPr>
          <p:cNvSpPr>
            <a:spLocks/>
          </p:cNvSpPr>
          <p:nvPr/>
        </p:nvSpPr>
        <p:spPr>
          <a:xfrm>
            <a:off x="1979585" y="5502196"/>
            <a:ext cx="2962304" cy="831959"/>
          </a:xfrm>
          <a:prstGeom prst="rect">
            <a:avLst/>
          </a:prstGeom>
        </p:spPr>
        <p:txBody>
          <a:bodyPr wrap="square" lIns="0" tIns="0" rIns="0" bIns="0" anchor="t">
            <a:spAutoFit/>
          </a:bodyPr>
          <a:lstStyle/>
          <a:p>
            <a:pPr>
              <a:lnSpc>
                <a:spcPct val="110000"/>
              </a:lnSpc>
              <a:spcBef>
                <a:spcPts val="400"/>
              </a:spcBef>
              <a:buClr>
                <a:schemeClr val="accent1">
                  <a:lumMod val="40000"/>
                  <a:lumOff val="60000"/>
                </a:schemeClr>
              </a:buClr>
            </a:pPr>
            <a:r>
              <a:rPr lang="en-US" sz="2800" b="1" spc="-50">
                <a:solidFill>
                  <a:schemeClr val="accent2"/>
                </a:solidFill>
                <a:ea typeface="+mj-ea"/>
                <a:cs typeface="Arial"/>
              </a:rPr>
              <a:t>$1B+ in funding</a:t>
            </a:r>
            <a:br>
              <a:rPr lang="en-US" sz="2800">
                <a:ea typeface="Calibri" charset="0"/>
                <a:cs typeface="Arial"/>
              </a:rPr>
            </a:br>
            <a:r>
              <a:rPr lang="en-US" sz="1100" spc="-50">
                <a:ea typeface="+mj-ea"/>
                <a:cs typeface="Arial"/>
              </a:rPr>
              <a:t>In Series A (2017), Series B (2018), Series C (2018), and Series D (2019)</a:t>
            </a:r>
          </a:p>
        </p:txBody>
      </p:sp>
      <p:sp>
        <p:nvSpPr>
          <p:cNvPr id="32" name="Title 31">
            <a:extLst>
              <a:ext uri="{FF2B5EF4-FFF2-40B4-BE49-F238E27FC236}">
                <a16:creationId xmlns:a16="http://schemas.microsoft.com/office/drawing/2014/main" id="{0D131BD9-62EA-4CED-8F41-E61F1329809A}"/>
              </a:ext>
            </a:extLst>
          </p:cNvPr>
          <p:cNvSpPr txBox="1">
            <a:spLocks/>
          </p:cNvSpPr>
          <p:nvPr/>
        </p:nvSpPr>
        <p:spPr>
          <a:xfrm>
            <a:off x="5449893" y="1839932"/>
            <a:ext cx="6361109" cy="457200"/>
          </a:xfrm>
          <a:prstGeom prst="rect">
            <a:avLst/>
          </a:prstGeom>
          <a:solidFill>
            <a:schemeClr val="accent1"/>
          </a:solidFill>
        </p:spPr>
        <p:txBody>
          <a:bodyPr vert="horz" lIns="0" tIns="0" rIns="0" bIns="0" rtlCol="0" anchor="ctr"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lgn="ctr">
              <a:spcAft>
                <a:spcPts val="1200"/>
              </a:spcAft>
            </a:pPr>
            <a:r>
              <a:rPr lang="en-US" sz="1700" spc="0">
                <a:solidFill>
                  <a:schemeClr val="bg1"/>
                </a:solidFill>
                <a:latin typeface="+mn-lt"/>
              </a:rPr>
              <a:t>Leading Investors</a:t>
            </a:r>
          </a:p>
        </p:txBody>
      </p:sp>
      <p:cxnSp>
        <p:nvCxnSpPr>
          <p:cNvPr id="34" name="Straight Connector 33">
            <a:extLst>
              <a:ext uri="{FF2B5EF4-FFF2-40B4-BE49-F238E27FC236}">
                <a16:creationId xmlns:a16="http://schemas.microsoft.com/office/drawing/2014/main" id="{26B83B30-8598-4F3B-93ED-EF66C6BB28F3}"/>
              </a:ext>
            </a:extLst>
          </p:cNvPr>
          <p:cNvCxnSpPr>
            <a:cxnSpLocks/>
          </p:cNvCxnSpPr>
          <p:nvPr/>
        </p:nvCxnSpPr>
        <p:spPr>
          <a:xfrm flipV="1">
            <a:off x="5041901" y="1828800"/>
            <a:ext cx="0" cy="4344446"/>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5C77BD48-2C1A-4248-B2E0-56ED67531A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63564" y="4312789"/>
            <a:ext cx="880580" cy="330956"/>
          </a:xfrm>
          <a:prstGeom prst="rect">
            <a:avLst/>
          </a:prstGeom>
        </p:spPr>
      </p:pic>
      <p:pic>
        <p:nvPicPr>
          <p:cNvPr id="39" name="Picture 38">
            <a:extLst>
              <a:ext uri="{FF2B5EF4-FFF2-40B4-BE49-F238E27FC236}">
                <a16:creationId xmlns:a16="http://schemas.microsoft.com/office/drawing/2014/main" id="{F085303D-34F4-4C6D-93C2-48046B48F174}"/>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44140" y="4915402"/>
            <a:ext cx="1405436" cy="588106"/>
          </a:xfrm>
          <a:prstGeom prst="rect">
            <a:avLst/>
          </a:prstGeom>
        </p:spPr>
      </p:pic>
      <p:pic>
        <p:nvPicPr>
          <p:cNvPr id="40" name="Picture 39">
            <a:extLst>
              <a:ext uri="{FF2B5EF4-FFF2-40B4-BE49-F238E27FC236}">
                <a16:creationId xmlns:a16="http://schemas.microsoft.com/office/drawing/2014/main" id="{860EA8E4-E045-44E4-A8A4-133D6B7B3D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58702" y="4355933"/>
            <a:ext cx="1376315" cy="381239"/>
          </a:xfrm>
          <a:prstGeom prst="rect">
            <a:avLst/>
          </a:prstGeom>
        </p:spPr>
      </p:pic>
      <p:pic>
        <p:nvPicPr>
          <p:cNvPr id="41" name="Picture 40">
            <a:extLst>
              <a:ext uri="{FF2B5EF4-FFF2-40B4-BE49-F238E27FC236}">
                <a16:creationId xmlns:a16="http://schemas.microsoft.com/office/drawing/2014/main" id="{E9920B6E-6653-4758-AAB8-E88D3345FEF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516077" y="4966006"/>
            <a:ext cx="1175554" cy="350330"/>
          </a:xfrm>
          <a:prstGeom prst="rect">
            <a:avLst/>
          </a:prstGeom>
        </p:spPr>
      </p:pic>
      <p:pic>
        <p:nvPicPr>
          <p:cNvPr id="42" name="Picture 41">
            <a:extLst>
              <a:ext uri="{FF2B5EF4-FFF2-40B4-BE49-F238E27FC236}">
                <a16:creationId xmlns:a16="http://schemas.microsoft.com/office/drawing/2014/main" id="{12136644-2E1F-4FA9-A604-2CA6FA742FF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669097" y="5649680"/>
            <a:ext cx="869514" cy="424010"/>
          </a:xfrm>
          <a:prstGeom prst="rect">
            <a:avLst/>
          </a:prstGeom>
        </p:spPr>
      </p:pic>
      <p:pic>
        <p:nvPicPr>
          <p:cNvPr id="43" name="Picture 42">
            <a:extLst>
              <a:ext uri="{FF2B5EF4-FFF2-40B4-BE49-F238E27FC236}">
                <a16:creationId xmlns:a16="http://schemas.microsoft.com/office/drawing/2014/main" id="{9EB90513-39E7-45B1-80E1-EA9BB5259D0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49024" y="5701370"/>
            <a:ext cx="1395668" cy="457201"/>
          </a:xfrm>
          <a:prstGeom prst="rect">
            <a:avLst/>
          </a:prstGeom>
        </p:spPr>
      </p:pic>
      <p:pic>
        <p:nvPicPr>
          <p:cNvPr id="44" name="Picture 4" descr="Image result for sequoia logo">
            <a:extLst>
              <a:ext uri="{FF2B5EF4-FFF2-40B4-BE49-F238E27FC236}">
                <a16:creationId xmlns:a16="http://schemas.microsoft.com/office/drawing/2014/main" id="{B2B2FB24-0C5C-4F25-8473-12A242E7E2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815" t="41007" r="12386" b="40879"/>
          <a:stretch/>
        </p:blipFill>
        <p:spPr bwMode="auto">
          <a:xfrm>
            <a:off x="5754443" y="4977194"/>
            <a:ext cx="1367016" cy="241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picture containing clipart&#10;&#10;Description automatically generated">
            <a:extLst>
              <a:ext uri="{FF2B5EF4-FFF2-40B4-BE49-F238E27FC236}">
                <a16:creationId xmlns:a16="http://schemas.microsoft.com/office/drawing/2014/main" id="{9A513CDB-5EE4-4B9D-91E0-A6A1C88BAA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3053" y="2426984"/>
            <a:ext cx="1258091" cy="555220"/>
          </a:xfrm>
          <a:prstGeom prst="rect">
            <a:avLst/>
          </a:prstGeom>
        </p:spPr>
      </p:pic>
      <p:pic>
        <p:nvPicPr>
          <p:cNvPr id="46" name="Picture 45">
            <a:extLst>
              <a:ext uri="{FF2B5EF4-FFF2-40B4-BE49-F238E27FC236}">
                <a16:creationId xmlns:a16="http://schemas.microsoft.com/office/drawing/2014/main" id="{06E9E4B5-3531-40A2-B371-3F95D397BF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2749" y="2495268"/>
            <a:ext cx="1468218" cy="641692"/>
          </a:xfrm>
          <a:prstGeom prst="rect">
            <a:avLst/>
          </a:prstGeom>
        </p:spPr>
      </p:pic>
      <p:pic>
        <p:nvPicPr>
          <p:cNvPr id="47" name="Picture 46">
            <a:extLst>
              <a:ext uri="{FF2B5EF4-FFF2-40B4-BE49-F238E27FC236}">
                <a16:creationId xmlns:a16="http://schemas.microsoft.com/office/drawing/2014/main" id="{E7A35CB5-BE77-4D93-B2F4-A9CD7CE557C2}"/>
              </a:ext>
            </a:extLst>
          </p:cNvPr>
          <p:cNvPicPr>
            <a:picLocks noChangeAspect="1"/>
          </p:cNvPicPr>
          <p:nvPr/>
        </p:nvPicPr>
        <p:blipFill rotWithShape="1">
          <a:blip r:embed="rId12">
            <a:extLst>
              <a:ext uri="{28A0092B-C50C-407E-A947-70E740481C1C}">
                <a14:useLocalDpi xmlns:a14="http://schemas.microsoft.com/office/drawing/2010/main" val="0"/>
              </a:ext>
            </a:extLst>
          </a:blip>
          <a:srcRect t="21255" b="21255"/>
          <a:stretch/>
        </p:blipFill>
        <p:spPr>
          <a:xfrm>
            <a:off x="10469021" y="2358700"/>
            <a:ext cx="1269669" cy="778260"/>
          </a:xfrm>
          <a:prstGeom prst="rect">
            <a:avLst/>
          </a:prstGeom>
        </p:spPr>
      </p:pic>
      <p:pic>
        <p:nvPicPr>
          <p:cNvPr id="48" name="Picture 47" descr="A close up of a logo&#10;&#10;Description automatically generated">
            <a:extLst>
              <a:ext uri="{FF2B5EF4-FFF2-40B4-BE49-F238E27FC236}">
                <a16:creationId xmlns:a16="http://schemas.microsoft.com/office/drawing/2014/main" id="{930AF351-2E0D-445D-BF91-C2C3C4C5A8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23053" y="3120601"/>
            <a:ext cx="1269669" cy="774498"/>
          </a:xfrm>
          <a:prstGeom prst="rect">
            <a:avLst/>
          </a:prstGeom>
        </p:spPr>
      </p:pic>
      <p:pic>
        <p:nvPicPr>
          <p:cNvPr id="49" name="Picture 48" descr="A black sign with white text&#10;&#10;Description automatically generated">
            <a:extLst>
              <a:ext uri="{FF2B5EF4-FFF2-40B4-BE49-F238E27FC236}">
                <a16:creationId xmlns:a16="http://schemas.microsoft.com/office/drawing/2014/main" id="{E38C2B76-568E-4765-B7FE-CA00E2A633E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74876" y="3347422"/>
            <a:ext cx="1543967" cy="543896"/>
          </a:xfrm>
          <a:prstGeom prst="rect">
            <a:avLst/>
          </a:prstGeom>
        </p:spPr>
      </p:pic>
      <p:pic>
        <p:nvPicPr>
          <p:cNvPr id="50" name="Picture 49">
            <a:extLst>
              <a:ext uri="{FF2B5EF4-FFF2-40B4-BE49-F238E27FC236}">
                <a16:creationId xmlns:a16="http://schemas.microsoft.com/office/drawing/2014/main" id="{058DABC4-B9B3-446F-923B-FE55537E487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23053" y="4047510"/>
            <a:ext cx="1123001" cy="641692"/>
          </a:xfrm>
          <a:prstGeom prst="rect">
            <a:avLst/>
          </a:prstGeom>
        </p:spPr>
      </p:pic>
      <p:pic>
        <p:nvPicPr>
          <p:cNvPr id="51" name="Picture 50" descr="A close up of a sign&#10;&#10;Description automatically generated">
            <a:extLst>
              <a:ext uri="{FF2B5EF4-FFF2-40B4-BE49-F238E27FC236}">
                <a16:creationId xmlns:a16="http://schemas.microsoft.com/office/drawing/2014/main" id="{FB4C15A7-9896-4959-BEB4-3804D91E5A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33927" y="5495424"/>
            <a:ext cx="761038" cy="646050"/>
          </a:xfrm>
          <a:prstGeom prst="rect">
            <a:avLst/>
          </a:prstGeom>
        </p:spPr>
      </p:pic>
      <p:pic>
        <p:nvPicPr>
          <p:cNvPr id="52" name="Picture 51" descr="A close up of a sign&#10;&#10;Description automatically generated">
            <a:extLst>
              <a:ext uri="{FF2B5EF4-FFF2-40B4-BE49-F238E27FC236}">
                <a16:creationId xmlns:a16="http://schemas.microsoft.com/office/drawing/2014/main" id="{0AE1D69D-6D5D-4F46-AAA6-23452BB553C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21075" y="3322486"/>
            <a:ext cx="1165558" cy="457200"/>
          </a:xfrm>
          <a:prstGeom prst="rect">
            <a:avLst/>
          </a:prstGeom>
        </p:spPr>
      </p:pic>
    </p:spTree>
    <p:extLst>
      <p:ext uri="{BB962C8B-B14F-4D97-AF65-F5344CB8AC3E}">
        <p14:creationId xmlns:p14="http://schemas.microsoft.com/office/powerpoint/2010/main" val="1569787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Graphic 113">
            <a:extLst>
              <a:ext uri="{FF2B5EF4-FFF2-40B4-BE49-F238E27FC236}">
                <a16:creationId xmlns:a16="http://schemas.microsoft.com/office/drawing/2014/main" id="{81A5FC18-5B2A-4E97-9291-019872E23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4756" y="2183792"/>
            <a:ext cx="803910" cy="341180"/>
          </a:xfrm>
          <a:prstGeom prst="rect">
            <a:avLst/>
          </a:prstGeom>
        </p:spPr>
      </p:pic>
      <p:pic>
        <p:nvPicPr>
          <p:cNvPr id="112" name="Picture 111">
            <a:extLst>
              <a:ext uri="{FF2B5EF4-FFF2-40B4-BE49-F238E27FC236}">
                <a16:creationId xmlns:a16="http://schemas.microsoft.com/office/drawing/2014/main" id="{BDB0A882-F9BD-4521-9CBF-DD37F4F3DF39}"/>
              </a:ext>
            </a:extLst>
          </p:cNvPr>
          <p:cNvPicPr>
            <a:picLocks noChangeAspect="1"/>
          </p:cNvPicPr>
          <p:nvPr/>
        </p:nvPicPr>
        <p:blipFill>
          <a:blip r:embed="rId5"/>
          <a:stretch>
            <a:fillRect/>
          </a:stretch>
        </p:blipFill>
        <p:spPr>
          <a:xfrm>
            <a:off x="4799874" y="1433681"/>
            <a:ext cx="375573" cy="376308"/>
          </a:xfrm>
          <a:prstGeom prst="rect">
            <a:avLst/>
          </a:prstGeom>
        </p:spPr>
      </p:pic>
      <p:pic>
        <p:nvPicPr>
          <p:cNvPr id="110" name="Picture 109">
            <a:extLst>
              <a:ext uri="{FF2B5EF4-FFF2-40B4-BE49-F238E27FC236}">
                <a16:creationId xmlns:a16="http://schemas.microsoft.com/office/drawing/2014/main" id="{167D9187-8396-4CEC-9798-6814D93D4391}"/>
              </a:ext>
            </a:extLst>
          </p:cNvPr>
          <p:cNvPicPr>
            <a:picLocks noChangeAspect="1"/>
          </p:cNvPicPr>
          <p:nvPr/>
        </p:nvPicPr>
        <p:blipFill>
          <a:blip r:embed="rId6"/>
          <a:stretch>
            <a:fillRect/>
          </a:stretch>
        </p:blipFill>
        <p:spPr>
          <a:xfrm>
            <a:off x="9374342" y="730970"/>
            <a:ext cx="407020" cy="407020"/>
          </a:xfrm>
          <a:prstGeom prst="rect">
            <a:avLst/>
          </a:prstGeom>
        </p:spPr>
      </p:pic>
      <p:pic>
        <p:nvPicPr>
          <p:cNvPr id="108" name="Picture 107">
            <a:extLst>
              <a:ext uri="{FF2B5EF4-FFF2-40B4-BE49-F238E27FC236}">
                <a16:creationId xmlns:a16="http://schemas.microsoft.com/office/drawing/2014/main" id="{7C695648-1AFB-4589-9FF6-1E6BEA448E94}"/>
              </a:ext>
            </a:extLst>
          </p:cNvPr>
          <p:cNvPicPr>
            <a:picLocks noChangeAspect="1"/>
          </p:cNvPicPr>
          <p:nvPr/>
        </p:nvPicPr>
        <p:blipFill>
          <a:blip r:embed="rId7"/>
          <a:stretch>
            <a:fillRect/>
          </a:stretch>
        </p:blipFill>
        <p:spPr>
          <a:xfrm>
            <a:off x="10058947" y="672177"/>
            <a:ext cx="1065937" cy="497437"/>
          </a:xfrm>
          <a:prstGeom prst="rect">
            <a:avLst/>
          </a:prstGeom>
        </p:spPr>
      </p:pic>
      <p:pic>
        <p:nvPicPr>
          <p:cNvPr id="106" name="Picture 105" descr="A close up of a sign&#10;&#10;Description automatically generated">
            <a:extLst>
              <a:ext uri="{FF2B5EF4-FFF2-40B4-BE49-F238E27FC236}">
                <a16:creationId xmlns:a16="http://schemas.microsoft.com/office/drawing/2014/main" id="{B658C2D6-79BE-4676-8C42-715F8E7B01A8}"/>
              </a:ext>
            </a:extLst>
          </p:cNvPr>
          <p:cNvPicPr>
            <a:picLocks noChangeAspect="1"/>
          </p:cNvPicPr>
          <p:nvPr/>
        </p:nvPicPr>
        <p:blipFill>
          <a:blip r:embed="rId8"/>
          <a:stretch>
            <a:fillRect/>
          </a:stretch>
        </p:blipFill>
        <p:spPr>
          <a:xfrm>
            <a:off x="11342231" y="1442949"/>
            <a:ext cx="416825" cy="362524"/>
          </a:xfrm>
          <a:prstGeom prst="rect">
            <a:avLst/>
          </a:prstGeom>
        </p:spPr>
      </p:pic>
      <p:pic>
        <p:nvPicPr>
          <p:cNvPr id="104" name="Picture 103">
            <a:extLst>
              <a:ext uri="{FF2B5EF4-FFF2-40B4-BE49-F238E27FC236}">
                <a16:creationId xmlns:a16="http://schemas.microsoft.com/office/drawing/2014/main" id="{B1DCFCA7-747C-49A7-AADF-08096CB95E65}"/>
              </a:ext>
            </a:extLst>
          </p:cNvPr>
          <p:cNvPicPr>
            <a:picLocks noChangeAspect="1"/>
          </p:cNvPicPr>
          <p:nvPr/>
        </p:nvPicPr>
        <p:blipFill>
          <a:blip r:embed="rId9"/>
          <a:stretch>
            <a:fillRect/>
          </a:stretch>
        </p:blipFill>
        <p:spPr>
          <a:xfrm>
            <a:off x="10150107" y="1526274"/>
            <a:ext cx="803440" cy="198349"/>
          </a:xfrm>
          <a:prstGeom prst="rect">
            <a:avLst/>
          </a:prstGeom>
        </p:spPr>
      </p:pic>
      <p:pic>
        <p:nvPicPr>
          <p:cNvPr id="102" name="Picture 101" descr="A picture containing vector graphics&#10;&#10;Description automatically generated">
            <a:extLst>
              <a:ext uri="{FF2B5EF4-FFF2-40B4-BE49-F238E27FC236}">
                <a16:creationId xmlns:a16="http://schemas.microsoft.com/office/drawing/2014/main" id="{2D3A64ED-4421-4B39-A4A9-DCA7DEE0BD5B}"/>
              </a:ext>
            </a:extLst>
          </p:cNvPr>
          <p:cNvPicPr>
            <a:picLocks noChangeAspect="1"/>
          </p:cNvPicPr>
          <p:nvPr/>
        </p:nvPicPr>
        <p:blipFill>
          <a:blip r:embed="rId10"/>
          <a:stretch>
            <a:fillRect/>
          </a:stretch>
        </p:blipFill>
        <p:spPr>
          <a:xfrm>
            <a:off x="8712394" y="1402282"/>
            <a:ext cx="1140426" cy="425863"/>
          </a:xfrm>
          <a:prstGeom prst="rect">
            <a:avLst/>
          </a:prstGeom>
        </p:spPr>
      </p:pic>
      <p:pic>
        <p:nvPicPr>
          <p:cNvPr id="100" name="Picture 99" descr="A picture containing clipart&#10;&#10;Description automatically generated">
            <a:extLst>
              <a:ext uri="{FF2B5EF4-FFF2-40B4-BE49-F238E27FC236}">
                <a16:creationId xmlns:a16="http://schemas.microsoft.com/office/drawing/2014/main" id="{BF10B1D4-274B-49CA-B257-F2ED1698993E}"/>
              </a:ext>
            </a:extLst>
          </p:cNvPr>
          <p:cNvPicPr>
            <a:picLocks noChangeAspect="1"/>
          </p:cNvPicPr>
          <p:nvPr/>
        </p:nvPicPr>
        <p:blipFill>
          <a:blip r:embed="rId11"/>
          <a:stretch>
            <a:fillRect/>
          </a:stretch>
        </p:blipFill>
        <p:spPr>
          <a:xfrm>
            <a:off x="4800193" y="5111586"/>
            <a:ext cx="1089576" cy="240361"/>
          </a:xfrm>
          <a:prstGeom prst="rect">
            <a:avLst/>
          </a:prstGeom>
        </p:spPr>
      </p:pic>
      <p:pic>
        <p:nvPicPr>
          <p:cNvPr id="98" name="Picture 97" descr="A close up of a logo&#10;&#10;Description automatically generated">
            <a:extLst>
              <a:ext uri="{FF2B5EF4-FFF2-40B4-BE49-F238E27FC236}">
                <a16:creationId xmlns:a16="http://schemas.microsoft.com/office/drawing/2014/main" id="{D43CA2B8-1C9D-43E7-8E57-0F4F3488201E}"/>
              </a:ext>
            </a:extLst>
          </p:cNvPr>
          <p:cNvPicPr>
            <a:picLocks noChangeAspect="1"/>
          </p:cNvPicPr>
          <p:nvPr/>
        </p:nvPicPr>
        <p:blipFill>
          <a:blip r:embed="rId12"/>
          <a:stretch>
            <a:fillRect/>
          </a:stretch>
        </p:blipFill>
        <p:spPr>
          <a:xfrm>
            <a:off x="8861603" y="5007695"/>
            <a:ext cx="1213675" cy="450327"/>
          </a:xfrm>
          <a:prstGeom prst="rect">
            <a:avLst/>
          </a:prstGeom>
        </p:spPr>
      </p:pic>
      <p:pic>
        <p:nvPicPr>
          <p:cNvPr id="96" name="Picture 95" descr="A picture containing object&#10;&#10;Description automatically generated">
            <a:extLst>
              <a:ext uri="{FF2B5EF4-FFF2-40B4-BE49-F238E27FC236}">
                <a16:creationId xmlns:a16="http://schemas.microsoft.com/office/drawing/2014/main" id="{763CEEF1-D98A-4A23-973E-D5502FE551C7}"/>
              </a:ext>
            </a:extLst>
          </p:cNvPr>
          <p:cNvPicPr>
            <a:picLocks noChangeAspect="1"/>
          </p:cNvPicPr>
          <p:nvPr/>
        </p:nvPicPr>
        <p:blipFill>
          <a:blip r:embed="rId13"/>
          <a:stretch>
            <a:fillRect/>
          </a:stretch>
        </p:blipFill>
        <p:spPr>
          <a:xfrm>
            <a:off x="7401750" y="5128057"/>
            <a:ext cx="1060442" cy="209603"/>
          </a:xfrm>
          <a:prstGeom prst="rect">
            <a:avLst/>
          </a:prstGeom>
        </p:spPr>
      </p:pic>
      <p:sp>
        <p:nvSpPr>
          <p:cNvPr id="2" name="Title 31">
            <a:extLst>
              <a:ext uri="{FF2B5EF4-FFF2-40B4-BE49-F238E27FC236}">
                <a16:creationId xmlns:a16="http://schemas.microsoft.com/office/drawing/2014/main" id="{FA295A7F-6D02-437B-9EE1-F25F9E3AFE69}"/>
              </a:ext>
            </a:extLst>
          </p:cNvPr>
          <p:cNvSpPr txBox="1">
            <a:spLocks/>
          </p:cNvSpPr>
          <p:nvPr/>
        </p:nvSpPr>
        <p:spPr>
          <a:xfrm>
            <a:off x="1943102" y="701661"/>
            <a:ext cx="2344737" cy="418576"/>
          </a:xfrm>
          <a:prstGeom prst="rect">
            <a:avLst/>
          </a:prstGeom>
        </p:spPr>
        <p:txBody>
          <a:bodyPr vert="horz" lIns="0" tIns="0" rIns="0" bIns="0" rtlCol="0" anchor="ctr"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spcAft>
                <a:spcPts val="1200"/>
              </a:spcAft>
            </a:pPr>
            <a:r>
              <a:rPr lang="en-GB" sz="1200">
                <a:latin typeface="Arial"/>
              </a:rPr>
              <a:t>Banking, Financial Services, </a:t>
            </a:r>
            <a:br>
              <a:rPr lang="en-GB" sz="1200">
                <a:latin typeface="Arial"/>
              </a:rPr>
            </a:br>
            <a:r>
              <a:rPr lang="en-GB" sz="1200">
                <a:latin typeface="Arial"/>
              </a:rPr>
              <a:t>and Insurance</a:t>
            </a:r>
          </a:p>
        </p:txBody>
      </p:sp>
      <p:cxnSp>
        <p:nvCxnSpPr>
          <p:cNvPr id="3" name="Straight Connector 2">
            <a:extLst>
              <a:ext uri="{FF2B5EF4-FFF2-40B4-BE49-F238E27FC236}">
                <a16:creationId xmlns:a16="http://schemas.microsoft.com/office/drawing/2014/main" id="{5E004B40-B4E7-4EA6-BC4A-DFE45B418D78}"/>
              </a:ext>
            </a:extLst>
          </p:cNvPr>
          <p:cNvCxnSpPr>
            <a:cxnSpLocks/>
          </p:cNvCxnSpPr>
          <p:nvPr/>
        </p:nvCxnSpPr>
        <p:spPr>
          <a:xfrm flipH="1">
            <a:off x="1943101" y="1258588"/>
            <a:ext cx="9866540"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Title 31">
            <a:extLst>
              <a:ext uri="{FF2B5EF4-FFF2-40B4-BE49-F238E27FC236}">
                <a16:creationId xmlns:a16="http://schemas.microsoft.com/office/drawing/2014/main" id="{FCE164F1-6BB4-4472-A186-057D13288CAF}"/>
              </a:ext>
            </a:extLst>
          </p:cNvPr>
          <p:cNvSpPr txBox="1">
            <a:spLocks/>
          </p:cNvSpPr>
          <p:nvPr/>
        </p:nvSpPr>
        <p:spPr>
          <a:xfrm>
            <a:off x="1943102" y="1423638"/>
            <a:ext cx="2344737" cy="418576"/>
          </a:xfrm>
          <a:prstGeom prst="rect">
            <a:avLst/>
          </a:prstGeom>
        </p:spPr>
        <p:txBody>
          <a:bodyPr vert="horz" lIns="0" tIns="0" rIns="0" bIns="0" rtlCol="0" anchor="ctr"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spcAft>
                <a:spcPts val="1200"/>
              </a:spcAft>
            </a:pPr>
            <a:r>
              <a:rPr lang="en-GB" sz="1200">
                <a:latin typeface="Arial"/>
              </a:rPr>
              <a:t>Telecom, Media, and Entertainment</a:t>
            </a:r>
          </a:p>
        </p:txBody>
      </p:sp>
      <p:cxnSp>
        <p:nvCxnSpPr>
          <p:cNvPr id="7" name="Straight Connector 6">
            <a:extLst>
              <a:ext uri="{FF2B5EF4-FFF2-40B4-BE49-F238E27FC236}">
                <a16:creationId xmlns:a16="http://schemas.microsoft.com/office/drawing/2014/main" id="{D8736EC8-518A-4B84-85E0-E5DA2AA46248}"/>
              </a:ext>
            </a:extLst>
          </p:cNvPr>
          <p:cNvCxnSpPr>
            <a:cxnSpLocks/>
          </p:cNvCxnSpPr>
          <p:nvPr/>
        </p:nvCxnSpPr>
        <p:spPr>
          <a:xfrm flipH="1">
            <a:off x="1943101" y="1980565"/>
            <a:ext cx="9866540"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itle 31">
            <a:extLst>
              <a:ext uri="{FF2B5EF4-FFF2-40B4-BE49-F238E27FC236}">
                <a16:creationId xmlns:a16="http://schemas.microsoft.com/office/drawing/2014/main" id="{02B7FAAD-20A1-4EE4-8418-83FB616A07A1}"/>
              </a:ext>
            </a:extLst>
          </p:cNvPr>
          <p:cNvSpPr txBox="1">
            <a:spLocks/>
          </p:cNvSpPr>
          <p:nvPr/>
        </p:nvSpPr>
        <p:spPr>
          <a:xfrm>
            <a:off x="1943102" y="2145615"/>
            <a:ext cx="2344737" cy="418576"/>
          </a:xfrm>
          <a:prstGeom prst="rect">
            <a:avLst/>
          </a:prstGeom>
        </p:spPr>
        <p:txBody>
          <a:bodyPr vert="horz" lIns="0" tIns="0" rIns="0" bIns="0" rtlCol="0" anchor="ctr"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spcAft>
                <a:spcPts val="1200"/>
              </a:spcAft>
            </a:pPr>
            <a:r>
              <a:rPr lang="en-GB" sz="1200">
                <a:latin typeface="Arial"/>
              </a:rPr>
              <a:t>Retail and Consumer Goods</a:t>
            </a:r>
          </a:p>
        </p:txBody>
      </p:sp>
      <p:cxnSp>
        <p:nvCxnSpPr>
          <p:cNvPr id="10" name="Straight Connector 9">
            <a:extLst>
              <a:ext uri="{FF2B5EF4-FFF2-40B4-BE49-F238E27FC236}">
                <a16:creationId xmlns:a16="http://schemas.microsoft.com/office/drawing/2014/main" id="{8BDFE959-5A11-47CA-B978-266667A6937E}"/>
              </a:ext>
            </a:extLst>
          </p:cNvPr>
          <p:cNvCxnSpPr>
            <a:cxnSpLocks/>
          </p:cNvCxnSpPr>
          <p:nvPr/>
        </p:nvCxnSpPr>
        <p:spPr>
          <a:xfrm flipH="1">
            <a:off x="1943101" y="2702542"/>
            <a:ext cx="9866540"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itle 31">
            <a:extLst>
              <a:ext uri="{FF2B5EF4-FFF2-40B4-BE49-F238E27FC236}">
                <a16:creationId xmlns:a16="http://schemas.microsoft.com/office/drawing/2014/main" id="{16C7F274-6DC0-47FE-8C68-A0AA871E2662}"/>
              </a:ext>
            </a:extLst>
          </p:cNvPr>
          <p:cNvSpPr txBox="1">
            <a:spLocks/>
          </p:cNvSpPr>
          <p:nvPr/>
        </p:nvSpPr>
        <p:spPr>
          <a:xfrm>
            <a:off x="1943102" y="2867592"/>
            <a:ext cx="2344737" cy="418576"/>
          </a:xfrm>
          <a:prstGeom prst="rect">
            <a:avLst/>
          </a:prstGeom>
        </p:spPr>
        <p:txBody>
          <a:bodyPr vert="horz" lIns="0" tIns="0" rIns="0" bIns="0" rtlCol="0" anchor="ctr"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spcAft>
                <a:spcPts val="1200"/>
              </a:spcAft>
            </a:pPr>
            <a:r>
              <a:rPr lang="en-GB" sz="1200">
                <a:latin typeface="Arial"/>
              </a:rPr>
              <a:t>Industrial and High-Tech</a:t>
            </a:r>
          </a:p>
        </p:txBody>
      </p:sp>
      <p:cxnSp>
        <p:nvCxnSpPr>
          <p:cNvPr id="13" name="Straight Connector 12">
            <a:extLst>
              <a:ext uri="{FF2B5EF4-FFF2-40B4-BE49-F238E27FC236}">
                <a16:creationId xmlns:a16="http://schemas.microsoft.com/office/drawing/2014/main" id="{D5D1D1C0-3375-4113-9E5F-CDF0CA03743F}"/>
              </a:ext>
            </a:extLst>
          </p:cNvPr>
          <p:cNvCxnSpPr>
            <a:cxnSpLocks/>
          </p:cNvCxnSpPr>
          <p:nvPr/>
        </p:nvCxnSpPr>
        <p:spPr>
          <a:xfrm flipH="1">
            <a:off x="1943101" y="3424519"/>
            <a:ext cx="9866540"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Title 31">
            <a:extLst>
              <a:ext uri="{FF2B5EF4-FFF2-40B4-BE49-F238E27FC236}">
                <a16:creationId xmlns:a16="http://schemas.microsoft.com/office/drawing/2014/main" id="{739C8B2A-351A-407C-9BA1-32E7636A2B4E}"/>
              </a:ext>
            </a:extLst>
          </p:cNvPr>
          <p:cNvSpPr txBox="1">
            <a:spLocks/>
          </p:cNvSpPr>
          <p:nvPr/>
        </p:nvSpPr>
        <p:spPr>
          <a:xfrm>
            <a:off x="1943102" y="3589569"/>
            <a:ext cx="2344737" cy="418576"/>
          </a:xfrm>
          <a:prstGeom prst="rect">
            <a:avLst/>
          </a:prstGeom>
        </p:spPr>
        <p:txBody>
          <a:bodyPr vert="horz" lIns="0" tIns="0" rIns="0" bIns="0" rtlCol="0" anchor="ctr"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spcAft>
                <a:spcPts val="1200"/>
              </a:spcAft>
            </a:pPr>
            <a:r>
              <a:rPr lang="en-GB" sz="1200">
                <a:latin typeface="Arial"/>
              </a:rPr>
              <a:t>Energy</a:t>
            </a:r>
          </a:p>
        </p:txBody>
      </p:sp>
      <p:cxnSp>
        <p:nvCxnSpPr>
          <p:cNvPr id="16" name="Straight Connector 15">
            <a:extLst>
              <a:ext uri="{FF2B5EF4-FFF2-40B4-BE49-F238E27FC236}">
                <a16:creationId xmlns:a16="http://schemas.microsoft.com/office/drawing/2014/main" id="{E6480238-07AC-4159-B853-1AA3BA252A0F}"/>
              </a:ext>
            </a:extLst>
          </p:cNvPr>
          <p:cNvCxnSpPr>
            <a:cxnSpLocks/>
          </p:cNvCxnSpPr>
          <p:nvPr/>
        </p:nvCxnSpPr>
        <p:spPr>
          <a:xfrm flipH="1">
            <a:off x="1943101" y="4146496"/>
            <a:ext cx="9866540"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itle 31">
            <a:extLst>
              <a:ext uri="{FF2B5EF4-FFF2-40B4-BE49-F238E27FC236}">
                <a16:creationId xmlns:a16="http://schemas.microsoft.com/office/drawing/2014/main" id="{5BDC08E7-E910-49D8-9946-77C00573144B}"/>
              </a:ext>
            </a:extLst>
          </p:cNvPr>
          <p:cNvSpPr txBox="1">
            <a:spLocks/>
          </p:cNvSpPr>
          <p:nvPr/>
        </p:nvSpPr>
        <p:spPr>
          <a:xfrm>
            <a:off x="1943102" y="4311546"/>
            <a:ext cx="2344737" cy="418576"/>
          </a:xfrm>
          <a:prstGeom prst="rect">
            <a:avLst/>
          </a:prstGeom>
        </p:spPr>
        <p:txBody>
          <a:bodyPr vert="horz" lIns="0" tIns="0" rIns="0" bIns="0" rtlCol="0" anchor="ctr"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spcAft>
                <a:spcPts val="1200"/>
              </a:spcAft>
            </a:pPr>
            <a:r>
              <a:rPr lang="en-GB" sz="1200">
                <a:latin typeface="Arial"/>
              </a:rPr>
              <a:t>Health Care and Life Sciences</a:t>
            </a:r>
          </a:p>
        </p:txBody>
      </p:sp>
      <p:cxnSp>
        <p:nvCxnSpPr>
          <p:cNvPr id="19" name="Straight Connector 18">
            <a:extLst>
              <a:ext uri="{FF2B5EF4-FFF2-40B4-BE49-F238E27FC236}">
                <a16:creationId xmlns:a16="http://schemas.microsoft.com/office/drawing/2014/main" id="{11964697-596D-4061-96F0-C4EF7A3627AE}"/>
              </a:ext>
            </a:extLst>
          </p:cNvPr>
          <p:cNvCxnSpPr>
            <a:cxnSpLocks/>
          </p:cNvCxnSpPr>
          <p:nvPr/>
        </p:nvCxnSpPr>
        <p:spPr>
          <a:xfrm flipH="1">
            <a:off x="1943101" y="4868473"/>
            <a:ext cx="9866540"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Title 31">
            <a:extLst>
              <a:ext uri="{FF2B5EF4-FFF2-40B4-BE49-F238E27FC236}">
                <a16:creationId xmlns:a16="http://schemas.microsoft.com/office/drawing/2014/main" id="{DD962D46-1ED4-4F4E-A51A-5F5EDBE69E32}"/>
              </a:ext>
            </a:extLst>
          </p:cNvPr>
          <p:cNvSpPr txBox="1">
            <a:spLocks/>
          </p:cNvSpPr>
          <p:nvPr/>
        </p:nvSpPr>
        <p:spPr>
          <a:xfrm>
            <a:off x="1943102" y="5033523"/>
            <a:ext cx="2344737" cy="418576"/>
          </a:xfrm>
          <a:prstGeom prst="rect">
            <a:avLst/>
          </a:prstGeom>
        </p:spPr>
        <p:txBody>
          <a:bodyPr vert="horz" lIns="0" tIns="0" rIns="0" bIns="0" rtlCol="0" anchor="ctr"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spcAft>
                <a:spcPts val="1200"/>
              </a:spcAft>
            </a:pPr>
            <a:r>
              <a:rPr lang="en-GB" sz="1200">
                <a:latin typeface="Arial"/>
              </a:rPr>
              <a:t>Services</a:t>
            </a:r>
          </a:p>
        </p:txBody>
      </p:sp>
      <p:cxnSp>
        <p:nvCxnSpPr>
          <p:cNvPr id="22" name="Straight Connector 21">
            <a:extLst>
              <a:ext uri="{FF2B5EF4-FFF2-40B4-BE49-F238E27FC236}">
                <a16:creationId xmlns:a16="http://schemas.microsoft.com/office/drawing/2014/main" id="{BFABE35C-7E8C-4290-AD52-2DDED9BA78ED}"/>
              </a:ext>
            </a:extLst>
          </p:cNvPr>
          <p:cNvCxnSpPr>
            <a:cxnSpLocks/>
          </p:cNvCxnSpPr>
          <p:nvPr/>
        </p:nvCxnSpPr>
        <p:spPr>
          <a:xfrm flipH="1">
            <a:off x="1943101" y="5590450"/>
            <a:ext cx="9866540"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itle 31">
            <a:extLst>
              <a:ext uri="{FF2B5EF4-FFF2-40B4-BE49-F238E27FC236}">
                <a16:creationId xmlns:a16="http://schemas.microsoft.com/office/drawing/2014/main" id="{2E865C4B-A5B7-40DD-A0BF-73DB544F0226}"/>
              </a:ext>
            </a:extLst>
          </p:cNvPr>
          <p:cNvSpPr txBox="1">
            <a:spLocks/>
          </p:cNvSpPr>
          <p:nvPr/>
        </p:nvSpPr>
        <p:spPr>
          <a:xfrm>
            <a:off x="1943102" y="5755502"/>
            <a:ext cx="2344737" cy="418576"/>
          </a:xfrm>
          <a:prstGeom prst="rect">
            <a:avLst/>
          </a:prstGeom>
        </p:spPr>
        <p:txBody>
          <a:bodyPr vert="horz" lIns="0" tIns="0" rIns="0" bIns="0" rtlCol="0" anchor="ctr"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a:spcAft>
                <a:spcPts val="1200"/>
              </a:spcAft>
            </a:pPr>
            <a:r>
              <a:rPr lang="en-GB" sz="1200">
                <a:latin typeface="Arial"/>
              </a:rPr>
              <a:t>Federal / Public Sector</a:t>
            </a:r>
          </a:p>
        </p:txBody>
      </p:sp>
      <p:pic>
        <p:nvPicPr>
          <p:cNvPr id="37" name="Google Shape;1145;p75">
            <a:extLst>
              <a:ext uri="{FF2B5EF4-FFF2-40B4-BE49-F238E27FC236}">
                <a16:creationId xmlns:a16="http://schemas.microsoft.com/office/drawing/2014/main" id="{ABDD4BBF-8DC3-4394-BFB6-D3FC7BB8D1DD}"/>
              </a:ext>
            </a:extLst>
          </p:cNvPr>
          <p:cNvPicPr preferRelativeResize="0"/>
          <p:nvPr/>
        </p:nvPicPr>
        <p:blipFill rotWithShape="1">
          <a:blip r:embed="rId14">
            <a:alphaModFix/>
          </a:blip>
          <a:srcRect/>
          <a:stretch/>
        </p:blipFill>
        <p:spPr>
          <a:xfrm>
            <a:off x="7551734" y="772244"/>
            <a:ext cx="538542" cy="324472"/>
          </a:xfrm>
          <a:prstGeom prst="rect">
            <a:avLst/>
          </a:prstGeom>
          <a:noFill/>
          <a:ln>
            <a:noFill/>
          </a:ln>
        </p:spPr>
      </p:pic>
      <p:pic>
        <p:nvPicPr>
          <p:cNvPr id="38" name="Google Shape;1146;p75">
            <a:extLst>
              <a:ext uri="{FF2B5EF4-FFF2-40B4-BE49-F238E27FC236}">
                <a16:creationId xmlns:a16="http://schemas.microsoft.com/office/drawing/2014/main" id="{07FD4D03-131D-4919-954C-25114EB0334E}"/>
              </a:ext>
            </a:extLst>
          </p:cNvPr>
          <p:cNvPicPr preferRelativeResize="0"/>
          <p:nvPr/>
        </p:nvPicPr>
        <p:blipFill rotWithShape="1">
          <a:blip r:embed="rId15">
            <a:alphaModFix/>
          </a:blip>
          <a:srcRect/>
          <a:stretch/>
        </p:blipFill>
        <p:spPr>
          <a:xfrm>
            <a:off x="5667226" y="812890"/>
            <a:ext cx="823574" cy="243180"/>
          </a:xfrm>
          <a:prstGeom prst="rect">
            <a:avLst/>
          </a:prstGeom>
          <a:noFill/>
          <a:ln>
            <a:noFill/>
          </a:ln>
        </p:spPr>
      </p:pic>
      <p:pic>
        <p:nvPicPr>
          <p:cNvPr id="39" name="Google Shape;1148;p75">
            <a:extLst>
              <a:ext uri="{FF2B5EF4-FFF2-40B4-BE49-F238E27FC236}">
                <a16:creationId xmlns:a16="http://schemas.microsoft.com/office/drawing/2014/main" id="{EAC04E97-A503-4EB6-92B0-0D5E98819385}"/>
              </a:ext>
            </a:extLst>
          </p:cNvPr>
          <p:cNvPicPr preferRelativeResize="0"/>
          <p:nvPr/>
        </p:nvPicPr>
        <p:blipFill rotWithShape="1">
          <a:blip r:embed="rId16">
            <a:alphaModFix/>
          </a:blip>
          <a:srcRect/>
          <a:stretch/>
        </p:blipFill>
        <p:spPr>
          <a:xfrm>
            <a:off x="8404368" y="699347"/>
            <a:ext cx="655882" cy="470266"/>
          </a:xfrm>
          <a:prstGeom prst="rect">
            <a:avLst/>
          </a:prstGeom>
          <a:noFill/>
          <a:ln>
            <a:noFill/>
          </a:ln>
        </p:spPr>
      </p:pic>
      <p:pic>
        <p:nvPicPr>
          <p:cNvPr id="42" name="Google Shape;1154;p75">
            <a:extLst>
              <a:ext uri="{FF2B5EF4-FFF2-40B4-BE49-F238E27FC236}">
                <a16:creationId xmlns:a16="http://schemas.microsoft.com/office/drawing/2014/main" id="{21CFB4B7-047F-4E91-9340-8F2B11330BE6}"/>
              </a:ext>
            </a:extLst>
          </p:cNvPr>
          <p:cNvPicPr preferRelativeResize="0"/>
          <p:nvPr/>
        </p:nvPicPr>
        <p:blipFill rotWithShape="1">
          <a:blip r:embed="rId17">
            <a:alphaModFix/>
          </a:blip>
          <a:srcRect/>
          <a:stretch/>
        </p:blipFill>
        <p:spPr>
          <a:xfrm>
            <a:off x="6804892" y="718106"/>
            <a:ext cx="432750" cy="432748"/>
          </a:xfrm>
          <a:prstGeom prst="rect">
            <a:avLst/>
          </a:prstGeom>
          <a:noFill/>
          <a:ln>
            <a:noFill/>
          </a:ln>
        </p:spPr>
      </p:pic>
      <p:pic>
        <p:nvPicPr>
          <p:cNvPr id="43" name="Picture 42">
            <a:extLst>
              <a:ext uri="{FF2B5EF4-FFF2-40B4-BE49-F238E27FC236}">
                <a16:creationId xmlns:a16="http://schemas.microsoft.com/office/drawing/2014/main" id="{CA98322E-D5A9-4944-A926-A567D5529D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18008" y="713838"/>
            <a:ext cx="735126" cy="441284"/>
          </a:xfrm>
          <a:prstGeom prst="rect">
            <a:avLst/>
          </a:prstGeom>
        </p:spPr>
      </p:pic>
      <p:pic>
        <p:nvPicPr>
          <p:cNvPr id="44" name="Picture 43" descr="A picture containing object&#10;&#10;Description automatically generated">
            <a:extLst>
              <a:ext uri="{FF2B5EF4-FFF2-40B4-BE49-F238E27FC236}">
                <a16:creationId xmlns:a16="http://schemas.microsoft.com/office/drawing/2014/main" id="{9AB0E371-F860-4660-9B5F-2DD564C331B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402467" y="725516"/>
            <a:ext cx="417928" cy="417928"/>
          </a:xfrm>
          <a:prstGeom prst="rect">
            <a:avLst/>
          </a:prstGeom>
        </p:spPr>
      </p:pic>
      <p:pic>
        <p:nvPicPr>
          <p:cNvPr id="45" name="Google Shape;1140;p75">
            <a:extLst>
              <a:ext uri="{FF2B5EF4-FFF2-40B4-BE49-F238E27FC236}">
                <a16:creationId xmlns:a16="http://schemas.microsoft.com/office/drawing/2014/main" id="{062BC4DB-632F-47D0-9572-8F07869D2BD0}"/>
              </a:ext>
            </a:extLst>
          </p:cNvPr>
          <p:cNvPicPr preferRelativeResize="0"/>
          <p:nvPr/>
        </p:nvPicPr>
        <p:blipFill rotWithShape="1">
          <a:blip r:embed="rId20">
            <a:alphaModFix/>
          </a:blip>
          <a:srcRect/>
          <a:stretch/>
        </p:blipFill>
        <p:spPr>
          <a:xfrm>
            <a:off x="5561084" y="1542697"/>
            <a:ext cx="572506" cy="163880"/>
          </a:xfrm>
          <a:prstGeom prst="rect">
            <a:avLst/>
          </a:prstGeom>
          <a:noFill/>
          <a:ln>
            <a:noFill/>
          </a:ln>
        </p:spPr>
      </p:pic>
      <p:pic>
        <p:nvPicPr>
          <p:cNvPr id="46" name="Google Shape;1141;p75">
            <a:extLst>
              <a:ext uri="{FF2B5EF4-FFF2-40B4-BE49-F238E27FC236}">
                <a16:creationId xmlns:a16="http://schemas.microsoft.com/office/drawing/2014/main" id="{F4A4D6CF-31D4-4641-80F8-608505242C72}"/>
              </a:ext>
            </a:extLst>
          </p:cNvPr>
          <p:cNvPicPr preferRelativeResize="0"/>
          <p:nvPr/>
        </p:nvPicPr>
        <p:blipFill rotWithShape="1">
          <a:blip r:embed="rId21">
            <a:alphaModFix/>
          </a:blip>
          <a:srcRect/>
          <a:stretch/>
        </p:blipFill>
        <p:spPr>
          <a:xfrm>
            <a:off x="6519228" y="1360918"/>
            <a:ext cx="527438" cy="527438"/>
          </a:xfrm>
          <a:prstGeom prst="rect">
            <a:avLst/>
          </a:prstGeom>
          <a:noFill/>
          <a:ln>
            <a:noFill/>
          </a:ln>
        </p:spPr>
      </p:pic>
      <p:pic>
        <p:nvPicPr>
          <p:cNvPr id="47" name="Google Shape;1142;p75">
            <a:extLst>
              <a:ext uri="{FF2B5EF4-FFF2-40B4-BE49-F238E27FC236}">
                <a16:creationId xmlns:a16="http://schemas.microsoft.com/office/drawing/2014/main" id="{57CF2C5A-8240-4D4A-A057-72FD8DB92A14}"/>
              </a:ext>
            </a:extLst>
          </p:cNvPr>
          <p:cNvPicPr preferRelativeResize="0"/>
          <p:nvPr/>
        </p:nvPicPr>
        <p:blipFill rotWithShape="1">
          <a:blip r:embed="rId22">
            <a:alphaModFix/>
          </a:blip>
          <a:srcRect/>
          <a:stretch/>
        </p:blipFill>
        <p:spPr>
          <a:xfrm>
            <a:off x="7432304" y="1521427"/>
            <a:ext cx="1020752" cy="206420"/>
          </a:xfrm>
          <a:prstGeom prst="rect">
            <a:avLst/>
          </a:prstGeom>
          <a:noFill/>
          <a:ln>
            <a:noFill/>
          </a:ln>
        </p:spPr>
      </p:pic>
      <p:pic>
        <p:nvPicPr>
          <p:cNvPr id="53" name="Google Shape;1136;p75">
            <a:extLst>
              <a:ext uri="{FF2B5EF4-FFF2-40B4-BE49-F238E27FC236}">
                <a16:creationId xmlns:a16="http://schemas.microsoft.com/office/drawing/2014/main" id="{8E698960-3E91-421A-BC6E-F627D22896AB}"/>
              </a:ext>
            </a:extLst>
          </p:cNvPr>
          <p:cNvPicPr preferRelativeResize="0"/>
          <p:nvPr/>
        </p:nvPicPr>
        <p:blipFill rotWithShape="1">
          <a:blip r:embed="rId23">
            <a:alphaModFix/>
          </a:blip>
          <a:srcRect/>
          <a:stretch/>
        </p:blipFill>
        <p:spPr>
          <a:xfrm>
            <a:off x="8328534" y="2209978"/>
            <a:ext cx="383860" cy="312916"/>
          </a:xfrm>
          <a:prstGeom prst="rect">
            <a:avLst/>
          </a:prstGeom>
          <a:noFill/>
          <a:ln>
            <a:noFill/>
          </a:ln>
        </p:spPr>
      </p:pic>
      <p:pic>
        <p:nvPicPr>
          <p:cNvPr id="54" name="Google Shape;1138;p75">
            <a:extLst>
              <a:ext uri="{FF2B5EF4-FFF2-40B4-BE49-F238E27FC236}">
                <a16:creationId xmlns:a16="http://schemas.microsoft.com/office/drawing/2014/main" id="{E28E3E8D-18D2-47AD-9A90-F8CA95076892}"/>
              </a:ext>
            </a:extLst>
          </p:cNvPr>
          <p:cNvPicPr preferRelativeResize="0"/>
          <p:nvPr/>
        </p:nvPicPr>
        <p:blipFill rotWithShape="1">
          <a:blip r:embed="rId24">
            <a:alphaModFix/>
          </a:blip>
          <a:srcRect/>
          <a:stretch/>
        </p:blipFill>
        <p:spPr>
          <a:xfrm>
            <a:off x="9076785" y="2194761"/>
            <a:ext cx="310440" cy="343348"/>
          </a:xfrm>
          <a:prstGeom prst="rect">
            <a:avLst/>
          </a:prstGeom>
          <a:noFill/>
          <a:ln>
            <a:noFill/>
          </a:ln>
        </p:spPr>
      </p:pic>
      <p:pic>
        <p:nvPicPr>
          <p:cNvPr id="55" name="Google Shape;1139;p75">
            <a:extLst>
              <a:ext uri="{FF2B5EF4-FFF2-40B4-BE49-F238E27FC236}">
                <a16:creationId xmlns:a16="http://schemas.microsoft.com/office/drawing/2014/main" id="{BD5EB6F1-E795-44AE-978F-FA960B37E683}"/>
              </a:ext>
            </a:extLst>
          </p:cNvPr>
          <p:cNvPicPr preferRelativeResize="0"/>
          <p:nvPr/>
        </p:nvPicPr>
        <p:blipFill rotWithShape="1">
          <a:blip r:embed="rId25">
            <a:alphaModFix/>
          </a:blip>
          <a:srcRect/>
          <a:stretch/>
        </p:blipFill>
        <p:spPr>
          <a:xfrm>
            <a:off x="4804740" y="2260061"/>
            <a:ext cx="850994" cy="212748"/>
          </a:xfrm>
          <a:prstGeom prst="rect">
            <a:avLst/>
          </a:prstGeom>
          <a:noFill/>
          <a:ln>
            <a:noFill/>
          </a:ln>
        </p:spPr>
      </p:pic>
      <p:pic>
        <p:nvPicPr>
          <p:cNvPr id="56" name="Google Shape;1155;p75">
            <a:extLst>
              <a:ext uri="{FF2B5EF4-FFF2-40B4-BE49-F238E27FC236}">
                <a16:creationId xmlns:a16="http://schemas.microsoft.com/office/drawing/2014/main" id="{9EED9D0F-EEA2-46D6-91FB-39E11FE38730}"/>
              </a:ext>
            </a:extLst>
          </p:cNvPr>
          <p:cNvPicPr preferRelativeResize="0"/>
          <p:nvPr/>
        </p:nvPicPr>
        <p:blipFill rotWithShape="1">
          <a:blip r:embed="rId26">
            <a:alphaModFix/>
          </a:blip>
          <a:srcRect/>
          <a:stretch/>
        </p:blipFill>
        <p:spPr>
          <a:xfrm>
            <a:off x="9751616" y="2254959"/>
            <a:ext cx="803440" cy="222952"/>
          </a:xfrm>
          <a:prstGeom prst="rect">
            <a:avLst/>
          </a:prstGeom>
          <a:noFill/>
          <a:ln>
            <a:noFill/>
          </a:ln>
        </p:spPr>
      </p:pic>
      <p:pic>
        <p:nvPicPr>
          <p:cNvPr id="58" name="Google Shape;1158;p75">
            <a:extLst>
              <a:ext uri="{FF2B5EF4-FFF2-40B4-BE49-F238E27FC236}">
                <a16:creationId xmlns:a16="http://schemas.microsoft.com/office/drawing/2014/main" id="{98FDF913-4E54-4788-B1EB-69687EC35B2A}"/>
              </a:ext>
            </a:extLst>
          </p:cNvPr>
          <p:cNvPicPr preferRelativeResize="0"/>
          <p:nvPr/>
        </p:nvPicPr>
        <p:blipFill rotWithShape="1">
          <a:blip r:embed="rId27">
            <a:alphaModFix/>
          </a:blip>
          <a:srcRect/>
          <a:stretch/>
        </p:blipFill>
        <p:spPr>
          <a:xfrm>
            <a:off x="6020125" y="2179994"/>
            <a:ext cx="372886" cy="372884"/>
          </a:xfrm>
          <a:prstGeom prst="rect">
            <a:avLst/>
          </a:prstGeom>
          <a:noFill/>
          <a:ln>
            <a:noFill/>
          </a:ln>
        </p:spPr>
      </p:pic>
      <p:pic>
        <p:nvPicPr>
          <p:cNvPr id="59" name="Google Shape;1161;p75">
            <a:extLst>
              <a:ext uri="{FF2B5EF4-FFF2-40B4-BE49-F238E27FC236}">
                <a16:creationId xmlns:a16="http://schemas.microsoft.com/office/drawing/2014/main" id="{51C44A7E-1091-4FCD-87E3-3C38A5C6CD58}"/>
              </a:ext>
            </a:extLst>
          </p:cNvPr>
          <p:cNvPicPr preferRelativeResize="0"/>
          <p:nvPr/>
        </p:nvPicPr>
        <p:blipFill rotWithShape="1">
          <a:blip r:embed="rId28">
            <a:alphaModFix/>
          </a:blip>
          <a:srcRect/>
          <a:stretch/>
        </p:blipFill>
        <p:spPr>
          <a:xfrm>
            <a:off x="6757402" y="2187275"/>
            <a:ext cx="353564" cy="358320"/>
          </a:xfrm>
          <a:prstGeom prst="rect">
            <a:avLst/>
          </a:prstGeom>
          <a:noFill/>
          <a:ln>
            <a:noFill/>
          </a:ln>
        </p:spPr>
      </p:pic>
      <p:pic>
        <p:nvPicPr>
          <p:cNvPr id="60" name="Google Shape;1163;p75">
            <a:extLst>
              <a:ext uri="{FF2B5EF4-FFF2-40B4-BE49-F238E27FC236}">
                <a16:creationId xmlns:a16="http://schemas.microsoft.com/office/drawing/2014/main" id="{106FD47F-CF29-4C0D-ADC2-C27C929460E8}"/>
              </a:ext>
            </a:extLst>
          </p:cNvPr>
          <p:cNvPicPr preferRelativeResize="0"/>
          <p:nvPr/>
        </p:nvPicPr>
        <p:blipFill rotWithShape="1">
          <a:blip r:embed="rId29">
            <a:alphaModFix/>
          </a:blip>
          <a:srcRect/>
          <a:stretch/>
        </p:blipFill>
        <p:spPr>
          <a:xfrm>
            <a:off x="7475357" y="2226398"/>
            <a:ext cx="488786" cy="280074"/>
          </a:xfrm>
          <a:prstGeom prst="rect">
            <a:avLst/>
          </a:prstGeom>
          <a:noFill/>
          <a:ln>
            <a:noFill/>
          </a:ln>
        </p:spPr>
      </p:pic>
      <p:pic>
        <p:nvPicPr>
          <p:cNvPr id="62" name="Google Shape;1132;p75">
            <a:extLst>
              <a:ext uri="{FF2B5EF4-FFF2-40B4-BE49-F238E27FC236}">
                <a16:creationId xmlns:a16="http://schemas.microsoft.com/office/drawing/2014/main" id="{15D8CD64-E78A-4AFA-BFE3-500A40F4ED9D}"/>
              </a:ext>
            </a:extLst>
          </p:cNvPr>
          <p:cNvPicPr preferRelativeResize="0"/>
          <p:nvPr/>
        </p:nvPicPr>
        <p:blipFill rotWithShape="1">
          <a:blip r:embed="rId30">
            <a:alphaModFix/>
          </a:blip>
          <a:srcRect t="-10452"/>
          <a:stretch/>
        </p:blipFill>
        <p:spPr>
          <a:xfrm>
            <a:off x="7388615" y="2951231"/>
            <a:ext cx="667644" cy="244714"/>
          </a:xfrm>
          <a:prstGeom prst="rect">
            <a:avLst/>
          </a:prstGeom>
          <a:noFill/>
          <a:ln>
            <a:noFill/>
          </a:ln>
        </p:spPr>
      </p:pic>
      <p:pic>
        <p:nvPicPr>
          <p:cNvPr id="63" name="Google Shape;1133;p75">
            <a:extLst>
              <a:ext uri="{FF2B5EF4-FFF2-40B4-BE49-F238E27FC236}">
                <a16:creationId xmlns:a16="http://schemas.microsoft.com/office/drawing/2014/main" id="{311ACF4F-2F52-4FCE-88FB-BDA562192A46}"/>
              </a:ext>
            </a:extLst>
          </p:cNvPr>
          <p:cNvPicPr preferRelativeResize="0"/>
          <p:nvPr/>
        </p:nvPicPr>
        <p:blipFill rotWithShape="1">
          <a:blip r:embed="rId31">
            <a:alphaModFix/>
          </a:blip>
          <a:srcRect/>
          <a:stretch/>
        </p:blipFill>
        <p:spPr>
          <a:xfrm>
            <a:off x="4804740" y="2907349"/>
            <a:ext cx="520852" cy="275008"/>
          </a:xfrm>
          <a:prstGeom prst="rect">
            <a:avLst/>
          </a:prstGeom>
          <a:noFill/>
          <a:ln>
            <a:noFill/>
          </a:ln>
        </p:spPr>
      </p:pic>
      <p:pic>
        <p:nvPicPr>
          <p:cNvPr id="64" name="Google Shape;1134;p75">
            <a:extLst>
              <a:ext uri="{FF2B5EF4-FFF2-40B4-BE49-F238E27FC236}">
                <a16:creationId xmlns:a16="http://schemas.microsoft.com/office/drawing/2014/main" id="{2DAF6FD7-B58E-491B-B47D-E9ABAC00CC1D}"/>
              </a:ext>
            </a:extLst>
          </p:cNvPr>
          <p:cNvPicPr preferRelativeResize="0"/>
          <p:nvPr/>
        </p:nvPicPr>
        <p:blipFill rotWithShape="1">
          <a:blip r:embed="rId32">
            <a:alphaModFix/>
          </a:blip>
          <a:srcRect/>
          <a:stretch/>
        </p:blipFill>
        <p:spPr>
          <a:xfrm>
            <a:off x="6092968" y="2828592"/>
            <a:ext cx="432524" cy="432522"/>
          </a:xfrm>
          <a:prstGeom prst="rect">
            <a:avLst/>
          </a:prstGeom>
          <a:noFill/>
          <a:ln>
            <a:noFill/>
          </a:ln>
        </p:spPr>
      </p:pic>
      <p:pic>
        <p:nvPicPr>
          <p:cNvPr id="65" name="Google Shape;1135;p75">
            <a:extLst>
              <a:ext uri="{FF2B5EF4-FFF2-40B4-BE49-F238E27FC236}">
                <a16:creationId xmlns:a16="http://schemas.microsoft.com/office/drawing/2014/main" id="{3AA206D9-DF93-45B5-8C08-EBE614BF845A}"/>
              </a:ext>
            </a:extLst>
          </p:cNvPr>
          <p:cNvPicPr preferRelativeResize="0"/>
          <p:nvPr/>
        </p:nvPicPr>
        <p:blipFill rotWithShape="1">
          <a:blip r:embed="rId33">
            <a:alphaModFix/>
          </a:blip>
          <a:srcRect/>
          <a:stretch/>
        </p:blipFill>
        <p:spPr>
          <a:xfrm>
            <a:off x="9711227" y="3023821"/>
            <a:ext cx="728164" cy="118690"/>
          </a:xfrm>
          <a:prstGeom prst="rect">
            <a:avLst/>
          </a:prstGeom>
          <a:noFill/>
          <a:ln>
            <a:noFill/>
          </a:ln>
        </p:spPr>
      </p:pic>
      <p:pic>
        <p:nvPicPr>
          <p:cNvPr id="67" name="Google Shape;1160;p75">
            <a:extLst>
              <a:ext uri="{FF2B5EF4-FFF2-40B4-BE49-F238E27FC236}">
                <a16:creationId xmlns:a16="http://schemas.microsoft.com/office/drawing/2014/main" id="{C727E03B-0815-43EF-907E-5EB6B8ABF16E}"/>
              </a:ext>
            </a:extLst>
          </p:cNvPr>
          <p:cNvPicPr preferRelativeResize="0"/>
          <p:nvPr/>
        </p:nvPicPr>
        <p:blipFill rotWithShape="1">
          <a:blip r:embed="rId34">
            <a:alphaModFix/>
          </a:blip>
          <a:srcRect/>
          <a:stretch/>
        </p:blipFill>
        <p:spPr>
          <a:xfrm>
            <a:off x="8708736" y="2793261"/>
            <a:ext cx="579812" cy="579810"/>
          </a:xfrm>
          <a:prstGeom prst="rect">
            <a:avLst/>
          </a:prstGeom>
          <a:noFill/>
          <a:ln>
            <a:noFill/>
          </a:ln>
        </p:spPr>
      </p:pic>
      <p:pic>
        <p:nvPicPr>
          <p:cNvPr id="68" name="Picture 67">
            <a:extLst>
              <a:ext uri="{FF2B5EF4-FFF2-40B4-BE49-F238E27FC236}">
                <a16:creationId xmlns:a16="http://schemas.microsoft.com/office/drawing/2014/main" id="{E291F034-1364-44FD-99F0-165A35C746B5}"/>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1332607" y="2836409"/>
            <a:ext cx="477034" cy="416888"/>
          </a:xfrm>
          <a:prstGeom prst="rect">
            <a:avLst/>
          </a:prstGeom>
        </p:spPr>
      </p:pic>
      <p:pic>
        <p:nvPicPr>
          <p:cNvPr id="70" name="Google Shape;1127;p75">
            <a:extLst>
              <a:ext uri="{FF2B5EF4-FFF2-40B4-BE49-F238E27FC236}">
                <a16:creationId xmlns:a16="http://schemas.microsoft.com/office/drawing/2014/main" id="{09D718FD-2765-403E-9ECD-4458A879D6DF}"/>
              </a:ext>
            </a:extLst>
          </p:cNvPr>
          <p:cNvPicPr preferRelativeResize="0"/>
          <p:nvPr/>
        </p:nvPicPr>
        <p:blipFill rotWithShape="1">
          <a:blip r:embed="rId36">
            <a:alphaModFix/>
          </a:blip>
          <a:srcRect/>
          <a:stretch/>
        </p:blipFill>
        <p:spPr>
          <a:xfrm>
            <a:off x="6271977" y="3590953"/>
            <a:ext cx="357719" cy="399932"/>
          </a:xfrm>
          <a:prstGeom prst="rect">
            <a:avLst/>
          </a:prstGeom>
          <a:noFill/>
          <a:ln>
            <a:noFill/>
          </a:ln>
        </p:spPr>
      </p:pic>
      <p:pic>
        <p:nvPicPr>
          <p:cNvPr id="71" name="Google Shape;1128;p75">
            <a:extLst>
              <a:ext uri="{FF2B5EF4-FFF2-40B4-BE49-F238E27FC236}">
                <a16:creationId xmlns:a16="http://schemas.microsoft.com/office/drawing/2014/main" id="{45D851BC-6B7C-46C9-A053-2D101D13F8A6}"/>
              </a:ext>
            </a:extLst>
          </p:cNvPr>
          <p:cNvPicPr preferRelativeResize="0"/>
          <p:nvPr/>
        </p:nvPicPr>
        <p:blipFill rotWithShape="1">
          <a:blip r:embed="rId37">
            <a:alphaModFix/>
          </a:blip>
          <a:srcRect/>
          <a:stretch/>
        </p:blipFill>
        <p:spPr>
          <a:xfrm>
            <a:off x="8386503" y="3662892"/>
            <a:ext cx="570281" cy="256057"/>
          </a:xfrm>
          <a:prstGeom prst="rect">
            <a:avLst/>
          </a:prstGeom>
          <a:noFill/>
          <a:ln>
            <a:noFill/>
          </a:ln>
        </p:spPr>
      </p:pic>
      <p:pic>
        <p:nvPicPr>
          <p:cNvPr id="72" name="Google Shape;1129;p75">
            <a:extLst>
              <a:ext uri="{FF2B5EF4-FFF2-40B4-BE49-F238E27FC236}">
                <a16:creationId xmlns:a16="http://schemas.microsoft.com/office/drawing/2014/main" id="{710C0492-D013-41EC-B56B-7D79289CFAE2}"/>
              </a:ext>
            </a:extLst>
          </p:cNvPr>
          <p:cNvPicPr preferRelativeResize="0"/>
          <p:nvPr/>
        </p:nvPicPr>
        <p:blipFill rotWithShape="1">
          <a:blip r:embed="rId38">
            <a:alphaModFix/>
          </a:blip>
          <a:srcRect/>
          <a:stretch/>
        </p:blipFill>
        <p:spPr>
          <a:xfrm>
            <a:off x="4804740" y="3711779"/>
            <a:ext cx="841910" cy="158280"/>
          </a:xfrm>
          <a:prstGeom prst="rect">
            <a:avLst/>
          </a:prstGeom>
          <a:noFill/>
          <a:ln>
            <a:noFill/>
          </a:ln>
        </p:spPr>
      </p:pic>
      <p:pic>
        <p:nvPicPr>
          <p:cNvPr id="73" name="Google Shape;1130;p75">
            <a:extLst>
              <a:ext uri="{FF2B5EF4-FFF2-40B4-BE49-F238E27FC236}">
                <a16:creationId xmlns:a16="http://schemas.microsoft.com/office/drawing/2014/main" id="{68C4697B-94C9-4593-AEAE-80C56B7FEB95}"/>
              </a:ext>
            </a:extLst>
          </p:cNvPr>
          <p:cNvPicPr preferRelativeResize="0"/>
          <p:nvPr/>
        </p:nvPicPr>
        <p:blipFill rotWithShape="1">
          <a:blip r:embed="rId39">
            <a:alphaModFix/>
          </a:blip>
          <a:srcRect/>
          <a:stretch/>
        </p:blipFill>
        <p:spPr>
          <a:xfrm>
            <a:off x="9582109" y="3567206"/>
            <a:ext cx="596570" cy="447429"/>
          </a:xfrm>
          <a:prstGeom prst="rect">
            <a:avLst/>
          </a:prstGeom>
          <a:noFill/>
          <a:ln>
            <a:noFill/>
          </a:ln>
        </p:spPr>
      </p:pic>
      <p:pic>
        <p:nvPicPr>
          <p:cNvPr id="74" name="Google Shape;1131;p75">
            <a:extLst>
              <a:ext uri="{FF2B5EF4-FFF2-40B4-BE49-F238E27FC236}">
                <a16:creationId xmlns:a16="http://schemas.microsoft.com/office/drawing/2014/main" id="{DF354056-CB36-4518-A400-59E80ACB09BF}"/>
              </a:ext>
            </a:extLst>
          </p:cNvPr>
          <p:cNvPicPr preferRelativeResize="0"/>
          <p:nvPr/>
        </p:nvPicPr>
        <p:blipFill rotWithShape="1">
          <a:blip r:embed="rId40">
            <a:alphaModFix/>
          </a:blip>
          <a:srcRect/>
          <a:stretch/>
        </p:blipFill>
        <p:spPr>
          <a:xfrm>
            <a:off x="7255022" y="3620597"/>
            <a:ext cx="506155" cy="340644"/>
          </a:xfrm>
          <a:prstGeom prst="rect">
            <a:avLst/>
          </a:prstGeom>
          <a:noFill/>
          <a:ln>
            <a:noFill/>
          </a:ln>
        </p:spPr>
      </p:pic>
      <p:pic>
        <p:nvPicPr>
          <p:cNvPr id="75" name="Google Shape;1156;p75">
            <a:extLst>
              <a:ext uri="{FF2B5EF4-FFF2-40B4-BE49-F238E27FC236}">
                <a16:creationId xmlns:a16="http://schemas.microsoft.com/office/drawing/2014/main" id="{7BFC1710-D7A2-4BFE-8B66-4CB2BE3A9EA7}"/>
              </a:ext>
            </a:extLst>
          </p:cNvPr>
          <p:cNvPicPr preferRelativeResize="0"/>
          <p:nvPr/>
        </p:nvPicPr>
        <p:blipFill rotWithShape="1">
          <a:blip r:embed="rId41">
            <a:alphaModFix/>
          </a:blip>
          <a:srcRect/>
          <a:stretch/>
        </p:blipFill>
        <p:spPr>
          <a:xfrm>
            <a:off x="10804007" y="3489425"/>
            <a:ext cx="1005635" cy="602988"/>
          </a:xfrm>
          <a:prstGeom prst="rect">
            <a:avLst/>
          </a:prstGeom>
          <a:noFill/>
          <a:ln>
            <a:noFill/>
          </a:ln>
        </p:spPr>
      </p:pic>
      <p:pic>
        <p:nvPicPr>
          <p:cNvPr id="76" name="Google Shape;1122;p75">
            <a:extLst>
              <a:ext uri="{FF2B5EF4-FFF2-40B4-BE49-F238E27FC236}">
                <a16:creationId xmlns:a16="http://schemas.microsoft.com/office/drawing/2014/main" id="{6D60DE51-ECEE-46CE-9E1D-5C9092CA479E}"/>
              </a:ext>
            </a:extLst>
          </p:cNvPr>
          <p:cNvPicPr preferRelativeResize="0"/>
          <p:nvPr/>
        </p:nvPicPr>
        <p:blipFill rotWithShape="1">
          <a:blip r:embed="rId42">
            <a:alphaModFix/>
          </a:blip>
          <a:srcRect/>
          <a:stretch/>
        </p:blipFill>
        <p:spPr>
          <a:xfrm>
            <a:off x="10811680" y="4349723"/>
            <a:ext cx="921034" cy="301094"/>
          </a:xfrm>
          <a:prstGeom prst="rect">
            <a:avLst/>
          </a:prstGeom>
          <a:noFill/>
          <a:ln>
            <a:noFill/>
          </a:ln>
        </p:spPr>
      </p:pic>
      <p:pic>
        <p:nvPicPr>
          <p:cNvPr id="77" name="Google Shape;1123;p75">
            <a:extLst>
              <a:ext uri="{FF2B5EF4-FFF2-40B4-BE49-F238E27FC236}">
                <a16:creationId xmlns:a16="http://schemas.microsoft.com/office/drawing/2014/main" id="{F0617839-306E-4FE1-A5BE-C56079BAA01F}"/>
              </a:ext>
            </a:extLst>
          </p:cNvPr>
          <p:cNvPicPr preferRelativeResize="0"/>
          <p:nvPr/>
        </p:nvPicPr>
        <p:blipFill rotWithShape="1">
          <a:blip r:embed="rId43">
            <a:alphaModFix/>
          </a:blip>
          <a:srcRect/>
          <a:stretch/>
        </p:blipFill>
        <p:spPr>
          <a:xfrm>
            <a:off x="4804740" y="4396935"/>
            <a:ext cx="1039858" cy="206672"/>
          </a:xfrm>
          <a:prstGeom prst="rect">
            <a:avLst/>
          </a:prstGeom>
          <a:noFill/>
          <a:ln>
            <a:noFill/>
          </a:ln>
        </p:spPr>
      </p:pic>
      <p:pic>
        <p:nvPicPr>
          <p:cNvPr id="78" name="Google Shape;1124;p75">
            <a:extLst>
              <a:ext uri="{FF2B5EF4-FFF2-40B4-BE49-F238E27FC236}">
                <a16:creationId xmlns:a16="http://schemas.microsoft.com/office/drawing/2014/main" id="{7B235CCC-8ACD-4CC1-8E65-9F45FB79A3D2}"/>
              </a:ext>
            </a:extLst>
          </p:cNvPr>
          <p:cNvPicPr preferRelativeResize="0"/>
          <p:nvPr/>
        </p:nvPicPr>
        <p:blipFill rotWithShape="1">
          <a:blip r:embed="rId44">
            <a:alphaModFix/>
          </a:blip>
          <a:srcRect/>
          <a:stretch/>
        </p:blipFill>
        <p:spPr>
          <a:xfrm>
            <a:off x="8350081" y="4442697"/>
            <a:ext cx="805244" cy="115148"/>
          </a:xfrm>
          <a:prstGeom prst="rect">
            <a:avLst/>
          </a:prstGeom>
          <a:noFill/>
          <a:ln>
            <a:noFill/>
          </a:ln>
        </p:spPr>
      </p:pic>
      <p:pic>
        <p:nvPicPr>
          <p:cNvPr id="79" name="Google Shape;1125;p75">
            <a:extLst>
              <a:ext uri="{FF2B5EF4-FFF2-40B4-BE49-F238E27FC236}">
                <a16:creationId xmlns:a16="http://schemas.microsoft.com/office/drawing/2014/main" id="{DD8F1ECD-6077-482B-BF6A-1C8FED019C5C}"/>
              </a:ext>
            </a:extLst>
          </p:cNvPr>
          <p:cNvPicPr preferRelativeResize="0"/>
          <p:nvPr/>
        </p:nvPicPr>
        <p:blipFill rotWithShape="1">
          <a:blip r:embed="rId45">
            <a:alphaModFix/>
          </a:blip>
          <a:srcRect/>
          <a:stretch/>
        </p:blipFill>
        <p:spPr>
          <a:xfrm>
            <a:off x="6199295" y="4387559"/>
            <a:ext cx="717440" cy="225424"/>
          </a:xfrm>
          <a:prstGeom prst="rect">
            <a:avLst/>
          </a:prstGeom>
          <a:noFill/>
          <a:ln>
            <a:noFill/>
          </a:ln>
        </p:spPr>
      </p:pic>
      <p:pic>
        <p:nvPicPr>
          <p:cNvPr id="80" name="Google Shape;1126;p75">
            <a:extLst>
              <a:ext uri="{FF2B5EF4-FFF2-40B4-BE49-F238E27FC236}">
                <a16:creationId xmlns:a16="http://schemas.microsoft.com/office/drawing/2014/main" id="{A48017EA-9AC7-46B0-A029-099332C4D3A1}"/>
              </a:ext>
            </a:extLst>
          </p:cNvPr>
          <p:cNvPicPr preferRelativeResize="0"/>
          <p:nvPr/>
        </p:nvPicPr>
        <p:blipFill rotWithShape="1">
          <a:blip r:embed="rId46">
            <a:alphaModFix/>
          </a:blip>
          <a:srcRect/>
          <a:stretch/>
        </p:blipFill>
        <p:spPr>
          <a:xfrm>
            <a:off x="7271432" y="4348818"/>
            <a:ext cx="723952" cy="302906"/>
          </a:xfrm>
          <a:prstGeom prst="rect">
            <a:avLst/>
          </a:prstGeom>
          <a:noFill/>
          <a:ln>
            <a:noFill/>
          </a:ln>
        </p:spPr>
      </p:pic>
      <p:pic>
        <p:nvPicPr>
          <p:cNvPr id="81" name="Google Shape;1150;p75">
            <a:extLst>
              <a:ext uri="{FF2B5EF4-FFF2-40B4-BE49-F238E27FC236}">
                <a16:creationId xmlns:a16="http://schemas.microsoft.com/office/drawing/2014/main" id="{8794BA22-2453-40A4-999D-7160008E7FC2}"/>
              </a:ext>
            </a:extLst>
          </p:cNvPr>
          <p:cNvPicPr preferRelativeResize="0"/>
          <p:nvPr/>
        </p:nvPicPr>
        <p:blipFill rotWithShape="1">
          <a:blip r:embed="rId47">
            <a:alphaModFix/>
          </a:blip>
          <a:srcRect/>
          <a:stretch/>
        </p:blipFill>
        <p:spPr>
          <a:xfrm>
            <a:off x="9510022" y="4363406"/>
            <a:ext cx="946962" cy="273730"/>
          </a:xfrm>
          <a:prstGeom prst="rect">
            <a:avLst/>
          </a:prstGeom>
          <a:noFill/>
          <a:ln>
            <a:noFill/>
          </a:ln>
        </p:spPr>
      </p:pic>
      <p:pic>
        <p:nvPicPr>
          <p:cNvPr id="85" name="Google Shape;1121;p75">
            <a:extLst>
              <a:ext uri="{FF2B5EF4-FFF2-40B4-BE49-F238E27FC236}">
                <a16:creationId xmlns:a16="http://schemas.microsoft.com/office/drawing/2014/main" id="{C49531E4-2C33-49EC-B316-3B44C5E5A066}"/>
              </a:ext>
            </a:extLst>
          </p:cNvPr>
          <p:cNvPicPr preferRelativeResize="0"/>
          <p:nvPr/>
        </p:nvPicPr>
        <p:blipFill rotWithShape="1">
          <a:blip r:embed="rId48">
            <a:alphaModFix/>
          </a:blip>
          <a:srcRect/>
          <a:stretch/>
        </p:blipFill>
        <p:spPr>
          <a:xfrm>
            <a:off x="6355870" y="5079307"/>
            <a:ext cx="579778" cy="307100"/>
          </a:xfrm>
          <a:prstGeom prst="rect">
            <a:avLst/>
          </a:prstGeom>
          <a:noFill/>
          <a:ln>
            <a:noFill/>
          </a:ln>
        </p:spPr>
      </p:pic>
      <p:pic>
        <p:nvPicPr>
          <p:cNvPr id="86" name="Picture 85">
            <a:extLst>
              <a:ext uri="{FF2B5EF4-FFF2-40B4-BE49-F238E27FC236}">
                <a16:creationId xmlns:a16="http://schemas.microsoft.com/office/drawing/2014/main" id="{701325EB-F3CD-451E-A6A9-CF8A79A10EC6}"/>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10456369" y="5052834"/>
            <a:ext cx="1353272" cy="360046"/>
          </a:xfrm>
          <a:prstGeom prst="rect">
            <a:avLst/>
          </a:prstGeom>
        </p:spPr>
      </p:pic>
      <p:pic>
        <p:nvPicPr>
          <p:cNvPr id="87" name="Google Shape;1173;p75">
            <a:extLst>
              <a:ext uri="{FF2B5EF4-FFF2-40B4-BE49-F238E27FC236}">
                <a16:creationId xmlns:a16="http://schemas.microsoft.com/office/drawing/2014/main" id="{9C6D469F-7128-4AEF-AD09-BA2DA17183A6}"/>
              </a:ext>
            </a:extLst>
          </p:cNvPr>
          <p:cNvPicPr preferRelativeResize="0"/>
          <p:nvPr/>
        </p:nvPicPr>
        <p:blipFill rotWithShape="1">
          <a:blip r:embed="rId50">
            <a:alphaModFix/>
          </a:blip>
          <a:srcRect/>
          <a:stretch/>
        </p:blipFill>
        <p:spPr>
          <a:xfrm>
            <a:off x="10103349" y="5749581"/>
            <a:ext cx="467746" cy="394900"/>
          </a:xfrm>
          <a:prstGeom prst="rect">
            <a:avLst/>
          </a:prstGeom>
          <a:noFill/>
          <a:ln>
            <a:noFill/>
          </a:ln>
        </p:spPr>
      </p:pic>
      <p:pic>
        <p:nvPicPr>
          <p:cNvPr id="88" name="Google Shape;1174;p75">
            <a:extLst>
              <a:ext uri="{FF2B5EF4-FFF2-40B4-BE49-F238E27FC236}">
                <a16:creationId xmlns:a16="http://schemas.microsoft.com/office/drawing/2014/main" id="{E1DC3113-C51E-4E78-93FF-1F293210BC80}"/>
              </a:ext>
            </a:extLst>
          </p:cNvPr>
          <p:cNvPicPr preferRelativeResize="0"/>
          <p:nvPr/>
        </p:nvPicPr>
        <p:blipFill rotWithShape="1">
          <a:blip r:embed="rId51">
            <a:alphaModFix/>
          </a:blip>
          <a:srcRect/>
          <a:stretch/>
        </p:blipFill>
        <p:spPr>
          <a:xfrm>
            <a:off x="4804739" y="5756781"/>
            <a:ext cx="483754" cy="380500"/>
          </a:xfrm>
          <a:prstGeom prst="rect">
            <a:avLst/>
          </a:prstGeom>
          <a:noFill/>
          <a:ln>
            <a:noFill/>
          </a:ln>
        </p:spPr>
      </p:pic>
      <p:pic>
        <p:nvPicPr>
          <p:cNvPr id="89" name="Google Shape;1175;p75">
            <a:extLst>
              <a:ext uri="{FF2B5EF4-FFF2-40B4-BE49-F238E27FC236}">
                <a16:creationId xmlns:a16="http://schemas.microsoft.com/office/drawing/2014/main" id="{7298250B-AC2B-4155-AF1E-C74A267AE14D}"/>
              </a:ext>
            </a:extLst>
          </p:cNvPr>
          <p:cNvPicPr preferRelativeResize="0"/>
          <p:nvPr/>
        </p:nvPicPr>
        <p:blipFill rotWithShape="1">
          <a:blip r:embed="rId52">
            <a:alphaModFix/>
          </a:blip>
          <a:srcRect/>
          <a:stretch/>
        </p:blipFill>
        <p:spPr>
          <a:xfrm>
            <a:off x="5733972" y="5731370"/>
            <a:ext cx="431324" cy="431322"/>
          </a:xfrm>
          <a:prstGeom prst="rect">
            <a:avLst/>
          </a:prstGeom>
          <a:noFill/>
          <a:ln>
            <a:noFill/>
          </a:ln>
        </p:spPr>
      </p:pic>
      <p:pic>
        <p:nvPicPr>
          <p:cNvPr id="90" name="Google Shape;1176;p75">
            <a:extLst>
              <a:ext uri="{FF2B5EF4-FFF2-40B4-BE49-F238E27FC236}">
                <a16:creationId xmlns:a16="http://schemas.microsoft.com/office/drawing/2014/main" id="{7DBC7C14-988B-4AF8-998A-29071A4DFA54}"/>
              </a:ext>
            </a:extLst>
          </p:cNvPr>
          <p:cNvPicPr preferRelativeResize="0"/>
          <p:nvPr/>
        </p:nvPicPr>
        <p:blipFill rotWithShape="1">
          <a:blip r:embed="rId53">
            <a:alphaModFix/>
          </a:blip>
          <a:srcRect/>
          <a:stretch/>
        </p:blipFill>
        <p:spPr>
          <a:xfrm>
            <a:off x="11016571" y="5853070"/>
            <a:ext cx="793070" cy="187922"/>
          </a:xfrm>
          <a:prstGeom prst="rect">
            <a:avLst/>
          </a:prstGeom>
          <a:noFill/>
          <a:ln>
            <a:noFill/>
          </a:ln>
        </p:spPr>
      </p:pic>
      <p:pic>
        <p:nvPicPr>
          <p:cNvPr id="91" name="Google Shape;1177;p75">
            <a:extLst>
              <a:ext uri="{FF2B5EF4-FFF2-40B4-BE49-F238E27FC236}">
                <a16:creationId xmlns:a16="http://schemas.microsoft.com/office/drawing/2014/main" id="{435A6271-F1AB-4A73-926A-9CF332A98A9E}"/>
              </a:ext>
            </a:extLst>
          </p:cNvPr>
          <p:cNvPicPr preferRelativeResize="0"/>
          <p:nvPr/>
        </p:nvPicPr>
        <p:blipFill rotWithShape="1">
          <a:blip r:embed="rId54">
            <a:alphaModFix/>
          </a:blip>
          <a:srcRect/>
          <a:stretch/>
        </p:blipFill>
        <p:spPr>
          <a:xfrm>
            <a:off x="9248084" y="5741223"/>
            <a:ext cx="409786" cy="411616"/>
          </a:xfrm>
          <a:prstGeom prst="rect">
            <a:avLst/>
          </a:prstGeom>
          <a:noFill/>
          <a:ln>
            <a:noFill/>
          </a:ln>
        </p:spPr>
      </p:pic>
      <p:pic>
        <p:nvPicPr>
          <p:cNvPr id="92" name="Google Shape;1178;p75">
            <a:extLst>
              <a:ext uri="{FF2B5EF4-FFF2-40B4-BE49-F238E27FC236}">
                <a16:creationId xmlns:a16="http://schemas.microsoft.com/office/drawing/2014/main" id="{B5963CED-8550-40D0-ACBE-813151EC50A2}"/>
              </a:ext>
            </a:extLst>
          </p:cNvPr>
          <p:cNvPicPr preferRelativeResize="0"/>
          <p:nvPr/>
        </p:nvPicPr>
        <p:blipFill rotWithShape="1">
          <a:blip r:embed="rId55">
            <a:alphaModFix/>
          </a:blip>
          <a:srcRect/>
          <a:stretch/>
        </p:blipFill>
        <p:spPr>
          <a:xfrm>
            <a:off x="8348279" y="5742872"/>
            <a:ext cx="454326" cy="408318"/>
          </a:xfrm>
          <a:prstGeom prst="rect">
            <a:avLst/>
          </a:prstGeom>
          <a:noFill/>
          <a:ln>
            <a:noFill/>
          </a:ln>
        </p:spPr>
      </p:pic>
      <p:pic>
        <p:nvPicPr>
          <p:cNvPr id="93" name="Google Shape;1179;p75">
            <a:extLst>
              <a:ext uri="{FF2B5EF4-FFF2-40B4-BE49-F238E27FC236}">
                <a16:creationId xmlns:a16="http://schemas.microsoft.com/office/drawing/2014/main" id="{58A5BC44-2628-48E1-858F-5069702950CF}"/>
              </a:ext>
            </a:extLst>
          </p:cNvPr>
          <p:cNvPicPr preferRelativeResize="0"/>
          <p:nvPr/>
        </p:nvPicPr>
        <p:blipFill rotWithShape="1">
          <a:blip r:embed="rId56">
            <a:alphaModFix/>
          </a:blip>
          <a:srcRect/>
          <a:stretch/>
        </p:blipFill>
        <p:spPr>
          <a:xfrm>
            <a:off x="6610775" y="5744596"/>
            <a:ext cx="404870" cy="404870"/>
          </a:xfrm>
          <a:prstGeom prst="rect">
            <a:avLst/>
          </a:prstGeom>
          <a:noFill/>
          <a:ln>
            <a:noFill/>
          </a:ln>
        </p:spPr>
      </p:pic>
      <p:pic>
        <p:nvPicPr>
          <p:cNvPr id="94" name="Google Shape;1180;p75">
            <a:extLst>
              <a:ext uri="{FF2B5EF4-FFF2-40B4-BE49-F238E27FC236}">
                <a16:creationId xmlns:a16="http://schemas.microsoft.com/office/drawing/2014/main" id="{4C2CFA06-6E67-4EA5-B686-FB65D3F7EB5B}"/>
              </a:ext>
            </a:extLst>
          </p:cNvPr>
          <p:cNvPicPr preferRelativeResize="0"/>
          <p:nvPr/>
        </p:nvPicPr>
        <p:blipFill rotWithShape="1">
          <a:blip r:embed="rId57">
            <a:alphaModFix/>
          </a:blip>
          <a:srcRect/>
          <a:stretch/>
        </p:blipFill>
        <p:spPr>
          <a:xfrm>
            <a:off x="7461124" y="5726194"/>
            <a:ext cx="441676" cy="441674"/>
          </a:xfrm>
          <a:prstGeom prst="rect">
            <a:avLst/>
          </a:prstGeom>
          <a:noFill/>
          <a:ln>
            <a:noFill/>
          </a:ln>
        </p:spPr>
      </p:pic>
    </p:spTree>
    <p:extLst>
      <p:ext uri="{BB962C8B-B14F-4D97-AF65-F5344CB8AC3E}">
        <p14:creationId xmlns:p14="http://schemas.microsoft.com/office/powerpoint/2010/main" val="2228320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53E2C3-3135-8C42-B094-228FC9C47B45}"/>
              </a:ext>
            </a:extLst>
          </p:cNvPr>
          <p:cNvPicPr>
            <a:picLocks noChangeAspect="1"/>
          </p:cNvPicPr>
          <p:nvPr/>
        </p:nvPicPr>
        <p:blipFill>
          <a:blip r:embed="rId3"/>
          <a:stretch>
            <a:fillRect/>
          </a:stretch>
        </p:blipFill>
        <p:spPr>
          <a:xfrm>
            <a:off x="6622695" y="-1"/>
            <a:ext cx="5585103" cy="6885743"/>
          </a:xfrm>
          <a:prstGeom prst="rect">
            <a:avLst/>
          </a:prstGeom>
        </p:spPr>
      </p:pic>
      <p:sp>
        <p:nvSpPr>
          <p:cNvPr id="20" name="Rectangle 19">
            <a:extLst>
              <a:ext uri="{FF2B5EF4-FFF2-40B4-BE49-F238E27FC236}">
                <a16:creationId xmlns:a16="http://schemas.microsoft.com/office/drawing/2014/main" id="{4AD6BFB2-B537-B844-BA56-59504678F263}"/>
              </a:ext>
            </a:extLst>
          </p:cNvPr>
          <p:cNvSpPr/>
          <p:nvPr/>
        </p:nvSpPr>
        <p:spPr>
          <a:xfrm>
            <a:off x="1588" y="1"/>
            <a:ext cx="15662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6">
            <a:extLst>
              <a:ext uri="{FF2B5EF4-FFF2-40B4-BE49-F238E27FC236}">
                <a16:creationId xmlns:a16="http://schemas.microsoft.com/office/drawing/2014/main" id="{194704A0-F6CC-6441-875A-5F8726A9901D}"/>
              </a:ext>
            </a:extLst>
          </p:cNvPr>
          <p:cNvSpPr/>
          <p:nvPr/>
        </p:nvSpPr>
        <p:spPr>
          <a:xfrm>
            <a:off x="254416" y="222350"/>
            <a:ext cx="1064123"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a:p>
        </p:txBody>
      </p:sp>
      <p:sp>
        <p:nvSpPr>
          <p:cNvPr id="22" name="Graphic 16">
            <a:extLst>
              <a:ext uri="{FF2B5EF4-FFF2-40B4-BE49-F238E27FC236}">
                <a16:creationId xmlns:a16="http://schemas.microsoft.com/office/drawing/2014/main" id="{CA2871B8-F81E-EA46-B7B4-991F23BE170E}"/>
              </a:ext>
            </a:extLst>
          </p:cNvPr>
          <p:cNvSpPr>
            <a:spLocks noChangeAspect="1"/>
          </p:cNvSpPr>
          <p:nvPr/>
        </p:nvSpPr>
        <p:spPr>
          <a:xfrm>
            <a:off x="369311" y="3282881"/>
            <a:ext cx="830802"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a:p>
        </p:txBody>
      </p:sp>
      <p:grpSp>
        <p:nvGrpSpPr>
          <p:cNvPr id="24" name="Group 23">
            <a:extLst>
              <a:ext uri="{FF2B5EF4-FFF2-40B4-BE49-F238E27FC236}">
                <a16:creationId xmlns:a16="http://schemas.microsoft.com/office/drawing/2014/main" id="{0A0C45C9-96B3-F24F-8E5D-C01505F6F0CE}"/>
              </a:ext>
            </a:extLst>
          </p:cNvPr>
          <p:cNvGrpSpPr/>
          <p:nvPr/>
        </p:nvGrpSpPr>
        <p:grpSpPr>
          <a:xfrm>
            <a:off x="-1633" y="1"/>
            <a:ext cx="1570603" cy="6342667"/>
            <a:chOff x="-3221" y="0"/>
            <a:chExt cx="1570603" cy="6342667"/>
          </a:xfrm>
        </p:grpSpPr>
        <p:sp>
          <p:nvSpPr>
            <p:cNvPr id="27" name="Freeform: Shape 41">
              <a:extLst>
                <a:ext uri="{FF2B5EF4-FFF2-40B4-BE49-F238E27FC236}">
                  <a16:creationId xmlns:a16="http://schemas.microsoft.com/office/drawing/2014/main" id="{4701D492-4321-B44B-AB20-28D86E29B687}"/>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8" name="Freeform: Shape 42">
              <a:extLst>
                <a:ext uri="{FF2B5EF4-FFF2-40B4-BE49-F238E27FC236}">
                  <a16:creationId xmlns:a16="http://schemas.microsoft.com/office/drawing/2014/main" id="{B96B5358-6E82-E445-90AE-BE7546AFAD0B}"/>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9" name="Freeform: Shape 81">
              <a:extLst>
                <a:ext uri="{FF2B5EF4-FFF2-40B4-BE49-F238E27FC236}">
                  <a16:creationId xmlns:a16="http://schemas.microsoft.com/office/drawing/2014/main" id="{4448E4C6-4EED-EF47-BE3B-2DC4C0EB499B}"/>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34" name="Freeform: Shape 41">
              <a:extLst>
                <a:ext uri="{FF2B5EF4-FFF2-40B4-BE49-F238E27FC236}">
                  <a16:creationId xmlns:a16="http://schemas.microsoft.com/office/drawing/2014/main" id="{4B9D7324-C370-BA40-96C1-A69DFDF21DB0}"/>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35" name="Freeform: Shape 81">
              <a:extLst>
                <a:ext uri="{FF2B5EF4-FFF2-40B4-BE49-F238E27FC236}">
                  <a16:creationId xmlns:a16="http://schemas.microsoft.com/office/drawing/2014/main" id="{3443C48F-1E33-F64E-8A4D-681229584B8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sp>
        <p:nvSpPr>
          <p:cNvPr id="36" name="TextBox 35">
            <a:extLst>
              <a:ext uri="{FF2B5EF4-FFF2-40B4-BE49-F238E27FC236}">
                <a16:creationId xmlns:a16="http://schemas.microsoft.com/office/drawing/2014/main" id="{E9AF4875-50AC-0B42-A235-B8E5548E9DA3}"/>
              </a:ext>
            </a:extLst>
          </p:cNvPr>
          <p:cNvSpPr txBox="1"/>
          <p:nvPr/>
        </p:nvSpPr>
        <p:spPr>
          <a:xfrm>
            <a:off x="-142240" y="1788160"/>
            <a:ext cx="0" cy="0"/>
          </a:xfrm>
          <a:prstGeom prst="rect">
            <a:avLst/>
          </a:prstGeom>
          <a:noFill/>
        </p:spPr>
        <p:txBody>
          <a:bodyPr wrap="none" lIns="0" tIns="0" rIns="0" bIns="0" rtlCol="0">
            <a:noAutofit/>
          </a:bodyPr>
          <a:lstStyle/>
          <a:p>
            <a:endParaRPr lang="en-US" sz="1400" err="1">
              <a:latin typeface="Arial"/>
              <a:cs typeface="Arial"/>
            </a:endParaRPr>
          </a:p>
        </p:txBody>
      </p:sp>
      <p:sp>
        <p:nvSpPr>
          <p:cNvPr id="42" name="TextBox 41">
            <a:extLst>
              <a:ext uri="{FF2B5EF4-FFF2-40B4-BE49-F238E27FC236}">
                <a16:creationId xmlns:a16="http://schemas.microsoft.com/office/drawing/2014/main" id="{3635BA9C-5B93-BA4F-A8C0-A764D00E5A11}"/>
              </a:ext>
            </a:extLst>
          </p:cNvPr>
          <p:cNvSpPr txBox="1"/>
          <p:nvPr/>
        </p:nvSpPr>
        <p:spPr>
          <a:xfrm>
            <a:off x="1704882" y="6167718"/>
            <a:ext cx="0" cy="0"/>
          </a:xfrm>
          <a:prstGeom prst="rect">
            <a:avLst/>
          </a:prstGeom>
          <a:noFill/>
        </p:spPr>
        <p:txBody>
          <a:bodyPr wrap="none" lIns="0" tIns="0" rIns="0" bIns="0" rtlCol="0">
            <a:noAutofit/>
          </a:bodyPr>
          <a:lstStyle/>
          <a:p>
            <a:endParaRPr lang="en-US" sz="1400" err="1">
              <a:latin typeface="Arial"/>
              <a:cs typeface="Arial"/>
            </a:endParaRPr>
          </a:p>
        </p:txBody>
      </p:sp>
      <p:pic>
        <p:nvPicPr>
          <p:cNvPr id="43" name="Graphic 42">
            <a:extLst>
              <a:ext uri="{FF2B5EF4-FFF2-40B4-BE49-F238E27FC236}">
                <a16:creationId xmlns:a16="http://schemas.microsoft.com/office/drawing/2014/main" id="{DF9A0B8B-2531-4742-B700-D0C95AB468C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8" r="440"/>
          <a:stretch/>
        </p:blipFill>
        <p:spPr>
          <a:xfrm>
            <a:off x="6091080" y="0"/>
            <a:ext cx="6094409" cy="6860192"/>
          </a:xfrm>
          <a:prstGeom prst="rect">
            <a:avLst/>
          </a:prstGeom>
        </p:spPr>
      </p:pic>
      <p:sp>
        <p:nvSpPr>
          <p:cNvPr id="56" name="Title 6">
            <a:extLst>
              <a:ext uri="{FF2B5EF4-FFF2-40B4-BE49-F238E27FC236}">
                <a16:creationId xmlns:a16="http://schemas.microsoft.com/office/drawing/2014/main" id="{98370DA3-053C-3F4E-A64E-2DFE1BF6050C}"/>
              </a:ext>
            </a:extLst>
          </p:cNvPr>
          <p:cNvSpPr txBox="1">
            <a:spLocks/>
          </p:cNvSpPr>
          <p:nvPr/>
        </p:nvSpPr>
        <p:spPr>
          <a:xfrm>
            <a:off x="1918811" y="2053252"/>
            <a:ext cx="4376138" cy="1713679"/>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tabLst>
                <a:tab pos="2227263" algn="l"/>
              </a:tabLst>
              <a:defRPr sz="5000" b="1" i="0" kern="1200" spc="-100" baseline="0">
                <a:solidFill>
                  <a:schemeClr val="tx1"/>
                </a:solidFill>
                <a:latin typeface="Arial"/>
                <a:ea typeface="+mj-ea"/>
                <a:cs typeface="Arial"/>
              </a:defRPr>
            </a:lvl1pPr>
          </a:lstStyle>
          <a:p>
            <a:pPr>
              <a:lnSpc>
                <a:spcPct val="100000"/>
              </a:lnSpc>
            </a:pPr>
            <a:r>
              <a:rPr lang="en-US" sz="1600" b="0" spc="0">
                <a:latin typeface="Arial" panose="020B0604020202020204" pitchFamily="34" charset="0"/>
                <a:cs typeface="Arial" panose="020B0604020202020204" pitchFamily="34" charset="0"/>
                <a:sym typeface="Poppins"/>
              </a:rPr>
              <a:t>Together with hundreds of higher education institutions worldwide, we help educators adopt Robotic Process Automation (RPA) as part of their curriculum and thereby prepare the students for the future of work. </a:t>
            </a:r>
            <a:br>
              <a:rPr lang="en-US" sz="1800" b="0" spc="0">
                <a:latin typeface="Arial" panose="020B0604020202020204" pitchFamily="34" charset="0"/>
                <a:cs typeface="Arial" panose="020B0604020202020204" pitchFamily="34" charset="0"/>
                <a:sym typeface="Poppins"/>
              </a:rPr>
            </a:br>
            <a:br>
              <a:rPr lang="en-US" sz="1100" b="0" kern="0" spc="0">
                <a:latin typeface="Arial" panose="020B0604020202020204" pitchFamily="34" charset="0"/>
                <a:ea typeface="Poppins"/>
                <a:cs typeface="Arial" panose="020B0604020202020204" pitchFamily="34" charset="0"/>
                <a:sym typeface="Poppins"/>
              </a:rPr>
            </a:br>
            <a:r>
              <a:rPr lang="en-US" sz="1100" b="0" i="1" kern="0" spc="0">
                <a:latin typeface="Arial" panose="020B0604020202020204" pitchFamily="34" charset="0"/>
                <a:ea typeface="Poppins"/>
                <a:cs typeface="Arial" panose="020B0604020202020204" pitchFamily="34" charset="0"/>
                <a:sym typeface="Poppins"/>
              </a:rPr>
              <a:t>All program benefits are extended to eligible institutions at no cost</a:t>
            </a:r>
          </a:p>
        </p:txBody>
      </p:sp>
      <p:pic>
        <p:nvPicPr>
          <p:cNvPr id="57" name="Picture 56" descr="A picture containing clipart&#10;&#10;Description automatically generated">
            <a:extLst>
              <a:ext uri="{FF2B5EF4-FFF2-40B4-BE49-F238E27FC236}">
                <a16:creationId xmlns:a16="http://schemas.microsoft.com/office/drawing/2014/main" id="{FFD01B75-5565-CE4B-97FF-EEC25E161112}"/>
              </a:ext>
            </a:extLst>
          </p:cNvPr>
          <p:cNvPicPr>
            <a:picLocks noChangeAspect="1"/>
          </p:cNvPicPr>
          <p:nvPr/>
        </p:nvPicPr>
        <p:blipFill>
          <a:blip r:embed="rId6"/>
          <a:stretch>
            <a:fillRect/>
          </a:stretch>
        </p:blipFill>
        <p:spPr>
          <a:xfrm>
            <a:off x="1908873" y="529882"/>
            <a:ext cx="3549879" cy="767492"/>
          </a:xfrm>
          <a:prstGeom prst="rect">
            <a:avLst/>
          </a:prstGeom>
        </p:spPr>
      </p:pic>
      <p:sp>
        <p:nvSpPr>
          <p:cNvPr id="58" name="TextBox 57">
            <a:extLst>
              <a:ext uri="{FF2B5EF4-FFF2-40B4-BE49-F238E27FC236}">
                <a16:creationId xmlns:a16="http://schemas.microsoft.com/office/drawing/2014/main" id="{956F591E-E703-414D-B974-FAD2CA8C98E6}"/>
              </a:ext>
            </a:extLst>
          </p:cNvPr>
          <p:cNvSpPr txBox="1"/>
          <p:nvPr/>
        </p:nvSpPr>
        <p:spPr>
          <a:xfrm>
            <a:off x="1949118" y="1439975"/>
            <a:ext cx="2311154" cy="262412"/>
          </a:xfrm>
          <a:prstGeom prst="rect">
            <a:avLst/>
          </a:prstGeom>
          <a:noFill/>
        </p:spPr>
        <p:txBody>
          <a:bodyPr wrap="none" lIns="0" tIns="0" rIns="0" bIns="0" rtlCol="0">
            <a:noAutofit/>
          </a:bodyPr>
          <a:lstStyle/>
          <a:p>
            <a:r>
              <a:rPr lang="en-US" b="1" i="1">
                <a:solidFill>
                  <a:srgbClr val="0070C0"/>
                </a:solidFill>
                <a:latin typeface="Arial"/>
                <a:cs typeface="Arial"/>
              </a:rPr>
              <a:t>A Robot For Every Student!</a:t>
            </a:r>
          </a:p>
        </p:txBody>
      </p:sp>
      <p:sp>
        <p:nvSpPr>
          <p:cNvPr id="61" name="Text Placeholder 33">
            <a:extLst>
              <a:ext uri="{FF2B5EF4-FFF2-40B4-BE49-F238E27FC236}">
                <a16:creationId xmlns:a16="http://schemas.microsoft.com/office/drawing/2014/main" id="{2DC13B8A-76D6-0744-9FA2-396730BABAD2}"/>
              </a:ext>
            </a:extLst>
          </p:cNvPr>
          <p:cNvSpPr txBox="1">
            <a:spLocks/>
          </p:cNvSpPr>
          <p:nvPr/>
        </p:nvSpPr>
        <p:spPr>
          <a:xfrm>
            <a:off x="1904718" y="4843664"/>
            <a:ext cx="923278" cy="413126"/>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IN" sz="1100">
                <a:solidFill>
                  <a:srgbClr val="FA4616"/>
                </a:solidFill>
              </a:rPr>
              <a:t>Educator </a:t>
            </a:r>
          </a:p>
          <a:p>
            <a:pPr algn="ctr">
              <a:spcBef>
                <a:spcPts val="0"/>
              </a:spcBef>
            </a:pPr>
            <a:r>
              <a:rPr lang="en-IN" sz="1100">
                <a:solidFill>
                  <a:srgbClr val="FA4616"/>
                </a:solidFill>
              </a:rPr>
              <a:t>readiness </a:t>
            </a:r>
          </a:p>
        </p:txBody>
      </p:sp>
      <p:sp>
        <p:nvSpPr>
          <p:cNvPr id="2" name="TextBox 1">
            <a:extLst>
              <a:ext uri="{FF2B5EF4-FFF2-40B4-BE49-F238E27FC236}">
                <a16:creationId xmlns:a16="http://schemas.microsoft.com/office/drawing/2014/main" id="{382A4A7A-B647-D64A-96BF-EA431B506FFC}"/>
              </a:ext>
            </a:extLst>
          </p:cNvPr>
          <p:cNvSpPr txBox="1"/>
          <p:nvPr/>
        </p:nvSpPr>
        <p:spPr>
          <a:xfrm>
            <a:off x="-785191" y="4760843"/>
            <a:ext cx="0" cy="0"/>
          </a:xfrm>
          <a:prstGeom prst="rect">
            <a:avLst/>
          </a:prstGeom>
          <a:noFill/>
        </p:spPr>
        <p:txBody>
          <a:bodyPr wrap="none" lIns="0" tIns="0" rIns="0" bIns="0" rtlCol="0">
            <a:noAutofit/>
          </a:bodyPr>
          <a:lstStyle/>
          <a:p>
            <a:endParaRPr lang="en-US" sz="1400" err="1">
              <a:latin typeface="Arial"/>
              <a:cs typeface="Arial"/>
            </a:endParaRPr>
          </a:p>
        </p:txBody>
      </p:sp>
      <p:pic>
        <p:nvPicPr>
          <p:cNvPr id="3" name="Picture 2">
            <a:extLst>
              <a:ext uri="{FF2B5EF4-FFF2-40B4-BE49-F238E27FC236}">
                <a16:creationId xmlns:a16="http://schemas.microsoft.com/office/drawing/2014/main" id="{80AA9F85-457C-544F-9D84-7B3B1B94C9E8}"/>
              </a:ext>
            </a:extLst>
          </p:cNvPr>
          <p:cNvPicPr>
            <a:picLocks noChangeAspect="1"/>
          </p:cNvPicPr>
          <p:nvPr/>
        </p:nvPicPr>
        <p:blipFill>
          <a:blip r:embed="rId7"/>
          <a:stretch>
            <a:fillRect/>
          </a:stretch>
        </p:blipFill>
        <p:spPr>
          <a:xfrm>
            <a:off x="2047405" y="4045310"/>
            <a:ext cx="637904" cy="652402"/>
          </a:xfrm>
          <a:prstGeom prst="rect">
            <a:avLst/>
          </a:prstGeom>
        </p:spPr>
      </p:pic>
      <p:sp>
        <p:nvSpPr>
          <p:cNvPr id="6" name="TextBox 5">
            <a:extLst>
              <a:ext uri="{FF2B5EF4-FFF2-40B4-BE49-F238E27FC236}">
                <a16:creationId xmlns:a16="http://schemas.microsoft.com/office/drawing/2014/main" id="{E2073AFC-E5FA-EB4B-B56A-C82157512123}"/>
              </a:ext>
            </a:extLst>
          </p:cNvPr>
          <p:cNvSpPr txBox="1"/>
          <p:nvPr/>
        </p:nvSpPr>
        <p:spPr>
          <a:xfrm>
            <a:off x="-546652" y="3876261"/>
            <a:ext cx="0" cy="0"/>
          </a:xfrm>
          <a:prstGeom prst="rect">
            <a:avLst/>
          </a:prstGeom>
          <a:noFill/>
        </p:spPr>
        <p:txBody>
          <a:bodyPr wrap="none" lIns="0" tIns="0" rIns="0" bIns="0" rtlCol="0">
            <a:noAutofit/>
          </a:bodyPr>
          <a:lstStyle/>
          <a:p>
            <a:endParaRPr lang="en-US" sz="1400" err="1">
              <a:latin typeface="Arial"/>
              <a:cs typeface="Arial"/>
            </a:endParaRPr>
          </a:p>
        </p:txBody>
      </p:sp>
      <p:sp>
        <p:nvSpPr>
          <p:cNvPr id="63" name="Text Placeholder 33">
            <a:extLst>
              <a:ext uri="{FF2B5EF4-FFF2-40B4-BE49-F238E27FC236}">
                <a16:creationId xmlns:a16="http://schemas.microsoft.com/office/drawing/2014/main" id="{8A33145A-9549-0848-AC8C-0340E11DCE93}"/>
              </a:ext>
            </a:extLst>
          </p:cNvPr>
          <p:cNvSpPr txBox="1">
            <a:spLocks/>
          </p:cNvSpPr>
          <p:nvPr/>
        </p:nvSpPr>
        <p:spPr>
          <a:xfrm>
            <a:off x="3347853" y="4843664"/>
            <a:ext cx="1118454" cy="501878"/>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IN" sz="1100">
                <a:solidFill>
                  <a:srgbClr val="FA4616"/>
                </a:solidFill>
              </a:rPr>
              <a:t>Tech &amp; Business Courseware +</a:t>
            </a:r>
          </a:p>
          <a:p>
            <a:pPr algn="ctr">
              <a:spcBef>
                <a:spcPts val="0"/>
              </a:spcBef>
            </a:pPr>
            <a:r>
              <a:rPr lang="en-IN" sz="1100">
                <a:solidFill>
                  <a:srgbClr val="FA4616"/>
                </a:solidFill>
              </a:rPr>
              <a:t>Projects</a:t>
            </a:r>
          </a:p>
        </p:txBody>
      </p:sp>
      <p:sp>
        <p:nvSpPr>
          <p:cNvPr id="12" name="Oval 11">
            <a:extLst>
              <a:ext uri="{FF2B5EF4-FFF2-40B4-BE49-F238E27FC236}">
                <a16:creationId xmlns:a16="http://schemas.microsoft.com/office/drawing/2014/main" id="{BEBC27D7-9222-AB40-91F8-93E26EA4D1FE}"/>
              </a:ext>
            </a:extLst>
          </p:cNvPr>
          <p:cNvSpPr/>
          <p:nvPr/>
        </p:nvSpPr>
        <p:spPr>
          <a:xfrm>
            <a:off x="3546505" y="4038707"/>
            <a:ext cx="521559" cy="521559"/>
          </a:xfrm>
          <a:prstGeom prst="ellipse">
            <a:avLst/>
          </a:prstGeom>
          <a:solidFill>
            <a:srgbClr val="E4ECE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pic>
        <p:nvPicPr>
          <p:cNvPr id="8" name="Picture 7">
            <a:extLst>
              <a:ext uri="{FF2B5EF4-FFF2-40B4-BE49-F238E27FC236}">
                <a16:creationId xmlns:a16="http://schemas.microsoft.com/office/drawing/2014/main" id="{93E2DDB5-5D83-404C-B985-D5CFD8AE6C15}"/>
              </a:ext>
            </a:extLst>
          </p:cNvPr>
          <p:cNvPicPr>
            <a:picLocks noChangeAspect="1"/>
          </p:cNvPicPr>
          <p:nvPr/>
        </p:nvPicPr>
        <p:blipFill>
          <a:blip r:embed="rId8"/>
          <a:stretch>
            <a:fillRect/>
          </a:stretch>
        </p:blipFill>
        <p:spPr>
          <a:xfrm>
            <a:off x="3600249" y="4153447"/>
            <a:ext cx="613665" cy="560481"/>
          </a:xfrm>
          <a:prstGeom prst="rect">
            <a:avLst/>
          </a:prstGeom>
        </p:spPr>
      </p:pic>
      <p:sp>
        <p:nvSpPr>
          <p:cNvPr id="65" name="Text Placeholder 33">
            <a:extLst>
              <a:ext uri="{FF2B5EF4-FFF2-40B4-BE49-F238E27FC236}">
                <a16:creationId xmlns:a16="http://schemas.microsoft.com/office/drawing/2014/main" id="{566919C6-5253-AA45-9691-87F92B5EB507}"/>
              </a:ext>
            </a:extLst>
          </p:cNvPr>
          <p:cNvSpPr txBox="1">
            <a:spLocks/>
          </p:cNvSpPr>
          <p:nvPr/>
        </p:nvSpPr>
        <p:spPr>
          <a:xfrm>
            <a:off x="4988408" y="4843665"/>
            <a:ext cx="1118454" cy="330501"/>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IN" sz="1100">
                <a:solidFill>
                  <a:srgbClr val="FA4616"/>
                </a:solidFill>
              </a:rPr>
              <a:t>Academic use Software License</a:t>
            </a:r>
          </a:p>
        </p:txBody>
      </p:sp>
      <p:pic>
        <p:nvPicPr>
          <p:cNvPr id="13" name="Picture 12">
            <a:extLst>
              <a:ext uri="{FF2B5EF4-FFF2-40B4-BE49-F238E27FC236}">
                <a16:creationId xmlns:a16="http://schemas.microsoft.com/office/drawing/2014/main" id="{01BDA4E7-6E68-8D47-8451-CBE687C47879}"/>
              </a:ext>
            </a:extLst>
          </p:cNvPr>
          <p:cNvPicPr>
            <a:picLocks noChangeAspect="1"/>
          </p:cNvPicPr>
          <p:nvPr/>
        </p:nvPicPr>
        <p:blipFill>
          <a:blip r:embed="rId9"/>
          <a:stretch>
            <a:fillRect/>
          </a:stretch>
        </p:blipFill>
        <p:spPr>
          <a:xfrm>
            <a:off x="5170478" y="4038706"/>
            <a:ext cx="693608" cy="683256"/>
          </a:xfrm>
          <a:prstGeom prst="rect">
            <a:avLst/>
          </a:prstGeom>
        </p:spPr>
      </p:pic>
      <p:sp>
        <p:nvSpPr>
          <p:cNvPr id="66" name="Text Placeholder 33">
            <a:extLst>
              <a:ext uri="{FF2B5EF4-FFF2-40B4-BE49-F238E27FC236}">
                <a16:creationId xmlns:a16="http://schemas.microsoft.com/office/drawing/2014/main" id="{4321B403-61AA-F449-B509-E2C6DF26556F}"/>
              </a:ext>
            </a:extLst>
          </p:cNvPr>
          <p:cNvSpPr txBox="1">
            <a:spLocks/>
          </p:cNvSpPr>
          <p:nvPr/>
        </p:nvSpPr>
        <p:spPr>
          <a:xfrm>
            <a:off x="1904718" y="6237566"/>
            <a:ext cx="923278" cy="413126"/>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IN" sz="1100">
                <a:solidFill>
                  <a:srgbClr val="FA4616"/>
                </a:solidFill>
              </a:rPr>
              <a:t>Educator and Student Community</a:t>
            </a:r>
          </a:p>
        </p:txBody>
      </p:sp>
      <p:sp>
        <p:nvSpPr>
          <p:cNvPr id="68" name="Text Placeholder 33">
            <a:extLst>
              <a:ext uri="{FF2B5EF4-FFF2-40B4-BE49-F238E27FC236}">
                <a16:creationId xmlns:a16="http://schemas.microsoft.com/office/drawing/2014/main" id="{0ADD6A0D-6756-DA4D-A575-2F1A00F20E24}"/>
              </a:ext>
            </a:extLst>
          </p:cNvPr>
          <p:cNvSpPr txBox="1">
            <a:spLocks/>
          </p:cNvSpPr>
          <p:nvPr/>
        </p:nvSpPr>
        <p:spPr>
          <a:xfrm>
            <a:off x="3347853" y="6237566"/>
            <a:ext cx="1118454" cy="501878"/>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IN" sz="1100">
                <a:solidFill>
                  <a:srgbClr val="FA4616"/>
                </a:solidFill>
              </a:rPr>
              <a:t>Periodic</a:t>
            </a:r>
          </a:p>
          <a:p>
            <a:pPr algn="ctr"/>
            <a:r>
              <a:rPr lang="en-IN" sz="1100">
                <a:solidFill>
                  <a:srgbClr val="FA4616"/>
                </a:solidFill>
              </a:rPr>
              <a:t>Updates</a:t>
            </a:r>
          </a:p>
        </p:txBody>
      </p:sp>
      <p:sp>
        <p:nvSpPr>
          <p:cNvPr id="71" name="Text Placeholder 33">
            <a:extLst>
              <a:ext uri="{FF2B5EF4-FFF2-40B4-BE49-F238E27FC236}">
                <a16:creationId xmlns:a16="http://schemas.microsoft.com/office/drawing/2014/main" id="{60151D54-032C-EA4A-8453-17DD3C876BE1}"/>
              </a:ext>
            </a:extLst>
          </p:cNvPr>
          <p:cNvSpPr txBox="1">
            <a:spLocks/>
          </p:cNvSpPr>
          <p:nvPr/>
        </p:nvSpPr>
        <p:spPr>
          <a:xfrm>
            <a:off x="4988408" y="6237567"/>
            <a:ext cx="1118454" cy="330501"/>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IN" sz="1100">
                <a:solidFill>
                  <a:srgbClr val="FA4616"/>
                </a:solidFill>
              </a:rPr>
              <a:t>Discount on Certification</a:t>
            </a:r>
          </a:p>
        </p:txBody>
      </p:sp>
      <p:pic>
        <p:nvPicPr>
          <p:cNvPr id="15" name="Picture 14">
            <a:extLst>
              <a:ext uri="{FF2B5EF4-FFF2-40B4-BE49-F238E27FC236}">
                <a16:creationId xmlns:a16="http://schemas.microsoft.com/office/drawing/2014/main" id="{6E7D5DAD-A5BD-B241-BFF6-26B4B9521180}"/>
              </a:ext>
            </a:extLst>
          </p:cNvPr>
          <p:cNvPicPr>
            <a:picLocks noChangeAspect="1"/>
          </p:cNvPicPr>
          <p:nvPr/>
        </p:nvPicPr>
        <p:blipFill>
          <a:blip r:embed="rId10"/>
          <a:stretch>
            <a:fillRect/>
          </a:stretch>
        </p:blipFill>
        <p:spPr>
          <a:xfrm>
            <a:off x="2043110" y="5511760"/>
            <a:ext cx="646497" cy="604104"/>
          </a:xfrm>
          <a:prstGeom prst="rect">
            <a:avLst/>
          </a:prstGeom>
        </p:spPr>
      </p:pic>
      <p:sp>
        <p:nvSpPr>
          <p:cNvPr id="74" name="Oval 73">
            <a:extLst>
              <a:ext uri="{FF2B5EF4-FFF2-40B4-BE49-F238E27FC236}">
                <a16:creationId xmlns:a16="http://schemas.microsoft.com/office/drawing/2014/main" id="{D95225FB-D34C-264F-9A4C-7943B66468E0}"/>
              </a:ext>
            </a:extLst>
          </p:cNvPr>
          <p:cNvSpPr/>
          <p:nvPr/>
        </p:nvSpPr>
        <p:spPr>
          <a:xfrm>
            <a:off x="5367519" y="5538547"/>
            <a:ext cx="521559" cy="521559"/>
          </a:xfrm>
          <a:prstGeom prst="ellipse">
            <a:avLst/>
          </a:prstGeom>
          <a:solidFill>
            <a:srgbClr val="E4ECE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pic>
        <p:nvPicPr>
          <p:cNvPr id="73" name="Picture 72">
            <a:extLst>
              <a:ext uri="{FF2B5EF4-FFF2-40B4-BE49-F238E27FC236}">
                <a16:creationId xmlns:a16="http://schemas.microsoft.com/office/drawing/2014/main" id="{DE5570DB-D116-F74B-928A-B15513F750FD}"/>
              </a:ext>
            </a:extLst>
          </p:cNvPr>
          <p:cNvPicPr>
            <a:picLocks noChangeAspect="1"/>
          </p:cNvPicPr>
          <p:nvPr/>
        </p:nvPicPr>
        <p:blipFill>
          <a:blip r:embed="rId11"/>
          <a:stretch>
            <a:fillRect/>
          </a:stretch>
        </p:blipFill>
        <p:spPr>
          <a:xfrm>
            <a:off x="5314324" y="5670134"/>
            <a:ext cx="449011" cy="491774"/>
          </a:xfrm>
          <a:prstGeom prst="rect">
            <a:avLst/>
          </a:prstGeom>
        </p:spPr>
      </p:pic>
      <p:pic>
        <p:nvPicPr>
          <p:cNvPr id="75" name="Picture 74">
            <a:extLst>
              <a:ext uri="{FF2B5EF4-FFF2-40B4-BE49-F238E27FC236}">
                <a16:creationId xmlns:a16="http://schemas.microsoft.com/office/drawing/2014/main" id="{A3530FE6-1CB0-D048-A823-D758327C84B9}"/>
              </a:ext>
            </a:extLst>
          </p:cNvPr>
          <p:cNvPicPr>
            <a:picLocks noChangeAspect="1"/>
          </p:cNvPicPr>
          <p:nvPr/>
        </p:nvPicPr>
        <p:blipFill>
          <a:blip r:embed="rId12"/>
          <a:stretch>
            <a:fillRect/>
          </a:stretch>
        </p:blipFill>
        <p:spPr>
          <a:xfrm>
            <a:off x="3572748" y="5486168"/>
            <a:ext cx="681828" cy="675741"/>
          </a:xfrm>
          <a:prstGeom prst="rect">
            <a:avLst/>
          </a:prstGeom>
        </p:spPr>
      </p:pic>
      <p:sp>
        <p:nvSpPr>
          <p:cNvPr id="4" name="TextBox 3">
            <a:extLst>
              <a:ext uri="{FF2B5EF4-FFF2-40B4-BE49-F238E27FC236}">
                <a16:creationId xmlns:a16="http://schemas.microsoft.com/office/drawing/2014/main" id="{DF1CF27E-2CF3-4A7C-BF40-CD7CC787CA6E}"/>
              </a:ext>
            </a:extLst>
          </p:cNvPr>
          <p:cNvSpPr txBox="1"/>
          <p:nvPr/>
        </p:nvSpPr>
        <p:spPr>
          <a:xfrm>
            <a:off x="7924209" y="6496489"/>
            <a:ext cx="3126377" cy="209500"/>
          </a:xfrm>
          <a:prstGeom prst="rect">
            <a:avLst/>
          </a:prstGeom>
          <a:noFill/>
        </p:spPr>
        <p:txBody>
          <a:bodyPr wrap="none" lIns="0" tIns="0" rIns="0" bIns="0" rtlCol="0">
            <a:noAutofit/>
          </a:bodyPr>
          <a:lstStyle/>
          <a:p>
            <a:r>
              <a:rPr lang="en-US" sz="1400">
                <a:solidFill>
                  <a:srgbClr val="FFFFFF"/>
                </a:solidFill>
                <a:latin typeface="Arial"/>
                <a:cs typeface="Arial"/>
                <a:hlinkClick r:id="rId13">
                  <a:extLst>
                    <a:ext uri="{A12FA001-AC4F-418D-AE19-62706E023703}">
                      <ahyp:hlinkClr xmlns:ahyp="http://schemas.microsoft.com/office/drawing/2018/hyperlinkcolor" val="tx"/>
                    </a:ext>
                  </a:extLst>
                </a:hlinkClick>
              </a:rPr>
              <a:t>www.uipath.com/rpa/academic-alliance</a:t>
            </a:r>
            <a:endParaRPr lang="en-US" sz="1400">
              <a:solidFill>
                <a:srgbClr val="FFFFFF"/>
              </a:solidFill>
              <a:latin typeface="Arial"/>
              <a:cs typeface="Arial"/>
            </a:endParaRPr>
          </a:p>
          <a:p>
            <a:endParaRPr lang="en-US" sz="1400" err="1">
              <a:solidFill>
                <a:srgbClr val="FFFFFF"/>
              </a:solidFill>
              <a:latin typeface="Arial"/>
              <a:cs typeface="Arial"/>
            </a:endParaRPr>
          </a:p>
        </p:txBody>
      </p:sp>
    </p:spTree>
    <p:extLst>
      <p:ext uri="{BB962C8B-B14F-4D97-AF65-F5344CB8AC3E}">
        <p14:creationId xmlns:p14="http://schemas.microsoft.com/office/powerpoint/2010/main" val="1796807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FB7FD2-8567-4683-A9C2-5665766F8119}"/>
              </a:ext>
            </a:extLst>
          </p:cNvPr>
          <p:cNvSpPr/>
          <p:nvPr/>
        </p:nvSpPr>
        <p:spPr>
          <a:xfrm>
            <a:off x="1943103" y="2559304"/>
            <a:ext cx="1712480" cy="288827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74320" tIns="0" rIns="182880" bIns="0" rtlCol="0" anchor="ctr" anchorCtr="0"/>
          <a:lstStyle/>
          <a:p>
            <a:r>
              <a:rPr lang="en-US" sz="2000" b="1">
                <a:solidFill>
                  <a:schemeClr val="bg1"/>
                </a:solidFill>
                <a:cs typeface="Calibri" panose="020F0502020204030204" pitchFamily="34" charset="0"/>
              </a:rPr>
              <a:t>UiPath </a:t>
            </a:r>
            <a:br>
              <a:rPr lang="en-US" sz="2000" b="1">
                <a:solidFill>
                  <a:schemeClr val="bg1"/>
                </a:solidFill>
                <a:cs typeface="Calibri" panose="020F0502020204030204" pitchFamily="34" charset="0"/>
              </a:rPr>
            </a:br>
            <a:r>
              <a:rPr lang="en-US" sz="2000" b="1">
                <a:solidFill>
                  <a:schemeClr val="bg1"/>
                </a:solidFill>
                <a:cs typeface="Calibri" panose="020F0502020204030204" pitchFamily="34" charset="0"/>
              </a:rPr>
              <a:t>Academy</a:t>
            </a:r>
          </a:p>
        </p:txBody>
      </p:sp>
      <p:sp>
        <p:nvSpPr>
          <p:cNvPr id="7" name="Title 6">
            <a:extLst>
              <a:ext uri="{FF2B5EF4-FFF2-40B4-BE49-F238E27FC236}">
                <a16:creationId xmlns:a16="http://schemas.microsoft.com/office/drawing/2014/main" id="{7F207CD6-7129-466A-8569-F1C36BC1272E}"/>
              </a:ext>
            </a:extLst>
          </p:cNvPr>
          <p:cNvSpPr>
            <a:spLocks noGrp="1"/>
          </p:cNvSpPr>
          <p:nvPr>
            <p:ph type="title"/>
          </p:nvPr>
        </p:nvSpPr>
        <p:spPr>
          <a:xfrm>
            <a:off x="1943113" y="1216752"/>
            <a:ext cx="9866528" cy="916491"/>
          </a:xfrm>
        </p:spPr>
        <p:txBody>
          <a:bodyPr/>
          <a:lstStyle/>
          <a:p>
            <a:r>
              <a:rPr lang="en-US"/>
              <a:t>Workforce Education</a:t>
            </a:r>
          </a:p>
        </p:txBody>
      </p:sp>
      <p:sp>
        <p:nvSpPr>
          <p:cNvPr id="10" name="Rectangle 9">
            <a:extLst>
              <a:ext uri="{FF2B5EF4-FFF2-40B4-BE49-F238E27FC236}">
                <a16:creationId xmlns:a16="http://schemas.microsoft.com/office/drawing/2014/main" id="{D8150F71-0CBD-4E08-B70E-5766DE6DC2F9}"/>
              </a:ext>
            </a:extLst>
          </p:cNvPr>
          <p:cNvSpPr/>
          <p:nvPr/>
        </p:nvSpPr>
        <p:spPr>
          <a:xfrm>
            <a:off x="1943113" y="1629750"/>
            <a:ext cx="9866528" cy="646331"/>
          </a:xfrm>
          <a:prstGeom prst="rect">
            <a:avLst/>
          </a:prstGeom>
        </p:spPr>
        <p:txBody>
          <a:bodyPr wrap="square" lIns="0">
            <a:spAutoFit/>
          </a:bodyPr>
          <a:lstStyle/>
          <a:p>
            <a:r>
              <a:rPr lang="en-US">
                <a:solidFill>
                  <a:schemeClr val="accent4"/>
                </a:solidFill>
              </a:rPr>
              <a:t>UiPath is committed to providing education resources and skills training for an automation </a:t>
            </a:r>
            <a:br>
              <a:rPr lang="en-US">
                <a:solidFill>
                  <a:schemeClr val="accent4"/>
                </a:solidFill>
              </a:rPr>
            </a:br>
            <a:r>
              <a:rPr lang="en-US">
                <a:solidFill>
                  <a:schemeClr val="accent4"/>
                </a:solidFill>
              </a:rPr>
              <a:t>first world. </a:t>
            </a:r>
          </a:p>
        </p:txBody>
      </p:sp>
      <p:sp>
        <p:nvSpPr>
          <p:cNvPr id="11" name="Text Placeholder 33">
            <a:extLst>
              <a:ext uri="{FF2B5EF4-FFF2-40B4-BE49-F238E27FC236}">
                <a16:creationId xmlns:a16="http://schemas.microsoft.com/office/drawing/2014/main" id="{27786A48-7A10-42AE-8B4C-E299B2DC98C9}"/>
              </a:ext>
            </a:extLst>
          </p:cNvPr>
          <p:cNvSpPr txBox="1">
            <a:spLocks/>
          </p:cNvSpPr>
          <p:nvPr/>
        </p:nvSpPr>
        <p:spPr>
          <a:xfrm>
            <a:off x="1943103" y="5646252"/>
            <a:ext cx="7894817" cy="721000"/>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t>We </a:t>
            </a:r>
            <a:r>
              <a:rPr lang="en-US" sz="1800">
                <a:solidFill>
                  <a:schemeClr val="accent4"/>
                </a:solidFill>
              </a:rPr>
              <a:t>partner</a:t>
            </a:r>
            <a:r>
              <a:rPr lang="en-US" sz="1800"/>
              <a:t> with hundreds of universities, nonprofits, and governments</a:t>
            </a:r>
          </a:p>
        </p:txBody>
      </p:sp>
      <p:sp>
        <p:nvSpPr>
          <p:cNvPr id="12" name="Rectangle 11">
            <a:extLst>
              <a:ext uri="{FF2B5EF4-FFF2-40B4-BE49-F238E27FC236}">
                <a16:creationId xmlns:a16="http://schemas.microsoft.com/office/drawing/2014/main" id="{878C3206-F43D-442C-8B31-B1AA4A6AE8DF}"/>
              </a:ext>
            </a:extLst>
          </p:cNvPr>
          <p:cNvSpPr/>
          <p:nvPr/>
        </p:nvSpPr>
        <p:spPr>
          <a:xfrm>
            <a:off x="6889990" y="2559304"/>
            <a:ext cx="1908241" cy="288827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74320" tIns="0" rIns="182880" bIns="0" rtlCol="0" anchor="ctr" anchorCtr="0"/>
          <a:lstStyle/>
          <a:p>
            <a:r>
              <a:rPr lang="en-US" sz="2000" b="1">
                <a:solidFill>
                  <a:schemeClr val="bg1"/>
                </a:solidFill>
                <a:cs typeface="Calibri"/>
              </a:rPr>
              <a:t>Automation Ready Programs</a:t>
            </a:r>
            <a:endParaRPr lang="en-US">
              <a:solidFill>
                <a:schemeClr val="bg1"/>
              </a:solidFill>
            </a:endParaRPr>
          </a:p>
        </p:txBody>
      </p:sp>
      <p:sp>
        <p:nvSpPr>
          <p:cNvPr id="13" name="Text Placeholder 33">
            <a:extLst>
              <a:ext uri="{FF2B5EF4-FFF2-40B4-BE49-F238E27FC236}">
                <a16:creationId xmlns:a16="http://schemas.microsoft.com/office/drawing/2014/main" id="{582CB50A-87CC-43A1-A285-653184B71563}"/>
              </a:ext>
            </a:extLst>
          </p:cNvPr>
          <p:cNvSpPr txBox="1">
            <a:spLocks/>
          </p:cNvSpPr>
          <p:nvPr/>
        </p:nvSpPr>
        <p:spPr>
          <a:xfrm>
            <a:off x="3941292" y="2716531"/>
            <a:ext cx="1347816" cy="492443"/>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4200">
                <a:solidFill>
                  <a:schemeClr val="accent4"/>
                </a:solidFill>
              </a:rPr>
              <a:t>360K</a:t>
            </a:r>
            <a:endParaRPr lang="en-US" sz="4200">
              <a:solidFill>
                <a:schemeClr val="accent4"/>
              </a:solidFill>
              <a:sym typeface="Arial"/>
            </a:endParaRPr>
          </a:p>
        </p:txBody>
      </p:sp>
      <p:sp>
        <p:nvSpPr>
          <p:cNvPr id="14" name="Text Placeholder 33">
            <a:extLst>
              <a:ext uri="{FF2B5EF4-FFF2-40B4-BE49-F238E27FC236}">
                <a16:creationId xmlns:a16="http://schemas.microsoft.com/office/drawing/2014/main" id="{76C1FF45-C139-4C4E-B42E-FAC548102BD1}"/>
              </a:ext>
            </a:extLst>
          </p:cNvPr>
          <p:cNvSpPr txBox="1">
            <a:spLocks/>
          </p:cNvSpPr>
          <p:nvPr/>
        </p:nvSpPr>
        <p:spPr>
          <a:xfrm>
            <a:off x="3941291" y="3310926"/>
            <a:ext cx="2547256" cy="492423"/>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1600" b="0"/>
              <a:t>Academy students</a:t>
            </a:r>
          </a:p>
          <a:p>
            <a:pPr>
              <a:lnSpc>
                <a:spcPct val="100000"/>
              </a:lnSpc>
              <a:spcBef>
                <a:spcPts val="0"/>
              </a:spcBef>
              <a:buClr>
                <a:srgbClr val="000000"/>
              </a:buClr>
              <a:defRPr/>
            </a:pPr>
            <a:r>
              <a:rPr lang="en-US" sz="1600"/>
              <a:t>across</a:t>
            </a:r>
            <a:r>
              <a:rPr lang="en-US" sz="1600" b="0"/>
              <a:t> </a:t>
            </a:r>
            <a:r>
              <a:rPr lang="en-US" sz="1600"/>
              <a:t>170</a:t>
            </a:r>
            <a:r>
              <a:rPr lang="en-US" sz="1600" b="0"/>
              <a:t> </a:t>
            </a:r>
            <a:r>
              <a:rPr lang="en-US" sz="1600"/>
              <a:t>countries</a:t>
            </a:r>
            <a:endParaRPr lang="en-US"/>
          </a:p>
        </p:txBody>
      </p:sp>
      <p:sp>
        <p:nvSpPr>
          <p:cNvPr id="15" name="Text Placeholder 33">
            <a:extLst>
              <a:ext uri="{FF2B5EF4-FFF2-40B4-BE49-F238E27FC236}">
                <a16:creationId xmlns:a16="http://schemas.microsoft.com/office/drawing/2014/main" id="{6D35BD34-B07E-4568-9D32-30F1659F0E25}"/>
              </a:ext>
            </a:extLst>
          </p:cNvPr>
          <p:cNvSpPr txBox="1">
            <a:spLocks/>
          </p:cNvSpPr>
          <p:nvPr/>
        </p:nvSpPr>
        <p:spPr>
          <a:xfrm>
            <a:off x="3941291" y="4230132"/>
            <a:ext cx="1541908" cy="492443"/>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4200">
                <a:solidFill>
                  <a:schemeClr val="accent4"/>
                </a:solidFill>
              </a:rPr>
              <a:t>18K</a:t>
            </a:r>
            <a:endParaRPr lang="en-US" sz="4200">
              <a:solidFill>
                <a:schemeClr val="accent4"/>
              </a:solidFill>
              <a:sym typeface="Arial"/>
            </a:endParaRPr>
          </a:p>
        </p:txBody>
      </p:sp>
      <p:sp>
        <p:nvSpPr>
          <p:cNvPr id="16" name="Text Placeholder 33">
            <a:extLst>
              <a:ext uri="{FF2B5EF4-FFF2-40B4-BE49-F238E27FC236}">
                <a16:creationId xmlns:a16="http://schemas.microsoft.com/office/drawing/2014/main" id="{531D73C2-C8D3-4C2C-89D8-53210D007042}"/>
              </a:ext>
            </a:extLst>
          </p:cNvPr>
          <p:cNvSpPr txBox="1">
            <a:spLocks/>
          </p:cNvSpPr>
          <p:nvPr/>
        </p:nvSpPr>
        <p:spPr>
          <a:xfrm>
            <a:off x="3941291" y="4824527"/>
            <a:ext cx="2560320" cy="492423"/>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1600" b="0"/>
              <a:t>Certified developers </a:t>
            </a:r>
            <a:br>
              <a:rPr lang="en-US" sz="1600" b="0"/>
            </a:br>
            <a:endParaRPr lang="en-US" sz="1600"/>
          </a:p>
        </p:txBody>
      </p:sp>
      <p:cxnSp>
        <p:nvCxnSpPr>
          <p:cNvPr id="17" name="Straight Connector 16">
            <a:extLst>
              <a:ext uri="{FF2B5EF4-FFF2-40B4-BE49-F238E27FC236}">
                <a16:creationId xmlns:a16="http://schemas.microsoft.com/office/drawing/2014/main" id="{92A28598-3A57-42FC-94F6-51E63FAE6199}"/>
              </a:ext>
            </a:extLst>
          </p:cNvPr>
          <p:cNvCxnSpPr>
            <a:cxnSpLocks/>
          </p:cNvCxnSpPr>
          <p:nvPr/>
        </p:nvCxnSpPr>
        <p:spPr>
          <a:xfrm flipH="1">
            <a:off x="3928227" y="3882830"/>
            <a:ext cx="2560320"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 name="Text Placeholder 33">
            <a:extLst>
              <a:ext uri="{FF2B5EF4-FFF2-40B4-BE49-F238E27FC236}">
                <a16:creationId xmlns:a16="http://schemas.microsoft.com/office/drawing/2014/main" id="{10C0E639-343C-40CE-BEA0-56483E3FDC9C}"/>
              </a:ext>
            </a:extLst>
          </p:cNvPr>
          <p:cNvSpPr txBox="1">
            <a:spLocks/>
          </p:cNvSpPr>
          <p:nvPr/>
        </p:nvSpPr>
        <p:spPr>
          <a:xfrm>
            <a:off x="8895721" y="2720379"/>
            <a:ext cx="1347816" cy="492443"/>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4200">
                <a:solidFill>
                  <a:schemeClr val="accent4"/>
                </a:solidFill>
              </a:rPr>
              <a:t>1M</a:t>
            </a:r>
            <a:endParaRPr lang="en-US" sz="4200">
              <a:solidFill>
                <a:schemeClr val="accent4"/>
              </a:solidFill>
              <a:sym typeface="Arial"/>
            </a:endParaRPr>
          </a:p>
        </p:txBody>
      </p:sp>
      <p:sp>
        <p:nvSpPr>
          <p:cNvPr id="20" name="Text Placeholder 33">
            <a:extLst>
              <a:ext uri="{FF2B5EF4-FFF2-40B4-BE49-F238E27FC236}">
                <a16:creationId xmlns:a16="http://schemas.microsoft.com/office/drawing/2014/main" id="{3AAF551B-DDF8-4DA9-9781-9D51E30BD7F8}"/>
              </a:ext>
            </a:extLst>
          </p:cNvPr>
          <p:cNvSpPr txBox="1">
            <a:spLocks/>
          </p:cNvSpPr>
          <p:nvPr/>
        </p:nvSpPr>
        <p:spPr>
          <a:xfrm>
            <a:off x="8895721" y="3314774"/>
            <a:ext cx="2042657" cy="492423"/>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1600" b="0"/>
              <a:t>Students by 2020</a:t>
            </a:r>
            <a:endParaRPr lang="en-US" sz="1600">
              <a:sym typeface="Arial"/>
            </a:endParaRPr>
          </a:p>
        </p:txBody>
      </p:sp>
      <p:cxnSp>
        <p:nvCxnSpPr>
          <p:cNvPr id="21" name="Straight Connector 20">
            <a:extLst>
              <a:ext uri="{FF2B5EF4-FFF2-40B4-BE49-F238E27FC236}">
                <a16:creationId xmlns:a16="http://schemas.microsoft.com/office/drawing/2014/main" id="{C3153C68-75B9-4704-BE70-7C23D6441C2B}"/>
              </a:ext>
            </a:extLst>
          </p:cNvPr>
          <p:cNvCxnSpPr>
            <a:cxnSpLocks/>
          </p:cNvCxnSpPr>
          <p:nvPr/>
        </p:nvCxnSpPr>
        <p:spPr>
          <a:xfrm flipH="1">
            <a:off x="8882659" y="3882830"/>
            <a:ext cx="2679559"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CA6FD475-8812-460B-90B4-A938BCD7240E}"/>
              </a:ext>
            </a:extLst>
          </p:cNvPr>
          <p:cNvSpPr/>
          <p:nvPr/>
        </p:nvSpPr>
        <p:spPr>
          <a:xfrm>
            <a:off x="8854617" y="4230132"/>
            <a:ext cx="2955025" cy="1323439"/>
          </a:xfrm>
          <a:prstGeom prst="rect">
            <a:avLst/>
          </a:prstGeom>
        </p:spPr>
        <p:txBody>
          <a:bodyPr wrap="square" anchor="t">
            <a:spAutoFit/>
          </a:bodyPr>
          <a:lstStyle/>
          <a:p>
            <a:pPr marL="285750" indent="-285750">
              <a:spcAft>
                <a:spcPts val="400"/>
              </a:spcAft>
              <a:buClr>
                <a:schemeClr val="accent4"/>
              </a:buClr>
              <a:buFont typeface="Arial" panose="020B0604020202020204" pitchFamily="34" charset="0"/>
              <a:buChar char="•"/>
              <a:tabLst>
                <a:tab pos="457200" algn="l"/>
              </a:tabLst>
            </a:pPr>
            <a:r>
              <a:rPr lang="en-US" sz="1400">
                <a:ea typeface="Calibri" panose="020F0502020204030204" pitchFamily="34" charset="0"/>
                <a:cs typeface="Calibri"/>
              </a:rPr>
              <a:t>Automation Ready Youth</a:t>
            </a:r>
            <a:endParaRPr lang="en-US"/>
          </a:p>
          <a:p>
            <a:pPr marL="285750" indent="-285750">
              <a:spcAft>
                <a:spcPts val="400"/>
              </a:spcAft>
              <a:buClr>
                <a:schemeClr val="accent4"/>
              </a:buClr>
              <a:buFont typeface="Arial" panose="020B0604020202020204" pitchFamily="34" charset="0"/>
              <a:buChar char="•"/>
              <a:tabLst>
                <a:tab pos="457200" algn="l"/>
              </a:tabLst>
            </a:pPr>
            <a:r>
              <a:rPr lang="en-US" sz="1400">
                <a:ea typeface="Calibri" panose="020F0502020204030204" pitchFamily="34" charset="0"/>
                <a:cs typeface="Calibri"/>
              </a:rPr>
              <a:t>Automation Ready Universities (Academic Alliance)</a:t>
            </a:r>
            <a:endParaRPr lang="en-US">
              <a:ea typeface="Calibri" panose="020F0502020204030204" pitchFamily="34" charset="0"/>
              <a:cs typeface="Arial"/>
            </a:endParaRPr>
          </a:p>
          <a:p>
            <a:pPr marL="285750" indent="-285750">
              <a:spcAft>
                <a:spcPts val="400"/>
              </a:spcAft>
              <a:buClr>
                <a:schemeClr val="accent4"/>
              </a:buClr>
              <a:buFont typeface="Arial" panose="020B0604020202020204" pitchFamily="34" charset="0"/>
              <a:buChar char="•"/>
              <a:tabLst>
                <a:tab pos="457200" algn="l"/>
              </a:tabLst>
            </a:pPr>
            <a:r>
              <a:rPr lang="en-US" sz="1400">
                <a:ea typeface="Calibri" panose="020F0502020204030204" pitchFamily="34" charset="0"/>
                <a:cs typeface="Calibri"/>
              </a:rPr>
              <a:t>Automation Ready Workforce</a:t>
            </a:r>
          </a:p>
          <a:p>
            <a:pPr marL="285750" indent="-285750">
              <a:spcAft>
                <a:spcPts val="400"/>
              </a:spcAft>
              <a:buClr>
                <a:schemeClr val="accent4"/>
              </a:buClr>
              <a:buFont typeface="Arial" panose="020B0604020202020204" pitchFamily="34" charset="0"/>
              <a:buChar char="•"/>
              <a:tabLst>
                <a:tab pos="457200" algn="l"/>
              </a:tabLst>
            </a:pPr>
            <a:r>
              <a:rPr lang="en-US" sz="1400">
                <a:ea typeface="Calibri" panose="020F0502020204030204" pitchFamily="34" charset="0"/>
                <a:cs typeface="Calibri"/>
              </a:rPr>
              <a:t>Inclusion &amp; Diversity Program</a:t>
            </a:r>
            <a:endParaRPr lang="en-US" sz="140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5296F60-EC9C-4F37-825E-B33DFBE6DE8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64258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01F9FF9A-5F8A-4D1A-85C8-380496A6C5B0}"/>
              </a:ext>
            </a:extLst>
          </p:cNvPr>
          <p:cNvSpPr>
            <a:spLocks noGrp="1"/>
          </p:cNvSpPr>
          <p:nvPr>
            <p:ph type="title"/>
          </p:nvPr>
        </p:nvSpPr>
        <p:spPr>
          <a:xfrm>
            <a:off x="1943113" y="912309"/>
            <a:ext cx="9866528" cy="451250"/>
          </a:xfrm>
        </p:spPr>
        <p:txBody>
          <a:bodyPr/>
          <a:lstStyle/>
          <a:p>
            <a:r>
              <a:rPr lang="en-US">
                <a:latin typeface="Arial"/>
              </a:rPr>
              <a:t>'Automation First' Companies Will Win Their Markets</a:t>
            </a:r>
          </a:p>
        </p:txBody>
      </p:sp>
      <p:sp>
        <p:nvSpPr>
          <p:cNvPr id="19" name="Rectangle 18">
            <a:extLst>
              <a:ext uri="{FF2B5EF4-FFF2-40B4-BE49-F238E27FC236}">
                <a16:creationId xmlns:a16="http://schemas.microsoft.com/office/drawing/2014/main" id="{62DC3F7A-2649-4AC1-8957-B98813FE6490}"/>
              </a:ext>
            </a:extLst>
          </p:cNvPr>
          <p:cNvSpPr/>
          <p:nvPr/>
        </p:nvSpPr>
        <p:spPr>
          <a:xfrm rot="16200000">
            <a:off x="1368681" y="2726401"/>
            <a:ext cx="1733638" cy="584775"/>
          </a:xfrm>
          <a:prstGeom prst="rect">
            <a:avLst/>
          </a:prstGeom>
        </p:spPr>
        <p:txBody>
          <a:bodyPr wrap="square" lIns="0" tIns="0" rIns="0" bIns="0" anchor="ctr">
            <a:noAutofit/>
          </a:bodyPr>
          <a:lstStyle/>
          <a:p>
            <a:pPr algn="ctr"/>
            <a:r>
              <a:rPr lang="en-US" sz="1600" b="1">
                <a:solidFill>
                  <a:schemeClr val="accent2"/>
                </a:solidFill>
                <a:cs typeface="Calibri"/>
              </a:rPr>
              <a:t>Thriving</a:t>
            </a:r>
          </a:p>
        </p:txBody>
      </p:sp>
      <p:sp>
        <p:nvSpPr>
          <p:cNvPr id="20" name="Rectangle 19">
            <a:extLst>
              <a:ext uri="{FF2B5EF4-FFF2-40B4-BE49-F238E27FC236}">
                <a16:creationId xmlns:a16="http://schemas.microsoft.com/office/drawing/2014/main" id="{6E7AE966-356E-47C3-8C05-2CDAA941B2CA}"/>
              </a:ext>
            </a:extLst>
          </p:cNvPr>
          <p:cNvSpPr/>
          <p:nvPr/>
        </p:nvSpPr>
        <p:spPr>
          <a:xfrm rot="16200000">
            <a:off x="1368681" y="4657873"/>
            <a:ext cx="1733638" cy="584775"/>
          </a:xfrm>
          <a:prstGeom prst="rect">
            <a:avLst/>
          </a:prstGeom>
        </p:spPr>
        <p:txBody>
          <a:bodyPr wrap="square" lIns="0" tIns="0" rIns="0" bIns="0" anchor="ctr">
            <a:noAutofit/>
          </a:bodyPr>
          <a:lstStyle/>
          <a:p>
            <a:pPr algn="ctr"/>
            <a:r>
              <a:rPr lang="en-US" sz="1600" b="1">
                <a:cs typeface="Calibri"/>
              </a:rPr>
              <a:t>Struggling</a:t>
            </a:r>
          </a:p>
        </p:txBody>
      </p:sp>
      <p:sp>
        <p:nvSpPr>
          <p:cNvPr id="4" name="Rectangle 3">
            <a:extLst>
              <a:ext uri="{FF2B5EF4-FFF2-40B4-BE49-F238E27FC236}">
                <a16:creationId xmlns:a16="http://schemas.microsoft.com/office/drawing/2014/main" id="{89F8961C-F66D-467F-914E-BBFC12C6584F}"/>
              </a:ext>
            </a:extLst>
          </p:cNvPr>
          <p:cNvSpPr/>
          <p:nvPr/>
        </p:nvSpPr>
        <p:spPr>
          <a:xfrm>
            <a:off x="2668596" y="1484566"/>
            <a:ext cx="2118111" cy="584775"/>
          </a:xfrm>
          <a:prstGeom prst="rect">
            <a:avLst/>
          </a:prstGeom>
        </p:spPr>
        <p:txBody>
          <a:bodyPr wrap="square" lIns="0" tIns="0" rIns="0" bIns="0" anchor="ctr">
            <a:noAutofit/>
          </a:bodyPr>
          <a:lstStyle/>
          <a:p>
            <a:pPr algn="ctr"/>
            <a:r>
              <a:rPr lang="en-US" sz="1600" b="1">
                <a:cs typeface="Calibri"/>
              </a:rPr>
              <a:t>Internet</a:t>
            </a:r>
            <a:br>
              <a:rPr lang="en-US" sz="1600" b="1">
                <a:cs typeface="Calibri"/>
              </a:rPr>
            </a:br>
            <a:r>
              <a:rPr lang="en-US" sz="1600" b="1">
                <a:cs typeface="Calibri"/>
              </a:rPr>
              <a:t>First</a:t>
            </a:r>
          </a:p>
        </p:txBody>
      </p:sp>
      <p:sp>
        <p:nvSpPr>
          <p:cNvPr id="6" name="Rectangle 5">
            <a:extLst>
              <a:ext uri="{FF2B5EF4-FFF2-40B4-BE49-F238E27FC236}">
                <a16:creationId xmlns:a16="http://schemas.microsoft.com/office/drawing/2014/main" id="{5994AA0C-ED4F-4B75-AA68-8DE5252C6E6C}"/>
              </a:ext>
            </a:extLst>
          </p:cNvPr>
          <p:cNvSpPr/>
          <p:nvPr/>
        </p:nvSpPr>
        <p:spPr>
          <a:xfrm>
            <a:off x="5010031" y="1484566"/>
            <a:ext cx="2118111" cy="584775"/>
          </a:xfrm>
          <a:prstGeom prst="rect">
            <a:avLst/>
          </a:prstGeom>
        </p:spPr>
        <p:txBody>
          <a:bodyPr wrap="square" lIns="0" tIns="0" rIns="0" bIns="0" anchor="ctr">
            <a:noAutofit/>
          </a:bodyPr>
          <a:lstStyle/>
          <a:p>
            <a:pPr algn="ctr"/>
            <a:r>
              <a:rPr lang="en-US" sz="1600" b="1">
                <a:cs typeface="Calibri"/>
              </a:rPr>
              <a:t>Mobile</a:t>
            </a:r>
            <a:br>
              <a:rPr lang="en-US" sz="1600" b="1">
                <a:cs typeface="Calibri"/>
              </a:rPr>
            </a:br>
            <a:r>
              <a:rPr lang="en-US" sz="1600" b="1">
                <a:cs typeface="Calibri"/>
              </a:rPr>
              <a:t>First</a:t>
            </a:r>
          </a:p>
        </p:txBody>
      </p:sp>
      <p:sp>
        <p:nvSpPr>
          <p:cNvPr id="7" name="Rectangle 6">
            <a:extLst>
              <a:ext uri="{FF2B5EF4-FFF2-40B4-BE49-F238E27FC236}">
                <a16:creationId xmlns:a16="http://schemas.microsoft.com/office/drawing/2014/main" id="{2732A363-65DA-481B-8E92-9CF854E50B00}"/>
              </a:ext>
            </a:extLst>
          </p:cNvPr>
          <p:cNvSpPr/>
          <p:nvPr/>
        </p:nvSpPr>
        <p:spPr>
          <a:xfrm>
            <a:off x="7351465" y="1484566"/>
            <a:ext cx="2118111" cy="584775"/>
          </a:xfrm>
          <a:prstGeom prst="rect">
            <a:avLst/>
          </a:prstGeom>
        </p:spPr>
        <p:txBody>
          <a:bodyPr wrap="square" lIns="0" tIns="0" rIns="0" bIns="0" anchor="ctr">
            <a:noAutofit/>
          </a:bodyPr>
          <a:lstStyle/>
          <a:p>
            <a:pPr algn="ctr"/>
            <a:r>
              <a:rPr lang="en-US" sz="1600" b="1">
                <a:cs typeface="Calibri"/>
              </a:rPr>
              <a:t>Cloud</a:t>
            </a:r>
            <a:br>
              <a:rPr lang="en-US" sz="1600" b="1">
                <a:cs typeface="Calibri"/>
              </a:rPr>
            </a:br>
            <a:r>
              <a:rPr lang="en-US" sz="1600" b="1">
                <a:cs typeface="Calibri"/>
              </a:rPr>
              <a:t>First</a:t>
            </a:r>
          </a:p>
        </p:txBody>
      </p:sp>
      <p:sp>
        <p:nvSpPr>
          <p:cNvPr id="9" name="Rectangle 8">
            <a:extLst>
              <a:ext uri="{FF2B5EF4-FFF2-40B4-BE49-F238E27FC236}">
                <a16:creationId xmlns:a16="http://schemas.microsoft.com/office/drawing/2014/main" id="{643591E4-EA87-4591-8173-7514A918E1B1}"/>
              </a:ext>
            </a:extLst>
          </p:cNvPr>
          <p:cNvSpPr/>
          <p:nvPr/>
        </p:nvSpPr>
        <p:spPr>
          <a:xfrm>
            <a:off x="9692899" y="1484566"/>
            <a:ext cx="2118111" cy="584775"/>
          </a:xfrm>
          <a:prstGeom prst="rect">
            <a:avLst/>
          </a:prstGeom>
        </p:spPr>
        <p:txBody>
          <a:bodyPr wrap="square" lIns="0" tIns="0" rIns="0" bIns="0" anchor="ctr">
            <a:noAutofit/>
          </a:bodyPr>
          <a:lstStyle/>
          <a:p>
            <a:pPr algn="ctr"/>
            <a:r>
              <a:rPr lang="en-US" sz="1600" b="1">
                <a:cs typeface="Calibri"/>
              </a:rPr>
              <a:t>Automation</a:t>
            </a:r>
            <a:br>
              <a:rPr lang="en-US" sz="1600" b="1">
                <a:cs typeface="Calibri"/>
              </a:rPr>
            </a:br>
            <a:r>
              <a:rPr lang="en-US" sz="1600" b="1">
                <a:cs typeface="Calibri"/>
              </a:rPr>
              <a:t>First</a:t>
            </a:r>
          </a:p>
        </p:txBody>
      </p:sp>
      <p:sp>
        <p:nvSpPr>
          <p:cNvPr id="10" name="Text Placeholder 21">
            <a:extLst>
              <a:ext uri="{FF2B5EF4-FFF2-40B4-BE49-F238E27FC236}">
                <a16:creationId xmlns:a16="http://schemas.microsoft.com/office/drawing/2014/main" id="{40DA2FE8-D510-418D-BDCD-7D5463A28EE4}"/>
              </a:ext>
            </a:extLst>
          </p:cNvPr>
          <p:cNvSpPr txBox="1">
            <a:spLocks/>
          </p:cNvSpPr>
          <p:nvPr/>
        </p:nvSpPr>
        <p:spPr>
          <a:xfrm>
            <a:off x="7394587" y="2151972"/>
            <a:ext cx="2074986" cy="1698339"/>
          </a:xfrm>
          <a:prstGeom prst="rect">
            <a:avLst/>
          </a:prstGeom>
          <a:solidFill>
            <a:srgbClr val="D5E8FF"/>
          </a:solidFill>
          <a:ln w="41275">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a:solidFill>
                <a:schemeClr val="tx1"/>
              </a:solidFill>
            </a:endParaRPr>
          </a:p>
        </p:txBody>
      </p:sp>
      <p:sp>
        <p:nvSpPr>
          <p:cNvPr id="11" name="Text Placeholder 3">
            <a:extLst>
              <a:ext uri="{FF2B5EF4-FFF2-40B4-BE49-F238E27FC236}">
                <a16:creationId xmlns:a16="http://schemas.microsoft.com/office/drawing/2014/main" id="{B68D73FA-542D-46F2-AAAC-ACF7D516E274}"/>
              </a:ext>
            </a:extLst>
          </p:cNvPr>
          <p:cNvSpPr txBox="1">
            <a:spLocks/>
          </p:cNvSpPr>
          <p:nvPr/>
        </p:nvSpPr>
        <p:spPr>
          <a:xfrm>
            <a:off x="5063866" y="2151972"/>
            <a:ext cx="2064274" cy="1689571"/>
          </a:xfrm>
          <a:prstGeom prst="rect">
            <a:avLst/>
          </a:prstGeom>
          <a:solidFill>
            <a:srgbClr val="D5E8FF"/>
          </a:solidFill>
          <a:ln w="41275">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a:solidFill>
                <a:schemeClr val="tx1"/>
              </a:solidFill>
            </a:endParaRPr>
          </a:p>
        </p:txBody>
      </p:sp>
      <p:sp>
        <p:nvSpPr>
          <p:cNvPr id="12" name="Text Placeholder 4">
            <a:extLst>
              <a:ext uri="{FF2B5EF4-FFF2-40B4-BE49-F238E27FC236}">
                <a16:creationId xmlns:a16="http://schemas.microsoft.com/office/drawing/2014/main" id="{6234C82D-1AAD-43BF-8CFD-92DEC197F51C}"/>
              </a:ext>
            </a:extLst>
          </p:cNvPr>
          <p:cNvSpPr txBox="1">
            <a:spLocks/>
          </p:cNvSpPr>
          <p:nvPr/>
        </p:nvSpPr>
        <p:spPr>
          <a:xfrm>
            <a:off x="2722428" y="2151972"/>
            <a:ext cx="2064278" cy="1689575"/>
          </a:xfrm>
          <a:prstGeom prst="rect">
            <a:avLst/>
          </a:prstGeom>
          <a:solidFill>
            <a:srgbClr val="D5E8FF"/>
          </a:solidFill>
          <a:ln w="41275">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a:solidFill>
                <a:schemeClr val="tx1"/>
              </a:solidFill>
            </a:endParaRPr>
          </a:p>
        </p:txBody>
      </p:sp>
      <p:sp>
        <p:nvSpPr>
          <p:cNvPr id="13" name="Text Placeholder 21">
            <a:extLst>
              <a:ext uri="{FF2B5EF4-FFF2-40B4-BE49-F238E27FC236}">
                <a16:creationId xmlns:a16="http://schemas.microsoft.com/office/drawing/2014/main" id="{EC5AB589-2EF9-4819-BF03-8D66B375871B}"/>
              </a:ext>
            </a:extLst>
          </p:cNvPr>
          <p:cNvSpPr txBox="1">
            <a:spLocks/>
          </p:cNvSpPr>
          <p:nvPr/>
        </p:nvSpPr>
        <p:spPr>
          <a:xfrm>
            <a:off x="9741199" y="2151971"/>
            <a:ext cx="2069810" cy="1694102"/>
          </a:xfrm>
          <a:prstGeom prst="rect">
            <a:avLst/>
          </a:prstGeom>
          <a:solidFill>
            <a:srgbClr val="D5E8FF"/>
          </a:solidFill>
          <a:ln w="41275">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solidFill>
                <a:latin typeface="+mn-lt"/>
                <a:cs typeface="Calibri"/>
              </a:rPr>
              <a:t>Automation</a:t>
            </a:r>
          </a:p>
          <a:p>
            <a:r>
              <a:rPr lang="en-US" sz="1800">
                <a:solidFill>
                  <a:schemeClr val="tx1"/>
                </a:solidFill>
                <a:latin typeface="+mn-lt"/>
                <a:cs typeface="Calibri"/>
              </a:rPr>
              <a:t>adopter</a:t>
            </a:r>
          </a:p>
        </p:txBody>
      </p:sp>
      <p:sp>
        <p:nvSpPr>
          <p:cNvPr id="15" name="Text Placeholder 21">
            <a:extLst>
              <a:ext uri="{FF2B5EF4-FFF2-40B4-BE49-F238E27FC236}">
                <a16:creationId xmlns:a16="http://schemas.microsoft.com/office/drawing/2014/main" id="{74476050-EE7F-47E0-A4B2-A0F502D3B574}"/>
              </a:ext>
            </a:extLst>
          </p:cNvPr>
          <p:cNvSpPr txBox="1">
            <a:spLocks/>
          </p:cNvSpPr>
          <p:nvPr/>
        </p:nvSpPr>
        <p:spPr>
          <a:xfrm>
            <a:off x="7394587" y="4083444"/>
            <a:ext cx="2074988" cy="1698341"/>
          </a:xfrm>
          <a:prstGeom prst="rect">
            <a:avLst/>
          </a:prstGeom>
          <a:solidFill>
            <a:schemeClr val="bg2"/>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a:p>
        </p:txBody>
      </p:sp>
      <p:sp>
        <p:nvSpPr>
          <p:cNvPr id="16" name="Text Placeholder 3">
            <a:extLst>
              <a:ext uri="{FF2B5EF4-FFF2-40B4-BE49-F238E27FC236}">
                <a16:creationId xmlns:a16="http://schemas.microsoft.com/office/drawing/2014/main" id="{6A18D30C-4A03-4E83-B8C1-74928DD4F6B9}"/>
              </a:ext>
            </a:extLst>
          </p:cNvPr>
          <p:cNvSpPr txBox="1">
            <a:spLocks/>
          </p:cNvSpPr>
          <p:nvPr/>
        </p:nvSpPr>
        <p:spPr>
          <a:xfrm>
            <a:off x="5009687" y="4083443"/>
            <a:ext cx="2118455" cy="1698379"/>
          </a:xfrm>
          <a:prstGeom prst="rect">
            <a:avLst/>
          </a:prstGeom>
          <a:solidFill>
            <a:schemeClr val="bg2"/>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a:p>
        </p:txBody>
      </p:sp>
      <p:sp>
        <p:nvSpPr>
          <p:cNvPr id="17" name="Text Placeholder 4">
            <a:extLst>
              <a:ext uri="{FF2B5EF4-FFF2-40B4-BE49-F238E27FC236}">
                <a16:creationId xmlns:a16="http://schemas.microsoft.com/office/drawing/2014/main" id="{7CE858B9-21C1-4020-98DB-D94BC2DC8C6B}"/>
              </a:ext>
            </a:extLst>
          </p:cNvPr>
          <p:cNvSpPr txBox="1">
            <a:spLocks/>
          </p:cNvSpPr>
          <p:nvPr/>
        </p:nvSpPr>
        <p:spPr>
          <a:xfrm>
            <a:off x="2722426" y="4083443"/>
            <a:ext cx="2064280" cy="1689576"/>
          </a:xfrm>
          <a:prstGeom prst="rect">
            <a:avLst/>
          </a:prstGeom>
          <a:solidFill>
            <a:schemeClr val="bg2"/>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a:p>
        </p:txBody>
      </p:sp>
      <p:sp>
        <p:nvSpPr>
          <p:cNvPr id="18" name="Text Placeholder 21">
            <a:extLst>
              <a:ext uri="{FF2B5EF4-FFF2-40B4-BE49-F238E27FC236}">
                <a16:creationId xmlns:a16="http://schemas.microsoft.com/office/drawing/2014/main" id="{6ED9BDAC-C490-4861-BE60-C4E3994C1748}"/>
              </a:ext>
            </a:extLst>
          </p:cNvPr>
          <p:cNvSpPr txBox="1">
            <a:spLocks/>
          </p:cNvSpPr>
          <p:nvPr/>
        </p:nvSpPr>
        <p:spPr>
          <a:xfrm>
            <a:off x="9741199" y="4083443"/>
            <a:ext cx="2069810" cy="1694102"/>
          </a:xfrm>
          <a:prstGeom prst="rect">
            <a:avLst/>
          </a:prstGeom>
          <a:solidFill>
            <a:schemeClr val="bg2"/>
          </a:solidFill>
          <a:ln>
            <a:noFill/>
          </a:ln>
          <a:effectLst/>
        </p:spPr>
        <p:txBody>
          <a:bodyPr vert="horz" lIns="0" tIns="0" rIns="0" bIns="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solidFill>
                <a:latin typeface="+mn-lt"/>
                <a:cs typeface="Calibri"/>
              </a:rPr>
              <a:t>Automation</a:t>
            </a:r>
          </a:p>
          <a:p>
            <a:r>
              <a:rPr lang="en-US" sz="1800">
                <a:solidFill>
                  <a:schemeClr val="tx1"/>
                </a:solidFill>
                <a:latin typeface="+mn-lt"/>
                <a:cs typeface="Calibri"/>
              </a:rPr>
              <a:t>avoider</a:t>
            </a:r>
          </a:p>
        </p:txBody>
      </p:sp>
      <p:cxnSp>
        <p:nvCxnSpPr>
          <p:cNvPr id="22" name="Straight Connector 21">
            <a:extLst>
              <a:ext uri="{FF2B5EF4-FFF2-40B4-BE49-F238E27FC236}">
                <a16:creationId xmlns:a16="http://schemas.microsoft.com/office/drawing/2014/main" id="{C4D1F774-E715-401E-A675-1ACED74AE32F}"/>
              </a:ext>
            </a:extLst>
          </p:cNvPr>
          <p:cNvCxnSpPr>
            <a:cxnSpLocks/>
          </p:cNvCxnSpPr>
          <p:nvPr/>
        </p:nvCxnSpPr>
        <p:spPr>
          <a:xfrm>
            <a:off x="4898367" y="2151971"/>
            <a:ext cx="0" cy="366510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11CC1B5-2BFB-4A93-9FFB-68C6FE43B60F}"/>
              </a:ext>
            </a:extLst>
          </p:cNvPr>
          <p:cNvCxnSpPr>
            <a:cxnSpLocks/>
          </p:cNvCxnSpPr>
          <p:nvPr/>
        </p:nvCxnSpPr>
        <p:spPr>
          <a:xfrm>
            <a:off x="7239801" y="2151971"/>
            <a:ext cx="0" cy="366510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E4A0000-5B0C-4B99-B276-9EA2F8E8D61D}"/>
              </a:ext>
            </a:extLst>
          </p:cNvPr>
          <p:cNvCxnSpPr>
            <a:cxnSpLocks/>
          </p:cNvCxnSpPr>
          <p:nvPr/>
        </p:nvCxnSpPr>
        <p:spPr>
          <a:xfrm>
            <a:off x="9581235" y="2151971"/>
            <a:ext cx="0" cy="366510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975DC34-7308-4089-B58C-17E08679B759}"/>
              </a:ext>
            </a:extLst>
          </p:cNvPr>
          <p:cNvCxnSpPr>
            <a:cxnSpLocks/>
          </p:cNvCxnSpPr>
          <p:nvPr/>
        </p:nvCxnSpPr>
        <p:spPr>
          <a:xfrm flipH="1">
            <a:off x="2668596" y="3984525"/>
            <a:ext cx="2108452"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91134D3-2511-44F2-9CF6-4A862E3135A8}"/>
              </a:ext>
            </a:extLst>
          </p:cNvPr>
          <p:cNvCxnSpPr>
            <a:cxnSpLocks/>
          </p:cNvCxnSpPr>
          <p:nvPr/>
        </p:nvCxnSpPr>
        <p:spPr>
          <a:xfrm flipH="1">
            <a:off x="5019688" y="3984525"/>
            <a:ext cx="2108452"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CD55374-0A6E-4D04-99DB-D8E17F5579C7}"/>
              </a:ext>
            </a:extLst>
          </p:cNvPr>
          <p:cNvCxnSpPr>
            <a:cxnSpLocks/>
          </p:cNvCxnSpPr>
          <p:nvPr/>
        </p:nvCxnSpPr>
        <p:spPr>
          <a:xfrm flipH="1">
            <a:off x="7361121" y="3984525"/>
            <a:ext cx="2108452"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AD21CDC-0D1D-470C-8A8F-2A28D483E6C7}"/>
              </a:ext>
            </a:extLst>
          </p:cNvPr>
          <p:cNvCxnSpPr>
            <a:cxnSpLocks/>
          </p:cNvCxnSpPr>
          <p:nvPr/>
        </p:nvCxnSpPr>
        <p:spPr>
          <a:xfrm flipH="1">
            <a:off x="9702557" y="3984525"/>
            <a:ext cx="2108452"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3" name="Picture 2">
            <a:extLst>
              <a:ext uri="{FF2B5EF4-FFF2-40B4-BE49-F238E27FC236}">
                <a16:creationId xmlns:a16="http://schemas.microsoft.com/office/drawing/2014/main" id="{79E5BED3-9FF8-4DB7-8E1B-1296BBF456D9}"/>
              </a:ext>
            </a:extLst>
          </p:cNvPr>
          <p:cNvPicPr>
            <a:picLocks noChangeAspect="1" noChangeArrowheads="1"/>
          </p:cNvPicPr>
          <p:nvPr/>
        </p:nvPicPr>
        <p:blipFill rotWithShape="1">
          <a:blip r:embed="rId3"/>
          <a:srcRect l="10171" t="27900" r="10171" b="27900"/>
          <a:stretch/>
        </p:blipFill>
        <p:spPr bwMode="auto">
          <a:xfrm>
            <a:off x="2903476" y="4607275"/>
            <a:ext cx="1648348" cy="685972"/>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7F27C517-A71C-4DBC-873C-3BE75056CDE1}"/>
              </a:ext>
            </a:extLst>
          </p:cNvPr>
          <p:cNvPicPr>
            <a:picLocks noChangeAspect="1"/>
          </p:cNvPicPr>
          <p:nvPr/>
        </p:nvPicPr>
        <p:blipFill>
          <a:blip r:embed="rId4">
            <a:alphaModFix/>
          </a:blip>
          <a:stretch>
            <a:fillRect/>
          </a:stretch>
        </p:blipFill>
        <p:spPr>
          <a:xfrm>
            <a:off x="5635762" y="4516938"/>
            <a:ext cx="866646" cy="866646"/>
          </a:xfrm>
          <a:prstGeom prst="rect">
            <a:avLst/>
          </a:prstGeom>
        </p:spPr>
      </p:pic>
      <p:pic>
        <p:nvPicPr>
          <p:cNvPr id="67" name="Picture 4" descr="Image result for blockbuster logo">
            <a:extLst>
              <a:ext uri="{FF2B5EF4-FFF2-40B4-BE49-F238E27FC236}">
                <a16:creationId xmlns:a16="http://schemas.microsoft.com/office/drawing/2014/main" id="{3955AA6C-11C2-49F5-BB36-AEA87DA6B4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24"/>
          <a:stretch/>
        </p:blipFill>
        <p:spPr bwMode="auto">
          <a:xfrm>
            <a:off x="7753787" y="4540465"/>
            <a:ext cx="1313464" cy="8195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netflix logo">
            <a:extLst>
              <a:ext uri="{FF2B5EF4-FFF2-40B4-BE49-F238E27FC236}">
                <a16:creationId xmlns:a16="http://schemas.microsoft.com/office/drawing/2014/main" id="{0A56AF54-1E38-401E-BBA0-75AD15A9A4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6850" y="2472737"/>
            <a:ext cx="1850315" cy="10408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ber logo">
            <a:extLst>
              <a:ext uri="{FF2B5EF4-FFF2-40B4-BE49-F238E27FC236}">
                <a16:creationId xmlns:a16="http://schemas.microsoft.com/office/drawing/2014/main" id="{E0428B13-BAAB-4E68-B379-57F80492F2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4620" y="2806778"/>
            <a:ext cx="1208928" cy="4240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amazon logo">
            <a:extLst>
              <a:ext uri="{FF2B5EF4-FFF2-40B4-BE49-F238E27FC236}">
                <a16:creationId xmlns:a16="http://schemas.microsoft.com/office/drawing/2014/main" id="{05E9864C-ECEC-4EC8-A943-EA53A47CBED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569" t="29904" r="11680" b="31643"/>
          <a:stretch/>
        </p:blipFill>
        <p:spPr bwMode="auto">
          <a:xfrm>
            <a:off x="2699140" y="2705218"/>
            <a:ext cx="2001533" cy="723783"/>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33">
            <a:extLst>
              <a:ext uri="{FF2B5EF4-FFF2-40B4-BE49-F238E27FC236}">
                <a16:creationId xmlns:a16="http://schemas.microsoft.com/office/drawing/2014/main" id="{CE5F4B35-05FF-49ED-9594-1102C52A7F9C}"/>
              </a:ext>
            </a:extLst>
          </p:cNvPr>
          <p:cNvSpPr txBox="1">
            <a:spLocks/>
          </p:cNvSpPr>
          <p:nvPr/>
        </p:nvSpPr>
        <p:spPr>
          <a:xfrm>
            <a:off x="6295678" y="5891993"/>
            <a:ext cx="3397220" cy="701083"/>
          </a:xfrm>
          <a:prstGeom prst="rect">
            <a:avLst/>
          </a:prstGeom>
          <a:no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solidFill>
                  <a:schemeClr val="bg1"/>
                </a:solidFill>
              </a:rPr>
              <a:t>of organizations say that automation kickstarts digital transformation</a:t>
            </a:r>
          </a:p>
        </p:txBody>
      </p:sp>
    </p:spTree>
    <p:extLst>
      <p:ext uri="{BB962C8B-B14F-4D97-AF65-F5344CB8AC3E}">
        <p14:creationId xmlns:p14="http://schemas.microsoft.com/office/powerpoint/2010/main" val="26280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FB8AC45-2469-416A-80A1-EC4C55FE16A9}"/>
              </a:ext>
            </a:extLst>
          </p:cNvPr>
          <p:cNvSpPr txBox="1">
            <a:spLocks/>
          </p:cNvSpPr>
          <p:nvPr/>
        </p:nvSpPr>
        <p:spPr>
          <a:xfrm>
            <a:off x="1944476" y="912310"/>
            <a:ext cx="9603349" cy="916491"/>
          </a:xfrm>
          <a:prstGeom prst="rect">
            <a:avLst/>
          </a:prstGeom>
        </p:spPr>
        <p:txBody>
          <a:bodyPr lIns="0" tIns="0" rIns="0" bIns="0"/>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a:t>The Reality: </a:t>
            </a:r>
          </a:p>
        </p:txBody>
      </p:sp>
      <p:sp>
        <p:nvSpPr>
          <p:cNvPr id="10" name="Text Placeholder 21">
            <a:extLst>
              <a:ext uri="{FF2B5EF4-FFF2-40B4-BE49-F238E27FC236}">
                <a16:creationId xmlns:a16="http://schemas.microsoft.com/office/drawing/2014/main" id="{940E5E98-7CA1-4CF3-95A4-35570B4CDDDE}"/>
              </a:ext>
            </a:extLst>
          </p:cNvPr>
          <p:cNvSpPr txBox="1">
            <a:spLocks/>
          </p:cNvSpPr>
          <p:nvPr/>
        </p:nvSpPr>
        <p:spPr>
          <a:xfrm>
            <a:off x="1943102" y="6194576"/>
            <a:ext cx="3780104" cy="316558"/>
          </a:xfrm>
          <a:prstGeom prst="rect">
            <a:avLst/>
          </a:prstGeom>
        </p:spPr>
        <p:txBody>
          <a:bodyPr vert="horz" lIns="0" tIns="0" rIns="0" bIns="0" rtlCol="0" anchor="b" anchorCtr="0">
            <a:noAutofit/>
          </a:bodyPr>
          <a:lstStyle>
            <a:lvl1pPr marL="0" indent="0" algn="l" defTabSz="457200" rtl="0" eaLnBrk="1" latinLnBrk="0" hangingPunct="1">
              <a:lnSpc>
                <a:spcPct val="100000"/>
              </a:lnSpc>
              <a:spcBef>
                <a:spcPts val="0"/>
              </a:spcBef>
              <a:buFont typeface="Arial"/>
              <a:buNone/>
              <a:defRPr sz="750" kern="1200">
                <a:solidFill>
                  <a:schemeClr val="tx1"/>
                </a:solidFill>
                <a:latin typeface="Arial"/>
                <a:ea typeface="+mn-ea"/>
                <a:cs typeface="Arial"/>
              </a:defRPr>
            </a:lvl1pPr>
            <a:lvl2pPr marL="112713" indent="-112713" algn="l" defTabSz="457200" rtl="0" eaLnBrk="1" latinLnBrk="0" hangingPunct="1">
              <a:lnSpc>
                <a:spcPct val="100000"/>
              </a:lnSpc>
              <a:spcBef>
                <a:spcPts val="0"/>
              </a:spcBef>
              <a:buClr>
                <a:schemeClr val="accent1"/>
              </a:buClr>
              <a:buFont typeface="Arial"/>
              <a:buChar char="•"/>
              <a:defRPr sz="750" kern="1200">
                <a:solidFill>
                  <a:schemeClr val="tx1"/>
                </a:solidFill>
                <a:latin typeface="Arial"/>
                <a:ea typeface="+mn-ea"/>
                <a:cs typeface="Arial"/>
              </a:defRPr>
            </a:lvl2pPr>
            <a:lvl3pPr marL="225425" indent="-112713" algn="l" defTabSz="457200" rtl="0" eaLnBrk="1" latinLnBrk="0" hangingPunct="1">
              <a:lnSpc>
                <a:spcPct val="100000"/>
              </a:lnSpc>
              <a:spcBef>
                <a:spcPts val="0"/>
              </a:spcBef>
              <a:buClr>
                <a:schemeClr val="accent1"/>
              </a:buClr>
              <a:buFont typeface="Lucida Grande"/>
              <a:buChar char="-"/>
              <a:defRPr sz="750" kern="1200">
                <a:solidFill>
                  <a:schemeClr val="tx1"/>
                </a:solidFill>
                <a:latin typeface="Arial"/>
                <a:ea typeface="+mn-ea"/>
                <a:cs typeface="Arial"/>
              </a:defRPr>
            </a:lvl3pPr>
            <a:lvl4pPr marL="339725" indent="-114300" algn="l" defTabSz="457200" rtl="0" eaLnBrk="1" latinLnBrk="0" hangingPunct="1">
              <a:lnSpc>
                <a:spcPct val="100000"/>
              </a:lnSpc>
              <a:spcBef>
                <a:spcPts val="0"/>
              </a:spcBef>
              <a:buClr>
                <a:schemeClr val="accent1"/>
              </a:buClr>
              <a:buFont typeface="Arial"/>
              <a:buChar char="•"/>
              <a:defRPr sz="900" kern="1200">
                <a:solidFill>
                  <a:schemeClr val="tx1"/>
                </a:solidFill>
                <a:latin typeface="Arial"/>
                <a:ea typeface="+mn-ea"/>
                <a:cs typeface="Arial"/>
              </a:defRPr>
            </a:lvl4pPr>
            <a:lvl5pPr marL="460375" indent="-120650" algn="l" defTabSz="457200" rtl="0" eaLnBrk="1" latinLnBrk="0" hangingPunct="1">
              <a:lnSpc>
                <a:spcPct val="100000"/>
              </a:lnSpc>
              <a:spcBef>
                <a:spcPts val="0"/>
              </a:spcBef>
              <a:buClr>
                <a:schemeClr val="accent1"/>
              </a:buClr>
              <a:buFont typeface="Lucida Grande"/>
              <a:buChar char="-"/>
              <a:defRPr sz="9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t>Source: OECD Employment Outlook 2019</a:t>
            </a:r>
          </a:p>
        </p:txBody>
      </p:sp>
      <p:grpSp>
        <p:nvGrpSpPr>
          <p:cNvPr id="17" name="Group 16">
            <a:extLst>
              <a:ext uri="{FF2B5EF4-FFF2-40B4-BE49-F238E27FC236}">
                <a16:creationId xmlns:a16="http://schemas.microsoft.com/office/drawing/2014/main" id="{7ACFB815-BD9E-4982-B015-AFA6D63DB1C3}"/>
              </a:ext>
            </a:extLst>
          </p:cNvPr>
          <p:cNvGrpSpPr/>
          <p:nvPr/>
        </p:nvGrpSpPr>
        <p:grpSpPr>
          <a:xfrm>
            <a:off x="2576999" y="2213320"/>
            <a:ext cx="3409682" cy="3391818"/>
            <a:chOff x="2416486" y="2351313"/>
            <a:chExt cx="2829276" cy="2814453"/>
          </a:xfrm>
        </p:grpSpPr>
        <p:graphicFrame>
          <p:nvGraphicFramePr>
            <p:cNvPr id="14" name="Chart 13">
              <a:extLst>
                <a:ext uri="{FF2B5EF4-FFF2-40B4-BE49-F238E27FC236}">
                  <a16:creationId xmlns:a16="http://schemas.microsoft.com/office/drawing/2014/main" id="{7CF93F90-ECB5-43BA-A872-A4EC0296903D}"/>
                </a:ext>
              </a:extLst>
            </p:cNvPr>
            <p:cNvGraphicFramePr/>
            <p:nvPr/>
          </p:nvGraphicFramePr>
          <p:xfrm>
            <a:off x="2416486" y="2351313"/>
            <a:ext cx="2829276" cy="2814453"/>
          </p:xfrm>
          <a:graphic>
            <a:graphicData uri="http://schemas.openxmlformats.org/drawingml/2006/chart">
              <c:chart xmlns:c="http://schemas.openxmlformats.org/drawingml/2006/chart" xmlns:r="http://schemas.openxmlformats.org/officeDocument/2006/relationships" r:id="rId3"/>
            </a:graphicData>
          </a:graphic>
        </p:graphicFrame>
        <p:pic>
          <p:nvPicPr>
            <p:cNvPr id="15" name="Graphic 14">
              <a:extLst>
                <a:ext uri="{FF2B5EF4-FFF2-40B4-BE49-F238E27FC236}">
                  <a16:creationId xmlns:a16="http://schemas.microsoft.com/office/drawing/2014/main" id="{0DEF0145-A492-42F6-A950-EDAB75F0399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439498" y="3366913"/>
              <a:ext cx="783252" cy="783252"/>
            </a:xfrm>
            <a:prstGeom prst="rect">
              <a:avLst/>
            </a:prstGeom>
          </p:spPr>
        </p:pic>
      </p:grpSp>
      <p:sp>
        <p:nvSpPr>
          <p:cNvPr id="18" name="Text Placeholder 33">
            <a:extLst>
              <a:ext uri="{FF2B5EF4-FFF2-40B4-BE49-F238E27FC236}">
                <a16:creationId xmlns:a16="http://schemas.microsoft.com/office/drawing/2014/main" id="{8FF7B825-FE27-4BFB-A2E0-3DB9B9FE23D1}"/>
              </a:ext>
            </a:extLst>
          </p:cNvPr>
          <p:cNvSpPr txBox="1">
            <a:spLocks/>
          </p:cNvSpPr>
          <p:nvPr/>
        </p:nvSpPr>
        <p:spPr>
          <a:xfrm>
            <a:off x="7438840" y="2586174"/>
            <a:ext cx="1347816" cy="492443"/>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4200">
                <a:solidFill>
                  <a:schemeClr val="accent1"/>
                </a:solidFill>
              </a:rPr>
              <a:t>14%</a:t>
            </a:r>
            <a:endParaRPr lang="en-US" sz="4200">
              <a:solidFill>
                <a:schemeClr val="accent1"/>
              </a:solidFill>
              <a:sym typeface="Arial"/>
            </a:endParaRPr>
          </a:p>
        </p:txBody>
      </p:sp>
      <p:sp>
        <p:nvSpPr>
          <p:cNvPr id="19" name="Text Placeholder 33">
            <a:extLst>
              <a:ext uri="{FF2B5EF4-FFF2-40B4-BE49-F238E27FC236}">
                <a16:creationId xmlns:a16="http://schemas.microsoft.com/office/drawing/2014/main" id="{71B5327D-BD31-489D-970A-FDA72DCE9101}"/>
              </a:ext>
            </a:extLst>
          </p:cNvPr>
          <p:cNvSpPr txBox="1">
            <a:spLocks/>
          </p:cNvSpPr>
          <p:nvPr/>
        </p:nvSpPr>
        <p:spPr>
          <a:xfrm>
            <a:off x="7438839" y="3180569"/>
            <a:ext cx="3415638" cy="492423"/>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1600" b="0"/>
              <a:t>of jobs are at </a:t>
            </a:r>
            <a:r>
              <a:rPr lang="en-US" sz="1600"/>
              <a:t>high risk of automation</a:t>
            </a:r>
            <a:endParaRPr lang="en-US" sz="1600">
              <a:sym typeface="Arial"/>
            </a:endParaRPr>
          </a:p>
        </p:txBody>
      </p:sp>
      <p:sp>
        <p:nvSpPr>
          <p:cNvPr id="20" name="Text Placeholder 33">
            <a:extLst>
              <a:ext uri="{FF2B5EF4-FFF2-40B4-BE49-F238E27FC236}">
                <a16:creationId xmlns:a16="http://schemas.microsoft.com/office/drawing/2014/main" id="{DA826A39-6A94-4563-8553-D9DAFDD775DC}"/>
              </a:ext>
            </a:extLst>
          </p:cNvPr>
          <p:cNvSpPr txBox="1">
            <a:spLocks/>
          </p:cNvSpPr>
          <p:nvPr/>
        </p:nvSpPr>
        <p:spPr>
          <a:xfrm>
            <a:off x="7438839" y="4334909"/>
            <a:ext cx="1541908" cy="492443"/>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4200">
                <a:solidFill>
                  <a:schemeClr val="accent2"/>
                </a:solidFill>
              </a:rPr>
              <a:t>32%</a:t>
            </a:r>
            <a:endParaRPr lang="en-US" sz="4200">
              <a:solidFill>
                <a:schemeClr val="accent2"/>
              </a:solidFill>
              <a:sym typeface="Arial"/>
            </a:endParaRPr>
          </a:p>
        </p:txBody>
      </p:sp>
      <p:sp>
        <p:nvSpPr>
          <p:cNvPr id="21" name="Text Placeholder 33">
            <a:extLst>
              <a:ext uri="{FF2B5EF4-FFF2-40B4-BE49-F238E27FC236}">
                <a16:creationId xmlns:a16="http://schemas.microsoft.com/office/drawing/2014/main" id="{344E3693-9DFC-4375-92AB-230F27219D63}"/>
              </a:ext>
            </a:extLst>
          </p:cNvPr>
          <p:cNvSpPr txBox="1">
            <a:spLocks/>
          </p:cNvSpPr>
          <p:nvPr/>
        </p:nvSpPr>
        <p:spPr>
          <a:xfrm>
            <a:off x="7438839" y="4929304"/>
            <a:ext cx="3907508" cy="492423"/>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1600" b="0"/>
              <a:t>of jobs could be </a:t>
            </a:r>
            <a:r>
              <a:rPr lang="en-US" sz="1600"/>
              <a:t>radically transformed</a:t>
            </a:r>
            <a:endParaRPr lang="en-US" sz="1600">
              <a:sym typeface="Arial"/>
            </a:endParaRPr>
          </a:p>
        </p:txBody>
      </p:sp>
      <p:cxnSp>
        <p:nvCxnSpPr>
          <p:cNvPr id="26" name="Straight Connector 25">
            <a:extLst>
              <a:ext uri="{FF2B5EF4-FFF2-40B4-BE49-F238E27FC236}">
                <a16:creationId xmlns:a16="http://schemas.microsoft.com/office/drawing/2014/main" id="{D5CCCF2D-87D0-48DC-A2A0-EE699CF3A1A9}"/>
              </a:ext>
            </a:extLst>
          </p:cNvPr>
          <p:cNvCxnSpPr>
            <a:cxnSpLocks/>
          </p:cNvCxnSpPr>
          <p:nvPr/>
        </p:nvCxnSpPr>
        <p:spPr>
          <a:xfrm flipH="1">
            <a:off x="7438841" y="3909229"/>
            <a:ext cx="3907507" cy="0"/>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084BEA1-C1A3-4829-98DE-073B782249FD}"/>
              </a:ext>
            </a:extLst>
          </p:cNvPr>
          <p:cNvCxnSpPr>
            <a:cxnSpLocks/>
          </p:cNvCxnSpPr>
          <p:nvPr/>
        </p:nvCxnSpPr>
        <p:spPr>
          <a:xfrm flipV="1">
            <a:off x="6732263" y="2262029"/>
            <a:ext cx="0" cy="3294403"/>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F9336CC6-ACB1-4023-94D8-6E3B74296634}"/>
              </a:ext>
            </a:extLst>
          </p:cNvPr>
          <p:cNvSpPr/>
          <p:nvPr/>
        </p:nvSpPr>
        <p:spPr>
          <a:xfrm>
            <a:off x="1943114" y="1303174"/>
            <a:ext cx="4542397" cy="369332"/>
          </a:xfrm>
          <a:prstGeom prst="rect">
            <a:avLst/>
          </a:prstGeom>
        </p:spPr>
        <p:txBody>
          <a:bodyPr wrap="none" lIns="0">
            <a:spAutoFit/>
          </a:bodyPr>
          <a:lstStyle/>
          <a:p>
            <a:r>
              <a:rPr lang="en-US">
                <a:solidFill>
                  <a:schemeClr val="accent1"/>
                </a:solidFill>
              </a:rPr>
              <a:t>Some jobs are at risk, many will be transformed</a:t>
            </a:r>
          </a:p>
        </p:txBody>
      </p:sp>
      <p:sp>
        <p:nvSpPr>
          <p:cNvPr id="5" name="Text Placeholder 4">
            <a:extLst>
              <a:ext uri="{FF2B5EF4-FFF2-40B4-BE49-F238E27FC236}">
                <a16:creationId xmlns:a16="http://schemas.microsoft.com/office/drawing/2014/main" id="{19ABC099-D705-4E5E-AA3B-C425B1C805C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8805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106C93-D6CD-493F-9772-2C209D617E5A}"/>
              </a:ext>
            </a:extLst>
          </p:cNvPr>
          <p:cNvSpPr>
            <a:spLocks noGrp="1"/>
          </p:cNvSpPr>
          <p:nvPr>
            <p:ph type="title"/>
          </p:nvPr>
        </p:nvSpPr>
        <p:spPr>
          <a:xfrm>
            <a:off x="1943113" y="912310"/>
            <a:ext cx="9866528" cy="916491"/>
          </a:xfrm>
        </p:spPr>
        <p:txBody>
          <a:bodyPr/>
          <a:lstStyle/>
          <a:p>
            <a:r>
              <a:rPr lang="en-US"/>
              <a:t>The Reality:</a:t>
            </a:r>
            <a:endParaRPr lang="en-US" sz="2000" b="0">
              <a:solidFill>
                <a:schemeClr val="accent1"/>
              </a:solidFill>
            </a:endParaRPr>
          </a:p>
        </p:txBody>
      </p:sp>
      <p:sp>
        <p:nvSpPr>
          <p:cNvPr id="7" name="Text Placeholder 21">
            <a:extLst>
              <a:ext uri="{FF2B5EF4-FFF2-40B4-BE49-F238E27FC236}">
                <a16:creationId xmlns:a16="http://schemas.microsoft.com/office/drawing/2014/main" id="{203816C4-49F5-44C4-83B5-DED9F4BD31E0}"/>
              </a:ext>
            </a:extLst>
          </p:cNvPr>
          <p:cNvSpPr txBox="1">
            <a:spLocks/>
          </p:cNvSpPr>
          <p:nvPr/>
        </p:nvSpPr>
        <p:spPr>
          <a:xfrm>
            <a:off x="1943102" y="6194576"/>
            <a:ext cx="9864934" cy="316558"/>
          </a:xfrm>
          <a:prstGeom prst="rect">
            <a:avLst/>
          </a:prstGeom>
        </p:spPr>
        <p:txBody>
          <a:bodyPr vert="horz" lIns="0" tIns="0" rIns="0" bIns="0" rtlCol="0" anchor="b" anchorCtr="0">
            <a:noAutofit/>
          </a:bodyPr>
          <a:lstStyle>
            <a:lvl1pPr marL="0" indent="0" algn="l" defTabSz="457200" rtl="0" eaLnBrk="1" latinLnBrk="0" hangingPunct="1">
              <a:lnSpc>
                <a:spcPct val="100000"/>
              </a:lnSpc>
              <a:spcBef>
                <a:spcPts val="0"/>
              </a:spcBef>
              <a:buFont typeface="Arial"/>
              <a:buNone/>
              <a:defRPr sz="750" kern="1200">
                <a:solidFill>
                  <a:schemeClr val="tx1"/>
                </a:solidFill>
                <a:latin typeface="Arial"/>
                <a:ea typeface="+mn-ea"/>
                <a:cs typeface="Arial"/>
              </a:defRPr>
            </a:lvl1pPr>
            <a:lvl2pPr marL="112713" indent="-112713" algn="l" defTabSz="457200" rtl="0" eaLnBrk="1" latinLnBrk="0" hangingPunct="1">
              <a:lnSpc>
                <a:spcPct val="100000"/>
              </a:lnSpc>
              <a:spcBef>
                <a:spcPts val="0"/>
              </a:spcBef>
              <a:buClr>
                <a:schemeClr val="accent1"/>
              </a:buClr>
              <a:buFont typeface="Arial"/>
              <a:buChar char="•"/>
              <a:defRPr sz="750" kern="1200">
                <a:solidFill>
                  <a:schemeClr val="tx1"/>
                </a:solidFill>
                <a:latin typeface="Arial"/>
                <a:ea typeface="+mn-ea"/>
                <a:cs typeface="Arial"/>
              </a:defRPr>
            </a:lvl2pPr>
            <a:lvl3pPr marL="225425" indent="-112713" algn="l" defTabSz="457200" rtl="0" eaLnBrk="1" latinLnBrk="0" hangingPunct="1">
              <a:lnSpc>
                <a:spcPct val="100000"/>
              </a:lnSpc>
              <a:spcBef>
                <a:spcPts val="0"/>
              </a:spcBef>
              <a:buClr>
                <a:schemeClr val="accent1"/>
              </a:buClr>
              <a:buFont typeface="Lucida Grande"/>
              <a:buChar char="-"/>
              <a:defRPr sz="750" kern="1200">
                <a:solidFill>
                  <a:schemeClr val="tx1"/>
                </a:solidFill>
                <a:latin typeface="Arial"/>
                <a:ea typeface="+mn-ea"/>
                <a:cs typeface="Arial"/>
              </a:defRPr>
            </a:lvl3pPr>
            <a:lvl4pPr marL="339725" indent="-114300" algn="l" defTabSz="457200" rtl="0" eaLnBrk="1" latinLnBrk="0" hangingPunct="1">
              <a:lnSpc>
                <a:spcPct val="100000"/>
              </a:lnSpc>
              <a:spcBef>
                <a:spcPts val="0"/>
              </a:spcBef>
              <a:buClr>
                <a:schemeClr val="accent1"/>
              </a:buClr>
              <a:buFont typeface="Arial"/>
              <a:buChar char="•"/>
              <a:defRPr sz="900" kern="1200">
                <a:solidFill>
                  <a:schemeClr val="tx1"/>
                </a:solidFill>
                <a:latin typeface="Arial"/>
                <a:ea typeface="+mn-ea"/>
                <a:cs typeface="Arial"/>
              </a:defRPr>
            </a:lvl4pPr>
            <a:lvl5pPr marL="460375" indent="-120650" algn="l" defTabSz="457200" rtl="0" eaLnBrk="1" latinLnBrk="0" hangingPunct="1">
              <a:lnSpc>
                <a:spcPct val="100000"/>
              </a:lnSpc>
              <a:spcBef>
                <a:spcPts val="0"/>
              </a:spcBef>
              <a:buClr>
                <a:schemeClr val="accent1"/>
              </a:buClr>
              <a:buFont typeface="Lucida Grande"/>
              <a:buChar char="-"/>
              <a:defRPr sz="9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a:solidFill>
                  <a:schemeClr val="tx2"/>
                </a:solidFill>
              </a:rPr>
              <a:t>McKinsey Global Institute: Skill shift automation and the future of the workforce, May 2018 </a:t>
            </a:r>
          </a:p>
        </p:txBody>
      </p:sp>
      <p:grpSp>
        <p:nvGrpSpPr>
          <p:cNvPr id="4" name="Group 3">
            <a:extLst>
              <a:ext uri="{FF2B5EF4-FFF2-40B4-BE49-F238E27FC236}">
                <a16:creationId xmlns:a16="http://schemas.microsoft.com/office/drawing/2014/main" id="{0F544A02-395D-414F-9AB4-716CC83B16DB}"/>
              </a:ext>
            </a:extLst>
          </p:cNvPr>
          <p:cNvGrpSpPr/>
          <p:nvPr/>
        </p:nvGrpSpPr>
        <p:grpSpPr>
          <a:xfrm>
            <a:off x="2633148" y="1913450"/>
            <a:ext cx="8486458" cy="4188321"/>
            <a:chOff x="3176198" y="1879582"/>
            <a:chExt cx="8486458" cy="4188321"/>
          </a:xfrm>
        </p:grpSpPr>
        <p:grpSp>
          <p:nvGrpSpPr>
            <p:cNvPr id="23" name="Group 22">
              <a:extLst>
                <a:ext uri="{FF2B5EF4-FFF2-40B4-BE49-F238E27FC236}">
                  <a16:creationId xmlns:a16="http://schemas.microsoft.com/office/drawing/2014/main" id="{FD9B6352-823D-4769-97B5-CEAE729A67A1}"/>
                </a:ext>
              </a:extLst>
            </p:cNvPr>
            <p:cNvGrpSpPr/>
            <p:nvPr/>
          </p:nvGrpSpPr>
          <p:grpSpPr>
            <a:xfrm>
              <a:off x="3286806" y="2735153"/>
              <a:ext cx="372736" cy="368147"/>
              <a:chOff x="1999776" y="2787875"/>
              <a:chExt cx="372736" cy="368147"/>
            </a:xfrm>
          </p:grpSpPr>
          <p:sp>
            <p:nvSpPr>
              <p:cNvPr id="21" name="Freeform: Shape 20">
                <a:extLst>
                  <a:ext uri="{FF2B5EF4-FFF2-40B4-BE49-F238E27FC236}">
                    <a16:creationId xmlns:a16="http://schemas.microsoft.com/office/drawing/2014/main" id="{3D917C8D-33A6-4459-AC37-75D2316CB7A7}"/>
                  </a:ext>
                </a:extLst>
              </p:cNvPr>
              <p:cNvSpPr/>
              <p:nvPr/>
            </p:nvSpPr>
            <p:spPr>
              <a:xfrm>
                <a:off x="1999776" y="3022291"/>
                <a:ext cx="349187" cy="133731"/>
              </a:xfrm>
              <a:custGeom>
                <a:avLst/>
                <a:gdLst>
                  <a:gd name="connsiteX0" fmla="*/ 118603 w 349186"/>
                  <a:gd name="connsiteY0" fmla="*/ 48686 h 133731"/>
                  <a:gd name="connsiteX1" fmla="*/ 108365 w 349186"/>
                  <a:gd name="connsiteY1" fmla="*/ 95837 h 133731"/>
                  <a:gd name="connsiteX2" fmla="*/ 76098 w 349186"/>
                  <a:gd name="connsiteY2" fmla="*/ 128104 h 133731"/>
                  <a:gd name="connsiteX3" fmla="*/ 13056 w 349186"/>
                  <a:gd name="connsiteY3" fmla="*/ 128104 h 133731"/>
                  <a:gd name="connsiteX4" fmla="*/ 13056 w 349186"/>
                  <a:gd name="connsiteY4" fmla="*/ 65063 h 133731"/>
                  <a:gd name="connsiteX5" fmla="*/ 45324 w 349186"/>
                  <a:gd name="connsiteY5" fmla="*/ 32795 h 133731"/>
                  <a:gd name="connsiteX6" fmla="*/ 99405 w 349186"/>
                  <a:gd name="connsiteY6" fmla="*/ 25857 h 133731"/>
                  <a:gd name="connsiteX7" fmla="*/ 113029 w 349186"/>
                  <a:gd name="connsiteY7" fmla="*/ 12232 h 133731"/>
                  <a:gd name="connsiteX8" fmla="*/ 176071 w 349186"/>
                  <a:gd name="connsiteY8" fmla="*/ 12232 h 133731"/>
                  <a:gd name="connsiteX9" fmla="*/ 255774 w 349186"/>
                  <a:gd name="connsiteY9" fmla="*/ 91936 h 133731"/>
                  <a:gd name="connsiteX10" fmla="*/ 276787 w 349186"/>
                  <a:gd name="connsiteY10" fmla="*/ 91936 h 133731"/>
                  <a:gd name="connsiteX11" fmla="*/ 330612 w 349186"/>
                  <a:gd name="connsiteY11" fmla="*/ 38111 h 133731"/>
                  <a:gd name="connsiteX12" fmla="*/ 351626 w 349186"/>
                  <a:gd name="connsiteY12" fmla="*/ 38111 h 133731"/>
                  <a:gd name="connsiteX13" fmla="*/ 351626 w 349186"/>
                  <a:gd name="connsiteY13" fmla="*/ 59125 h 133731"/>
                  <a:gd name="connsiteX14" fmla="*/ 297801 w 349186"/>
                  <a:gd name="connsiteY14" fmla="*/ 112949 h 133731"/>
                  <a:gd name="connsiteX15" fmla="*/ 234760 w 349186"/>
                  <a:gd name="connsiteY15" fmla="*/ 112949 h 133731"/>
                  <a:gd name="connsiteX16" fmla="*/ 155057 w 349186"/>
                  <a:gd name="connsiteY16" fmla="*/ 33246 h 133731"/>
                  <a:gd name="connsiteX17" fmla="*/ 134043 w 349186"/>
                  <a:gd name="connsiteY17" fmla="*/ 33246 h 133731"/>
                  <a:gd name="connsiteX18" fmla="*/ 118603 w 349186"/>
                  <a:gd name="connsiteY18" fmla="*/ 48686 h 133731"/>
                  <a:gd name="connsiteX19" fmla="*/ 87351 w 349186"/>
                  <a:gd name="connsiteY19" fmla="*/ 53809 h 133731"/>
                  <a:gd name="connsiteX20" fmla="*/ 66338 w 349186"/>
                  <a:gd name="connsiteY20" fmla="*/ 53809 h 133731"/>
                  <a:gd name="connsiteX21" fmla="*/ 34070 w 349186"/>
                  <a:gd name="connsiteY21" fmla="*/ 86077 h 133731"/>
                  <a:gd name="connsiteX22" fmla="*/ 34070 w 349186"/>
                  <a:gd name="connsiteY22" fmla="*/ 107090 h 133731"/>
                  <a:gd name="connsiteX23" fmla="*/ 55084 w 349186"/>
                  <a:gd name="connsiteY23" fmla="*/ 107090 h 133731"/>
                  <a:gd name="connsiteX24" fmla="*/ 87351 w 349186"/>
                  <a:gd name="connsiteY24" fmla="*/ 74823 h 133731"/>
                  <a:gd name="connsiteX25" fmla="*/ 87351 w 349186"/>
                  <a:gd name="connsiteY25" fmla="*/ 53809 h 13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9186" h="133731">
                    <a:moveTo>
                      <a:pt x="118603" y="48686"/>
                    </a:moveTo>
                    <a:cubicBezTo>
                      <a:pt x="124526" y="64540"/>
                      <a:pt x="121113" y="83089"/>
                      <a:pt x="108365" y="95837"/>
                    </a:cubicBezTo>
                    <a:lnTo>
                      <a:pt x="76098" y="128104"/>
                    </a:lnTo>
                    <a:cubicBezTo>
                      <a:pt x="58689" y="145513"/>
                      <a:pt x="30465" y="145513"/>
                      <a:pt x="13056" y="128104"/>
                    </a:cubicBezTo>
                    <a:cubicBezTo>
                      <a:pt x="-4352" y="110696"/>
                      <a:pt x="-4352" y="82471"/>
                      <a:pt x="13056" y="65063"/>
                    </a:cubicBezTo>
                    <a:lnTo>
                      <a:pt x="45324" y="32795"/>
                    </a:lnTo>
                    <a:cubicBezTo>
                      <a:pt x="59986" y="18133"/>
                      <a:pt x="82321" y="15820"/>
                      <a:pt x="99405" y="25857"/>
                    </a:cubicBezTo>
                    <a:lnTo>
                      <a:pt x="113029" y="12232"/>
                    </a:lnTo>
                    <a:cubicBezTo>
                      <a:pt x="129339" y="-4077"/>
                      <a:pt x="159761" y="-4077"/>
                      <a:pt x="176071" y="12232"/>
                    </a:cubicBezTo>
                    <a:lnTo>
                      <a:pt x="255774" y="91936"/>
                    </a:lnTo>
                    <a:cubicBezTo>
                      <a:pt x="260478" y="96639"/>
                      <a:pt x="272084" y="96639"/>
                      <a:pt x="276787" y="91936"/>
                    </a:cubicBezTo>
                    <a:lnTo>
                      <a:pt x="330612" y="38111"/>
                    </a:lnTo>
                    <a:cubicBezTo>
                      <a:pt x="336415" y="32308"/>
                      <a:pt x="345823" y="32308"/>
                      <a:pt x="351626" y="38111"/>
                    </a:cubicBezTo>
                    <a:cubicBezTo>
                      <a:pt x="357428" y="43914"/>
                      <a:pt x="357428" y="53322"/>
                      <a:pt x="351626" y="59125"/>
                    </a:cubicBezTo>
                    <a:lnTo>
                      <a:pt x="297801" y="112949"/>
                    </a:lnTo>
                    <a:cubicBezTo>
                      <a:pt x="281491" y="129259"/>
                      <a:pt x="251070" y="129259"/>
                      <a:pt x="234760" y="112949"/>
                    </a:cubicBezTo>
                    <a:lnTo>
                      <a:pt x="155057" y="33246"/>
                    </a:lnTo>
                    <a:cubicBezTo>
                      <a:pt x="150353" y="28542"/>
                      <a:pt x="138747" y="28542"/>
                      <a:pt x="134043" y="33246"/>
                    </a:cubicBezTo>
                    <a:lnTo>
                      <a:pt x="118603" y="48686"/>
                    </a:lnTo>
                    <a:close/>
                    <a:moveTo>
                      <a:pt x="87351" y="53809"/>
                    </a:moveTo>
                    <a:cubicBezTo>
                      <a:pt x="81549" y="48006"/>
                      <a:pt x="72140" y="48006"/>
                      <a:pt x="66338" y="53809"/>
                    </a:cubicBezTo>
                    <a:lnTo>
                      <a:pt x="34070" y="86077"/>
                    </a:lnTo>
                    <a:cubicBezTo>
                      <a:pt x="28267" y="91879"/>
                      <a:pt x="28267" y="101288"/>
                      <a:pt x="34070" y="107090"/>
                    </a:cubicBezTo>
                    <a:cubicBezTo>
                      <a:pt x="39873" y="112893"/>
                      <a:pt x="49281" y="112893"/>
                      <a:pt x="55084" y="107090"/>
                    </a:cubicBezTo>
                    <a:lnTo>
                      <a:pt x="87351" y="74823"/>
                    </a:lnTo>
                    <a:cubicBezTo>
                      <a:pt x="93154" y="69020"/>
                      <a:pt x="93154" y="59612"/>
                      <a:pt x="87351" y="53809"/>
                    </a:cubicBezTo>
                    <a:close/>
                  </a:path>
                </a:pathLst>
              </a:custGeom>
              <a:solidFill>
                <a:schemeClr val="accent1"/>
              </a:solidFill>
              <a:ln w="7293" cap="flat">
                <a:noFill/>
                <a:prstDash val="solid"/>
                <a:miter/>
              </a:ln>
            </p:spPr>
            <p:txBody>
              <a:bodyPr rtlCol="0" anchor="ctr"/>
              <a:lstStyle/>
              <a:p>
                <a:endParaRPr lang="en-US">
                  <a:solidFill>
                    <a:schemeClr val="tx2"/>
                  </a:solidFill>
                </a:endParaRPr>
              </a:p>
            </p:txBody>
          </p:sp>
          <p:sp>
            <p:nvSpPr>
              <p:cNvPr id="22" name="Freeform: Shape 21">
                <a:extLst>
                  <a:ext uri="{FF2B5EF4-FFF2-40B4-BE49-F238E27FC236}">
                    <a16:creationId xmlns:a16="http://schemas.microsoft.com/office/drawing/2014/main" id="{289D50DD-7C7E-47AA-9B56-6D88BF4EA9C0}"/>
                  </a:ext>
                </a:extLst>
              </p:cNvPr>
              <p:cNvSpPr/>
              <p:nvPr/>
            </p:nvSpPr>
            <p:spPr>
              <a:xfrm>
                <a:off x="2082761" y="2787875"/>
                <a:ext cx="289751" cy="289751"/>
              </a:xfrm>
              <a:custGeom>
                <a:avLst/>
                <a:gdLst>
                  <a:gd name="connsiteX0" fmla="*/ 136590 w 289750"/>
                  <a:gd name="connsiteY0" fmla="*/ 31521 h 289750"/>
                  <a:gd name="connsiteX1" fmla="*/ 262673 w 289750"/>
                  <a:gd name="connsiteY1" fmla="*/ 157604 h 289750"/>
                  <a:gd name="connsiteX2" fmla="*/ 262673 w 289750"/>
                  <a:gd name="connsiteY2" fmla="*/ 220645 h 289750"/>
                  <a:gd name="connsiteX3" fmla="*/ 220645 w 289750"/>
                  <a:gd name="connsiteY3" fmla="*/ 262673 h 289750"/>
                  <a:gd name="connsiteX4" fmla="*/ 157604 w 289750"/>
                  <a:gd name="connsiteY4" fmla="*/ 262673 h 289750"/>
                  <a:gd name="connsiteX5" fmla="*/ 31521 w 289750"/>
                  <a:gd name="connsiteY5" fmla="*/ 136590 h 289750"/>
                  <a:gd name="connsiteX6" fmla="*/ 31521 w 289750"/>
                  <a:gd name="connsiteY6" fmla="*/ 73548 h 289750"/>
                  <a:gd name="connsiteX7" fmla="*/ 73548 w 289750"/>
                  <a:gd name="connsiteY7" fmla="*/ 31521 h 289750"/>
                  <a:gd name="connsiteX8" fmla="*/ 136590 w 289750"/>
                  <a:gd name="connsiteY8" fmla="*/ 31521 h 289750"/>
                  <a:gd name="connsiteX9" fmla="*/ 115576 w 289750"/>
                  <a:gd name="connsiteY9" fmla="*/ 52535 h 289750"/>
                  <a:gd name="connsiteX10" fmla="*/ 94562 w 289750"/>
                  <a:gd name="connsiteY10" fmla="*/ 52535 h 289750"/>
                  <a:gd name="connsiteX11" fmla="*/ 52535 w 289750"/>
                  <a:gd name="connsiteY11" fmla="*/ 94562 h 289750"/>
                  <a:gd name="connsiteX12" fmla="*/ 52535 w 289750"/>
                  <a:gd name="connsiteY12" fmla="*/ 115576 h 289750"/>
                  <a:gd name="connsiteX13" fmla="*/ 178617 w 289750"/>
                  <a:gd name="connsiteY13" fmla="*/ 241659 h 289750"/>
                  <a:gd name="connsiteX14" fmla="*/ 199631 w 289750"/>
                  <a:gd name="connsiteY14" fmla="*/ 241659 h 289750"/>
                  <a:gd name="connsiteX15" fmla="*/ 241659 w 289750"/>
                  <a:gd name="connsiteY15" fmla="*/ 199631 h 289750"/>
                  <a:gd name="connsiteX16" fmla="*/ 241659 w 289750"/>
                  <a:gd name="connsiteY16" fmla="*/ 178617 h 289750"/>
                  <a:gd name="connsiteX17" fmla="*/ 115576 w 289750"/>
                  <a:gd name="connsiteY17" fmla="*/ 52535 h 28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750" h="289750">
                    <a:moveTo>
                      <a:pt x="136590" y="31521"/>
                    </a:moveTo>
                    <a:lnTo>
                      <a:pt x="262673" y="157604"/>
                    </a:lnTo>
                    <a:cubicBezTo>
                      <a:pt x="280081" y="175012"/>
                      <a:pt x="280081" y="203236"/>
                      <a:pt x="262673" y="220645"/>
                    </a:cubicBezTo>
                    <a:lnTo>
                      <a:pt x="220645" y="262673"/>
                    </a:lnTo>
                    <a:cubicBezTo>
                      <a:pt x="203237" y="280081"/>
                      <a:pt x="175012" y="280081"/>
                      <a:pt x="157604" y="262673"/>
                    </a:cubicBezTo>
                    <a:lnTo>
                      <a:pt x="31521" y="136590"/>
                    </a:lnTo>
                    <a:cubicBezTo>
                      <a:pt x="14112" y="119181"/>
                      <a:pt x="14112" y="90957"/>
                      <a:pt x="31521" y="73548"/>
                    </a:cubicBezTo>
                    <a:lnTo>
                      <a:pt x="73548" y="31521"/>
                    </a:lnTo>
                    <a:cubicBezTo>
                      <a:pt x="90957" y="14112"/>
                      <a:pt x="119181" y="14112"/>
                      <a:pt x="136590" y="31521"/>
                    </a:cubicBezTo>
                    <a:close/>
                    <a:moveTo>
                      <a:pt x="115576" y="52535"/>
                    </a:moveTo>
                    <a:cubicBezTo>
                      <a:pt x="109773" y="46732"/>
                      <a:pt x="100365" y="46732"/>
                      <a:pt x="94562" y="52535"/>
                    </a:cubicBezTo>
                    <a:lnTo>
                      <a:pt x="52535" y="94562"/>
                    </a:lnTo>
                    <a:cubicBezTo>
                      <a:pt x="46732" y="100365"/>
                      <a:pt x="46732" y="109773"/>
                      <a:pt x="52535" y="115576"/>
                    </a:cubicBezTo>
                    <a:lnTo>
                      <a:pt x="178617" y="241659"/>
                    </a:lnTo>
                    <a:cubicBezTo>
                      <a:pt x="184420" y="247462"/>
                      <a:pt x="193829" y="247461"/>
                      <a:pt x="199631" y="241659"/>
                    </a:cubicBezTo>
                    <a:lnTo>
                      <a:pt x="241659" y="199631"/>
                    </a:lnTo>
                    <a:cubicBezTo>
                      <a:pt x="247462" y="193828"/>
                      <a:pt x="247462" y="184420"/>
                      <a:pt x="241659" y="178617"/>
                    </a:cubicBezTo>
                    <a:lnTo>
                      <a:pt x="115576" y="52535"/>
                    </a:lnTo>
                    <a:close/>
                  </a:path>
                </a:pathLst>
              </a:custGeom>
              <a:solidFill>
                <a:schemeClr val="accent2"/>
              </a:solidFill>
              <a:ln w="7293" cap="flat">
                <a:noFill/>
                <a:prstDash val="solid"/>
                <a:miter/>
              </a:ln>
            </p:spPr>
            <p:txBody>
              <a:bodyPr rtlCol="0" anchor="ctr"/>
              <a:lstStyle/>
              <a:p>
                <a:endParaRPr lang="en-US">
                  <a:solidFill>
                    <a:schemeClr val="tx2"/>
                  </a:solidFill>
                </a:endParaRPr>
              </a:p>
            </p:txBody>
          </p:sp>
        </p:grpSp>
        <p:grpSp>
          <p:nvGrpSpPr>
            <p:cNvPr id="28" name="Group 27">
              <a:extLst>
                <a:ext uri="{FF2B5EF4-FFF2-40B4-BE49-F238E27FC236}">
                  <a16:creationId xmlns:a16="http://schemas.microsoft.com/office/drawing/2014/main" id="{6E69CFA4-9216-4701-8F17-596133BA042B}"/>
                </a:ext>
              </a:extLst>
            </p:cNvPr>
            <p:cNvGrpSpPr/>
            <p:nvPr/>
          </p:nvGrpSpPr>
          <p:grpSpPr>
            <a:xfrm>
              <a:off x="3294866" y="4246282"/>
              <a:ext cx="356616" cy="356616"/>
              <a:chOff x="11392001" y="1924812"/>
              <a:chExt cx="356616" cy="356616"/>
            </a:xfrm>
          </p:grpSpPr>
          <p:sp>
            <p:nvSpPr>
              <p:cNvPr id="26" name="Freeform: Shape 25">
                <a:extLst>
                  <a:ext uri="{FF2B5EF4-FFF2-40B4-BE49-F238E27FC236}">
                    <a16:creationId xmlns:a16="http://schemas.microsoft.com/office/drawing/2014/main" id="{381CF9DD-6733-4DAA-A1F8-2510AF3A815F}"/>
                  </a:ext>
                </a:extLst>
              </p:cNvPr>
              <p:cNvSpPr/>
              <p:nvPr/>
            </p:nvSpPr>
            <p:spPr>
              <a:xfrm>
                <a:off x="11392001" y="1924812"/>
                <a:ext cx="356616" cy="356616"/>
              </a:xfrm>
              <a:custGeom>
                <a:avLst/>
                <a:gdLst>
                  <a:gd name="connsiteX0" fmla="*/ 222885 w 356616"/>
                  <a:gd name="connsiteY0" fmla="*/ 255535 h 356616"/>
                  <a:gd name="connsiteX1" fmla="*/ 222885 w 356616"/>
                  <a:gd name="connsiteY1" fmla="*/ 297180 h 356616"/>
                  <a:gd name="connsiteX2" fmla="*/ 222123 w 356616"/>
                  <a:gd name="connsiteY2" fmla="*/ 301879 h 356616"/>
                  <a:gd name="connsiteX3" fmla="*/ 207264 w 356616"/>
                  <a:gd name="connsiteY3" fmla="*/ 346456 h 356616"/>
                  <a:gd name="connsiteX4" fmla="*/ 193167 w 356616"/>
                  <a:gd name="connsiteY4" fmla="*/ 356616 h 356616"/>
                  <a:gd name="connsiteX5" fmla="*/ 163449 w 356616"/>
                  <a:gd name="connsiteY5" fmla="*/ 356616 h 356616"/>
                  <a:gd name="connsiteX6" fmla="*/ 149352 w 356616"/>
                  <a:gd name="connsiteY6" fmla="*/ 346456 h 356616"/>
                  <a:gd name="connsiteX7" fmla="*/ 134493 w 356616"/>
                  <a:gd name="connsiteY7" fmla="*/ 301879 h 356616"/>
                  <a:gd name="connsiteX8" fmla="*/ 133731 w 356616"/>
                  <a:gd name="connsiteY8" fmla="*/ 297180 h 356616"/>
                  <a:gd name="connsiteX9" fmla="*/ 133731 w 356616"/>
                  <a:gd name="connsiteY9" fmla="*/ 255535 h 356616"/>
                  <a:gd name="connsiteX10" fmla="*/ 89154 w 356616"/>
                  <a:gd name="connsiteY10" fmla="*/ 178308 h 356616"/>
                  <a:gd name="connsiteX11" fmla="*/ 178308 w 356616"/>
                  <a:gd name="connsiteY11" fmla="*/ 89154 h 356616"/>
                  <a:gd name="connsiteX12" fmla="*/ 214135 w 356616"/>
                  <a:gd name="connsiteY12" fmla="*/ 96649 h 356616"/>
                  <a:gd name="connsiteX13" fmla="*/ 221764 w 356616"/>
                  <a:gd name="connsiteY13" fmla="*/ 116229 h 356616"/>
                  <a:gd name="connsiteX14" fmla="*/ 202183 w 356616"/>
                  <a:gd name="connsiteY14" fmla="*/ 123858 h 356616"/>
                  <a:gd name="connsiteX15" fmla="*/ 178308 w 356616"/>
                  <a:gd name="connsiteY15" fmla="*/ 118872 h 356616"/>
                  <a:gd name="connsiteX16" fmla="*/ 118872 w 356616"/>
                  <a:gd name="connsiteY16" fmla="*/ 178308 h 356616"/>
                  <a:gd name="connsiteX17" fmla="*/ 178308 w 356616"/>
                  <a:gd name="connsiteY17" fmla="*/ 237744 h 356616"/>
                  <a:gd name="connsiteX18" fmla="*/ 237744 w 356616"/>
                  <a:gd name="connsiteY18" fmla="*/ 178308 h 356616"/>
                  <a:gd name="connsiteX19" fmla="*/ 232751 w 356616"/>
                  <a:gd name="connsiteY19" fmla="*/ 154417 h 356616"/>
                  <a:gd name="connsiteX20" fmla="*/ 240374 w 356616"/>
                  <a:gd name="connsiteY20" fmla="*/ 134835 h 356616"/>
                  <a:gd name="connsiteX21" fmla="*/ 259957 w 356616"/>
                  <a:gd name="connsiteY21" fmla="*/ 142458 h 356616"/>
                  <a:gd name="connsiteX22" fmla="*/ 267462 w 356616"/>
                  <a:gd name="connsiteY22" fmla="*/ 178308 h 356616"/>
                  <a:gd name="connsiteX23" fmla="*/ 222885 w 356616"/>
                  <a:gd name="connsiteY23" fmla="*/ 255535 h 356616"/>
                  <a:gd name="connsiteX24" fmla="*/ 222885 w 356616"/>
                  <a:gd name="connsiteY24" fmla="*/ 255535 h 356616"/>
                  <a:gd name="connsiteX25" fmla="*/ 193167 w 356616"/>
                  <a:gd name="connsiteY25" fmla="*/ 266229 h 356616"/>
                  <a:gd name="connsiteX26" fmla="*/ 178308 w 356616"/>
                  <a:gd name="connsiteY26" fmla="*/ 267462 h 356616"/>
                  <a:gd name="connsiteX27" fmla="*/ 163449 w 356616"/>
                  <a:gd name="connsiteY27" fmla="*/ 266229 h 356616"/>
                  <a:gd name="connsiteX28" fmla="*/ 163449 w 356616"/>
                  <a:gd name="connsiteY28" fmla="*/ 294768 h 356616"/>
                  <a:gd name="connsiteX29" fmla="*/ 174159 w 356616"/>
                  <a:gd name="connsiteY29" fmla="*/ 326898 h 356616"/>
                  <a:gd name="connsiteX30" fmla="*/ 182457 w 356616"/>
                  <a:gd name="connsiteY30" fmla="*/ 326898 h 356616"/>
                  <a:gd name="connsiteX31" fmla="*/ 193167 w 356616"/>
                  <a:gd name="connsiteY31" fmla="*/ 294768 h 356616"/>
                  <a:gd name="connsiteX32" fmla="*/ 193167 w 356616"/>
                  <a:gd name="connsiteY32" fmla="*/ 266229 h 356616"/>
                  <a:gd name="connsiteX33" fmla="*/ 193167 w 356616"/>
                  <a:gd name="connsiteY33" fmla="*/ 266229 h 356616"/>
                  <a:gd name="connsiteX34" fmla="*/ 178308 w 356616"/>
                  <a:gd name="connsiteY34" fmla="*/ 0 h 356616"/>
                  <a:gd name="connsiteX35" fmla="*/ 193167 w 356616"/>
                  <a:gd name="connsiteY35" fmla="*/ 14859 h 356616"/>
                  <a:gd name="connsiteX36" fmla="*/ 193167 w 356616"/>
                  <a:gd name="connsiteY36" fmla="*/ 44577 h 356616"/>
                  <a:gd name="connsiteX37" fmla="*/ 178308 w 356616"/>
                  <a:gd name="connsiteY37" fmla="*/ 59436 h 356616"/>
                  <a:gd name="connsiteX38" fmla="*/ 163449 w 356616"/>
                  <a:gd name="connsiteY38" fmla="*/ 44577 h 356616"/>
                  <a:gd name="connsiteX39" fmla="*/ 163449 w 356616"/>
                  <a:gd name="connsiteY39" fmla="*/ 14859 h 356616"/>
                  <a:gd name="connsiteX40" fmla="*/ 178308 w 356616"/>
                  <a:gd name="connsiteY40" fmla="*/ 0 h 356616"/>
                  <a:gd name="connsiteX41" fmla="*/ 0 w 356616"/>
                  <a:gd name="connsiteY41" fmla="*/ 178308 h 356616"/>
                  <a:gd name="connsiteX42" fmla="*/ 14859 w 356616"/>
                  <a:gd name="connsiteY42" fmla="*/ 163449 h 356616"/>
                  <a:gd name="connsiteX43" fmla="*/ 44577 w 356616"/>
                  <a:gd name="connsiteY43" fmla="*/ 163449 h 356616"/>
                  <a:gd name="connsiteX44" fmla="*/ 59436 w 356616"/>
                  <a:gd name="connsiteY44" fmla="*/ 178308 h 356616"/>
                  <a:gd name="connsiteX45" fmla="*/ 44577 w 356616"/>
                  <a:gd name="connsiteY45" fmla="*/ 193167 h 356616"/>
                  <a:gd name="connsiteX46" fmla="*/ 14859 w 356616"/>
                  <a:gd name="connsiteY46" fmla="*/ 193167 h 356616"/>
                  <a:gd name="connsiteX47" fmla="*/ 0 w 356616"/>
                  <a:gd name="connsiteY47" fmla="*/ 178308 h 356616"/>
                  <a:gd name="connsiteX48" fmla="*/ 297180 w 356616"/>
                  <a:gd name="connsiteY48" fmla="*/ 178308 h 356616"/>
                  <a:gd name="connsiteX49" fmla="*/ 312039 w 356616"/>
                  <a:gd name="connsiteY49" fmla="*/ 163449 h 356616"/>
                  <a:gd name="connsiteX50" fmla="*/ 341757 w 356616"/>
                  <a:gd name="connsiteY50" fmla="*/ 163449 h 356616"/>
                  <a:gd name="connsiteX51" fmla="*/ 356616 w 356616"/>
                  <a:gd name="connsiteY51" fmla="*/ 178308 h 356616"/>
                  <a:gd name="connsiteX52" fmla="*/ 341757 w 356616"/>
                  <a:gd name="connsiteY52" fmla="*/ 193167 h 356616"/>
                  <a:gd name="connsiteX53" fmla="*/ 312039 w 356616"/>
                  <a:gd name="connsiteY53" fmla="*/ 193167 h 356616"/>
                  <a:gd name="connsiteX54" fmla="*/ 297180 w 356616"/>
                  <a:gd name="connsiteY54" fmla="*/ 178308 h 356616"/>
                  <a:gd name="connsiteX55" fmla="*/ 52225 w 356616"/>
                  <a:gd name="connsiteY55" fmla="*/ 304391 h 356616"/>
                  <a:gd name="connsiteX56" fmla="*/ 52225 w 356616"/>
                  <a:gd name="connsiteY56" fmla="*/ 283377 h 356616"/>
                  <a:gd name="connsiteX57" fmla="*/ 73239 w 356616"/>
                  <a:gd name="connsiteY57" fmla="*/ 262363 h 356616"/>
                  <a:gd name="connsiteX58" fmla="*/ 94253 w 356616"/>
                  <a:gd name="connsiteY58" fmla="*/ 262363 h 356616"/>
                  <a:gd name="connsiteX59" fmla="*/ 94253 w 356616"/>
                  <a:gd name="connsiteY59" fmla="*/ 283377 h 356616"/>
                  <a:gd name="connsiteX60" fmla="*/ 73239 w 356616"/>
                  <a:gd name="connsiteY60" fmla="*/ 304391 h 356616"/>
                  <a:gd name="connsiteX61" fmla="*/ 52225 w 356616"/>
                  <a:gd name="connsiteY61" fmla="*/ 304391 h 356616"/>
                  <a:gd name="connsiteX62" fmla="*/ 262363 w 356616"/>
                  <a:gd name="connsiteY62" fmla="*/ 94253 h 356616"/>
                  <a:gd name="connsiteX63" fmla="*/ 262363 w 356616"/>
                  <a:gd name="connsiteY63" fmla="*/ 73239 h 356616"/>
                  <a:gd name="connsiteX64" fmla="*/ 283377 w 356616"/>
                  <a:gd name="connsiteY64" fmla="*/ 52225 h 356616"/>
                  <a:gd name="connsiteX65" fmla="*/ 304391 w 356616"/>
                  <a:gd name="connsiteY65" fmla="*/ 52225 h 356616"/>
                  <a:gd name="connsiteX66" fmla="*/ 304391 w 356616"/>
                  <a:gd name="connsiteY66" fmla="*/ 73239 h 356616"/>
                  <a:gd name="connsiteX67" fmla="*/ 283377 w 356616"/>
                  <a:gd name="connsiteY67" fmla="*/ 94253 h 356616"/>
                  <a:gd name="connsiteX68" fmla="*/ 262363 w 356616"/>
                  <a:gd name="connsiteY68" fmla="*/ 94253 h 356616"/>
                  <a:gd name="connsiteX69" fmla="*/ 304391 w 356616"/>
                  <a:gd name="connsiteY69" fmla="*/ 304391 h 356616"/>
                  <a:gd name="connsiteX70" fmla="*/ 283377 w 356616"/>
                  <a:gd name="connsiteY70" fmla="*/ 304391 h 356616"/>
                  <a:gd name="connsiteX71" fmla="*/ 262363 w 356616"/>
                  <a:gd name="connsiteY71" fmla="*/ 283377 h 356616"/>
                  <a:gd name="connsiteX72" fmla="*/ 262363 w 356616"/>
                  <a:gd name="connsiteY72" fmla="*/ 262363 h 356616"/>
                  <a:gd name="connsiteX73" fmla="*/ 283377 w 356616"/>
                  <a:gd name="connsiteY73" fmla="*/ 262363 h 356616"/>
                  <a:gd name="connsiteX74" fmla="*/ 304391 w 356616"/>
                  <a:gd name="connsiteY74" fmla="*/ 283377 h 356616"/>
                  <a:gd name="connsiteX75" fmla="*/ 304391 w 356616"/>
                  <a:gd name="connsiteY75" fmla="*/ 304391 h 356616"/>
                  <a:gd name="connsiteX76" fmla="*/ 94253 w 356616"/>
                  <a:gd name="connsiteY76" fmla="*/ 94253 h 356616"/>
                  <a:gd name="connsiteX77" fmla="*/ 73239 w 356616"/>
                  <a:gd name="connsiteY77" fmla="*/ 94253 h 356616"/>
                  <a:gd name="connsiteX78" fmla="*/ 52225 w 356616"/>
                  <a:gd name="connsiteY78" fmla="*/ 73239 h 356616"/>
                  <a:gd name="connsiteX79" fmla="*/ 52225 w 356616"/>
                  <a:gd name="connsiteY79" fmla="*/ 52225 h 356616"/>
                  <a:gd name="connsiteX80" fmla="*/ 73239 w 356616"/>
                  <a:gd name="connsiteY80" fmla="*/ 52225 h 356616"/>
                  <a:gd name="connsiteX81" fmla="*/ 94253 w 356616"/>
                  <a:gd name="connsiteY81" fmla="*/ 73239 h 356616"/>
                  <a:gd name="connsiteX82" fmla="*/ 94253 w 356616"/>
                  <a:gd name="connsiteY82" fmla="*/ 94253 h 35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616" h="356616">
                    <a:moveTo>
                      <a:pt x="222885" y="255535"/>
                    </a:moveTo>
                    <a:lnTo>
                      <a:pt x="222885" y="297180"/>
                    </a:lnTo>
                    <a:cubicBezTo>
                      <a:pt x="222885" y="298777"/>
                      <a:pt x="222627" y="300364"/>
                      <a:pt x="222123" y="301879"/>
                    </a:cubicBezTo>
                    <a:lnTo>
                      <a:pt x="207264" y="346456"/>
                    </a:lnTo>
                    <a:cubicBezTo>
                      <a:pt x="205241" y="352523"/>
                      <a:pt x="199563" y="356616"/>
                      <a:pt x="193167" y="356616"/>
                    </a:cubicBezTo>
                    <a:lnTo>
                      <a:pt x="163449" y="356616"/>
                    </a:lnTo>
                    <a:cubicBezTo>
                      <a:pt x="157053" y="356616"/>
                      <a:pt x="151375" y="352523"/>
                      <a:pt x="149352" y="346456"/>
                    </a:cubicBezTo>
                    <a:lnTo>
                      <a:pt x="134493" y="301879"/>
                    </a:lnTo>
                    <a:cubicBezTo>
                      <a:pt x="133989" y="300364"/>
                      <a:pt x="133731" y="298777"/>
                      <a:pt x="133731" y="297180"/>
                    </a:cubicBezTo>
                    <a:lnTo>
                      <a:pt x="133731" y="255535"/>
                    </a:lnTo>
                    <a:cubicBezTo>
                      <a:pt x="107083" y="240120"/>
                      <a:pt x="89154" y="211308"/>
                      <a:pt x="89154" y="178308"/>
                    </a:cubicBezTo>
                    <a:cubicBezTo>
                      <a:pt x="89154" y="129070"/>
                      <a:pt x="129070" y="89154"/>
                      <a:pt x="178308" y="89154"/>
                    </a:cubicBezTo>
                    <a:cubicBezTo>
                      <a:pt x="190788" y="89154"/>
                      <a:pt x="202934" y="91728"/>
                      <a:pt x="214135" y="96649"/>
                    </a:cubicBezTo>
                    <a:cubicBezTo>
                      <a:pt x="221649" y="99950"/>
                      <a:pt x="225064" y="108716"/>
                      <a:pt x="221764" y="116229"/>
                    </a:cubicBezTo>
                    <a:cubicBezTo>
                      <a:pt x="218464" y="123743"/>
                      <a:pt x="209697" y="127158"/>
                      <a:pt x="202183" y="123858"/>
                    </a:cubicBezTo>
                    <a:cubicBezTo>
                      <a:pt x="194731" y="120584"/>
                      <a:pt x="186654" y="118872"/>
                      <a:pt x="178308" y="118872"/>
                    </a:cubicBezTo>
                    <a:cubicBezTo>
                      <a:pt x="145482" y="118872"/>
                      <a:pt x="118872" y="145482"/>
                      <a:pt x="118872" y="178308"/>
                    </a:cubicBezTo>
                    <a:cubicBezTo>
                      <a:pt x="118872" y="211134"/>
                      <a:pt x="145482" y="237744"/>
                      <a:pt x="178308" y="237744"/>
                    </a:cubicBezTo>
                    <a:cubicBezTo>
                      <a:pt x="211134" y="237744"/>
                      <a:pt x="237744" y="211134"/>
                      <a:pt x="237744" y="178308"/>
                    </a:cubicBezTo>
                    <a:cubicBezTo>
                      <a:pt x="237744" y="169957"/>
                      <a:pt x="236029" y="161874"/>
                      <a:pt x="232751" y="154417"/>
                    </a:cubicBezTo>
                    <a:cubicBezTo>
                      <a:pt x="229449" y="146905"/>
                      <a:pt x="232862" y="138137"/>
                      <a:pt x="240374" y="134835"/>
                    </a:cubicBezTo>
                    <a:cubicBezTo>
                      <a:pt x="247887" y="131533"/>
                      <a:pt x="256654" y="134945"/>
                      <a:pt x="259957" y="142458"/>
                    </a:cubicBezTo>
                    <a:cubicBezTo>
                      <a:pt x="264884" y="153666"/>
                      <a:pt x="267462" y="165820"/>
                      <a:pt x="267462" y="178308"/>
                    </a:cubicBezTo>
                    <a:cubicBezTo>
                      <a:pt x="267462" y="211308"/>
                      <a:pt x="249533" y="240120"/>
                      <a:pt x="222885" y="255535"/>
                    </a:cubicBezTo>
                    <a:lnTo>
                      <a:pt x="222885" y="255535"/>
                    </a:lnTo>
                    <a:close/>
                    <a:moveTo>
                      <a:pt x="193167" y="266229"/>
                    </a:moveTo>
                    <a:cubicBezTo>
                      <a:pt x="188335" y="267040"/>
                      <a:pt x="183370" y="267462"/>
                      <a:pt x="178308" y="267462"/>
                    </a:cubicBezTo>
                    <a:cubicBezTo>
                      <a:pt x="173246" y="267462"/>
                      <a:pt x="168281" y="267040"/>
                      <a:pt x="163449" y="266229"/>
                    </a:cubicBezTo>
                    <a:lnTo>
                      <a:pt x="163449" y="294768"/>
                    </a:lnTo>
                    <a:lnTo>
                      <a:pt x="174159" y="326898"/>
                    </a:lnTo>
                    <a:lnTo>
                      <a:pt x="182457" y="326898"/>
                    </a:lnTo>
                    <a:lnTo>
                      <a:pt x="193167" y="294768"/>
                    </a:lnTo>
                    <a:lnTo>
                      <a:pt x="193167" y="266229"/>
                    </a:lnTo>
                    <a:lnTo>
                      <a:pt x="193167" y="266229"/>
                    </a:lnTo>
                    <a:close/>
                    <a:moveTo>
                      <a:pt x="178308" y="0"/>
                    </a:moveTo>
                    <a:cubicBezTo>
                      <a:pt x="186515" y="0"/>
                      <a:pt x="193167" y="6653"/>
                      <a:pt x="193167" y="14859"/>
                    </a:cubicBezTo>
                    <a:lnTo>
                      <a:pt x="193167" y="44577"/>
                    </a:lnTo>
                    <a:cubicBezTo>
                      <a:pt x="193167" y="52783"/>
                      <a:pt x="186515" y="59436"/>
                      <a:pt x="178308" y="59436"/>
                    </a:cubicBezTo>
                    <a:cubicBezTo>
                      <a:pt x="170101" y="59436"/>
                      <a:pt x="163449" y="52783"/>
                      <a:pt x="163449" y="44577"/>
                    </a:cubicBezTo>
                    <a:lnTo>
                      <a:pt x="163449" y="14859"/>
                    </a:lnTo>
                    <a:cubicBezTo>
                      <a:pt x="163449" y="6653"/>
                      <a:pt x="170101" y="0"/>
                      <a:pt x="178308" y="0"/>
                    </a:cubicBezTo>
                    <a:close/>
                    <a:moveTo>
                      <a:pt x="0" y="178308"/>
                    </a:moveTo>
                    <a:cubicBezTo>
                      <a:pt x="0" y="170101"/>
                      <a:pt x="6653" y="163449"/>
                      <a:pt x="14859" y="163449"/>
                    </a:cubicBezTo>
                    <a:lnTo>
                      <a:pt x="44577" y="163449"/>
                    </a:lnTo>
                    <a:cubicBezTo>
                      <a:pt x="52783" y="163449"/>
                      <a:pt x="59436" y="170101"/>
                      <a:pt x="59436" y="178308"/>
                    </a:cubicBezTo>
                    <a:cubicBezTo>
                      <a:pt x="59436" y="186515"/>
                      <a:pt x="52783" y="193167"/>
                      <a:pt x="44577" y="193167"/>
                    </a:cubicBezTo>
                    <a:lnTo>
                      <a:pt x="14859" y="193167"/>
                    </a:lnTo>
                    <a:cubicBezTo>
                      <a:pt x="6653" y="193167"/>
                      <a:pt x="0" y="186515"/>
                      <a:pt x="0" y="178308"/>
                    </a:cubicBezTo>
                    <a:close/>
                    <a:moveTo>
                      <a:pt x="297180" y="178308"/>
                    </a:moveTo>
                    <a:cubicBezTo>
                      <a:pt x="297180" y="170101"/>
                      <a:pt x="303832" y="163449"/>
                      <a:pt x="312039" y="163449"/>
                    </a:cubicBezTo>
                    <a:lnTo>
                      <a:pt x="341757" y="163449"/>
                    </a:lnTo>
                    <a:cubicBezTo>
                      <a:pt x="349964" y="163449"/>
                      <a:pt x="356616" y="170101"/>
                      <a:pt x="356616" y="178308"/>
                    </a:cubicBezTo>
                    <a:cubicBezTo>
                      <a:pt x="356616" y="186515"/>
                      <a:pt x="349964" y="193167"/>
                      <a:pt x="341757" y="193167"/>
                    </a:cubicBezTo>
                    <a:lnTo>
                      <a:pt x="312039" y="193167"/>
                    </a:lnTo>
                    <a:cubicBezTo>
                      <a:pt x="303832" y="193167"/>
                      <a:pt x="297180" y="186515"/>
                      <a:pt x="297180" y="178308"/>
                    </a:cubicBezTo>
                    <a:close/>
                    <a:moveTo>
                      <a:pt x="52225" y="304391"/>
                    </a:moveTo>
                    <a:cubicBezTo>
                      <a:pt x="46422" y="298588"/>
                      <a:pt x="46422" y="289180"/>
                      <a:pt x="52225" y="283377"/>
                    </a:cubicBezTo>
                    <a:lnTo>
                      <a:pt x="73239" y="262363"/>
                    </a:lnTo>
                    <a:cubicBezTo>
                      <a:pt x="79042" y="256561"/>
                      <a:pt x="88450" y="256561"/>
                      <a:pt x="94253" y="262363"/>
                    </a:cubicBezTo>
                    <a:cubicBezTo>
                      <a:pt x="100055" y="268166"/>
                      <a:pt x="100055" y="277574"/>
                      <a:pt x="94253" y="283377"/>
                    </a:cubicBezTo>
                    <a:lnTo>
                      <a:pt x="73239" y="304391"/>
                    </a:lnTo>
                    <a:cubicBezTo>
                      <a:pt x="67436" y="310194"/>
                      <a:pt x="58028" y="310194"/>
                      <a:pt x="52225" y="304391"/>
                    </a:cubicBezTo>
                    <a:close/>
                    <a:moveTo>
                      <a:pt x="262363" y="94253"/>
                    </a:moveTo>
                    <a:cubicBezTo>
                      <a:pt x="256561" y="88450"/>
                      <a:pt x="256561" y="79042"/>
                      <a:pt x="262363" y="73239"/>
                    </a:cubicBezTo>
                    <a:lnTo>
                      <a:pt x="283377" y="52225"/>
                    </a:lnTo>
                    <a:cubicBezTo>
                      <a:pt x="289180" y="46422"/>
                      <a:pt x="298588" y="46422"/>
                      <a:pt x="304391" y="52225"/>
                    </a:cubicBezTo>
                    <a:cubicBezTo>
                      <a:pt x="310194" y="58028"/>
                      <a:pt x="310194" y="67436"/>
                      <a:pt x="304391" y="73239"/>
                    </a:cubicBezTo>
                    <a:lnTo>
                      <a:pt x="283377" y="94253"/>
                    </a:lnTo>
                    <a:cubicBezTo>
                      <a:pt x="277574" y="100055"/>
                      <a:pt x="268166" y="100055"/>
                      <a:pt x="262363" y="94253"/>
                    </a:cubicBezTo>
                    <a:close/>
                    <a:moveTo>
                      <a:pt x="304391" y="304391"/>
                    </a:moveTo>
                    <a:cubicBezTo>
                      <a:pt x="298588" y="310194"/>
                      <a:pt x="289180" y="310194"/>
                      <a:pt x="283377" y="304391"/>
                    </a:cubicBezTo>
                    <a:lnTo>
                      <a:pt x="262363" y="283377"/>
                    </a:lnTo>
                    <a:cubicBezTo>
                      <a:pt x="256561" y="277574"/>
                      <a:pt x="256561" y="268166"/>
                      <a:pt x="262363" y="262363"/>
                    </a:cubicBezTo>
                    <a:cubicBezTo>
                      <a:pt x="268166" y="256561"/>
                      <a:pt x="277574" y="256561"/>
                      <a:pt x="283377" y="262363"/>
                    </a:cubicBezTo>
                    <a:lnTo>
                      <a:pt x="304391" y="283377"/>
                    </a:lnTo>
                    <a:cubicBezTo>
                      <a:pt x="310194" y="289180"/>
                      <a:pt x="310194" y="298588"/>
                      <a:pt x="304391" y="304391"/>
                    </a:cubicBezTo>
                    <a:close/>
                    <a:moveTo>
                      <a:pt x="94253" y="94253"/>
                    </a:moveTo>
                    <a:cubicBezTo>
                      <a:pt x="88450" y="100055"/>
                      <a:pt x="79042" y="100055"/>
                      <a:pt x="73239" y="94253"/>
                    </a:cubicBezTo>
                    <a:lnTo>
                      <a:pt x="52225" y="73239"/>
                    </a:lnTo>
                    <a:cubicBezTo>
                      <a:pt x="46422" y="67436"/>
                      <a:pt x="46422" y="58028"/>
                      <a:pt x="52225" y="52225"/>
                    </a:cubicBezTo>
                    <a:cubicBezTo>
                      <a:pt x="58028" y="46422"/>
                      <a:pt x="67436" y="46422"/>
                      <a:pt x="73239" y="52225"/>
                    </a:cubicBezTo>
                    <a:lnTo>
                      <a:pt x="94253" y="73239"/>
                    </a:lnTo>
                    <a:cubicBezTo>
                      <a:pt x="100055" y="79042"/>
                      <a:pt x="100055" y="88450"/>
                      <a:pt x="94253" y="94253"/>
                    </a:cubicBezTo>
                    <a:close/>
                  </a:path>
                </a:pathLst>
              </a:custGeom>
              <a:solidFill>
                <a:schemeClr val="accent2"/>
              </a:solidFill>
              <a:ln w="7293" cap="flat">
                <a:noFill/>
                <a:prstDash val="solid"/>
                <a:miter/>
              </a:ln>
            </p:spPr>
            <p:txBody>
              <a:bodyPr rtlCol="0" anchor="ctr"/>
              <a:lstStyle/>
              <a:p>
                <a:endParaRPr lang="en-US">
                  <a:solidFill>
                    <a:schemeClr val="tx2"/>
                  </a:solidFill>
                </a:endParaRPr>
              </a:p>
            </p:txBody>
          </p:sp>
          <p:sp>
            <p:nvSpPr>
              <p:cNvPr id="27" name="Freeform: Shape 26">
                <a:extLst>
                  <a:ext uri="{FF2B5EF4-FFF2-40B4-BE49-F238E27FC236}">
                    <a16:creationId xmlns:a16="http://schemas.microsoft.com/office/drawing/2014/main" id="{1A8399C3-15C4-4760-B5C7-E7E06FE8C190}"/>
                  </a:ext>
                </a:extLst>
              </p:cNvPr>
              <p:cNvSpPr/>
              <p:nvPr/>
            </p:nvSpPr>
            <p:spPr>
              <a:xfrm>
                <a:off x="11525732" y="2058543"/>
                <a:ext cx="44577" cy="44577"/>
              </a:xfrm>
              <a:custGeom>
                <a:avLst/>
                <a:gdLst>
                  <a:gd name="connsiteX0" fmla="*/ 19211 w 44577"/>
                  <a:gd name="connsiteY0" fmla="*/ 4352 h 44577"/>
                  <a:gd name="connsiteX1" fmla="*/ 4352 w 44577"/>
                  <a:gd name="connsiteY1" fmla="*/ 19211 h 44577"/>
                  <a:gd name="connsiteX2" fmla="*/ 4352 w 44577"/>
                  <a:gd name="connsiteY2" fmla="*/ 40225 h 44577"/>
                  <a:gd name="connsiteX3" fmla="*/ 25366 w 44577"/>
                  <a:gd name="connsiteY3" fmla="*/ 40225 h 44577"/>
                  <a:gd name="connsiteX4" fmla="*/ 40225 w 44577"/>
                  <a:gd name="connsiteY4" fmla="*/ 25366 h 44577"/>
                  <a:gd name="connsiteX5" fmla="*/ 40225 w 44577"/>
                  <a:gd name="connsiteY5" fmla="*/ 4352 h 44577"/>
                  <a:gd name="connsiteX6" fmla="*/ 19211 w 44577"/>
                  <a:gd name="connsiteY6" fmla="*/ 4352 h 4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77" h="44577">
                    <a:moveTo>
                      <a:pt x="19211" y="4352"/>
                    </a:moveTo>
                    <a:lnTo>
                      <a:pt x="4352" y="19211"/>
                    </a:lnTo>
                    <a:cubicBezTo>
                      <a:pt x="-1451" y="25014"/>
                      <a:pt x="-1451" y="34423"/>
                      <a:pt x="4352" y="40225"/>
                    </a:cubicBezTo>
                    <a:cubicBezTo>
                      <a:pt x="10155" y="46028"/>
                      <a:pt x="19564" y="46028"/>
                      <a:pt x="25366" y="40225"/>
                    </a:cubicBezTo>
                    <a:lnTo>
                      <a:pt x="40225" y="25366"/>
                    </a:lnTo>
                    <a:cubicBezTo>
                      <a:pt x="46028" y="19564"/>
                      <a:pt x="46028" y="10155"/>
                      <a:pt x="40225" y="4352"/>
                    </a:cubicBezTo>
                    <a:cubicBezTo>
                      <a:pt x="34423" y="-1451"/>
                      <a:pt x="25014" y="-1451"/>
                      <a:pt x="19211" y="4352"/>
                    </a:cubicBezTo>
                    <a:close/>
                  </a:path>
                </a:pathLst>
              </a:custGeom>
              <a:solidFill>
                <a:schemeClr val="accent1"/>
              </a:solidFill>
              <a:ln w="7293" cap="flat">
                <a:noFill/>
                <a:prstDash val="solid"/>
                <a:miter/>
              </a:ln>
            </p:spPr>
            <p:txBody>
              <a:bodyPr rtlCol="0" anchor="ctr"/>
              <a:lstStyle/>
              <a:p>
                <a:endParaRPr lang="en-US">
                  <a:solidFill>
                    <a:schemeClr val="tx2"/>
                  </a:solidFill>
                </a:endParaRPr>
              </a:p>
            </p:txBody>
          </p:sp>
        </p:grpSp>
        <p:grpSp>
          <p:nvGrpSpPr>
            <p:cNvPr id="33" name="Group 32">
              <a:extLst>
                <a:ext uri="{FF2B5EF4-FFF2-40B4-BE49-F238E27FC236}">
                  <a16:creationId xmlns:a16="http://schemas.microsoft.com/office/drawing/2014/main" id="{3275B3F7-933F-40A6-9790-30D3DE5DC4F5}"/>
                </a:ext>
              </a:extLst>
            </p:cNvPr>
            <p:cNvGrpSpPr/>
            <p:nvPr/>
          </p:nvGrpSpPr>
          <p:grpSpPr>
            <a:xfrm>
              <a:off x="3265148" y="3463882"/>
              <a:ext cx="416052" cy="416052"/>
              <a:chOff x="3536406" y="1895094"/>
              <a:chExt cx="416052" cy="416052"/>
            </a:xfrm>
          </p:grpSpPr>
          <p:sp>
            <p:nvSpPr>
              <p:cNvPr id="31" name="Freeform: Shape 30">
                <a:extLst>
                  <a:ext uri="{FF2B5EF4-FFF2-40B4-BE49-F238E27FC236}">
                    <a16:creationId xmlns:a16="http://schemas.microsoft.com/office/drawing/2014/main" id="{B110847C-0008-41BF-9A73-018525B1E46D}"/>
                  </a:ext>
                </a:extLst>
              </p:cNvPr>
              <p:cNvSpPr/>
              <p:nvPr/>
            </p:nvSpPr>
            <p:spPr>
              <a:xfrm>
                <a:off x="3536406" y="1895094"/>
                <a:ext cx="297180" cy="416052"/>
              </a:xfrm>
              <a:custGeom>
                <a:avLst/>
                <a:gdLst>
                  <a:gd name="connsiteX0" fmla="*/ 0 w 297180"/>
                  <a:gd name="connsiteY0" fmla="*/ 156020 h 416052"/>
                  <a:gd name="connsiteX1" fmla="*/ 45172 w 297180"/>
                  <a:gd name="connsiteY1" fmla="*/ 104458 h 416052"/>
                  <a:gd name="connsiteX2" fmla="*/ 44577 w 297180"/>
                  <a:gd name="connsiteY2" fmla="*/ 96584 h 416052"/>
                  <a:gd name="connsiteX3" fmla="*/ 96584 w 297180"/>
                  <a:gd name="connsiteY3" fmla="*/ 44577 h 416052"/>
                  <a:gd name="connsiteX4" fmla="*/ 105686 w 297180"/>
                  <a:gd name="connsiteY4" fmla="*/ 45374 h 416052"/>
                  <a:gd name="connsiteX5" fmla="*/ 163449 w 297180"/>
                  <a:gd name="connsiteY5" fmla="*/ 0 h 416052"/>
                  <a:gd name="connsiteX6" fmla="*/ 222885 w 297180"/>
                  <a:gd name="connsiteY6" fmla="*/ 59436 h 416052"/>
                  <a:gd name="connsiteX7" fmla="*/ 222885 w 297180"/>
                  <a:gd name="connsiteY7" fmla="*/ 89154 h 416052"/>
                  <a:gd name="connsiteX8" fmla="*/ 208026 w 297180"/>
                  <a:gd name="connsiteY8" fmla="*/ 104013 h 416052"/>
                  <a:gd name="connsiteX9" fmla="*/ 193167 w 297180"/>
                  <a:gd name="connsiteY9" fmla="*/ 89154 h 416052"/>
                  <a:gd name="connsiteX10" fmla="*/ 193167 w 297180"/>
                  <a:gd name="connsiteY10" fmla="*/ 59436 h 416052"/>
                  <a:gd name="connsiteX11" fmla="*/ 163449 w 297180"/>
                  <a:gd name="connsiteY11" fmla="*/ 29718 h 416052"/>
                  <a:gd name="connsiteX12" fmla="*/ 133731 w 297180"/>
                  <a:gd name="connsiteY12" fmla="*/ 59436 h 416052"/>
                  <a:gd name="connsiteX13" fmla="*/ 134206 w 297180"/>
                  <a:gd name="connsiteY13" fmla="*/ 64770 h 416052"/>
                  <a:gd name="connsiteX14" fmla="*/ 110376 w 297180"/>
                  <a:gd name="connsiteY14" fmla="*/ 79073 h 416052"/>
                  <a:gd name="connsiteX15" fmla="*/ 96584 w 297180"/>
                  <a:gd name="connsiteY15" fmla="*/ 74295 h 416052"/>
                  <a:gd name="connsiteX16" fmla="*/ 74295 w 297180"/>
                  <a:gd name="connsiteY16" fmla="*/ 96584 h 416052"/>
                  <a:gd name="connsiteX17" fmla="*/ 83000 w 297180"/>
                  <a:gd name="connsiteY17" fmla="*/ 114257 h 416052"/>
                  <a:gd name="connsiteX18" fmla="*/ 85949 w 297180"/>
                  <a:gd name="connsiteY18" fmla="*/ 134855 h 416052"/>
                  <a:gd name="connsiteX19" fmla="*/ 85853 w 297180"/>
                  <a:gd name="connsiteY19" fmla="*/ 134984 h 416052"/>
                  <a:gd name="connsiteX20" fmla="*/ 85756 w 297180"/>
                  <a:gd name="connsiteY20" fmla="*/ 135112 h 416052"/>
                  <a:gd name="connsiteX21" fmla="*/ 65152 w 297180"/>
                  <a:gd name="connsiteY21" fmla="*/ 138017 h 416052"/>
                  <a:gd name="connsiteX22" fmla="*/ 52007 w 297180"/>
                  <a:gd name="connsiteY22" fmla="*/ 133731 h 416052"/>
                  <a:gd name="connsiteX23" fmla="*/ 29718 w 297180"/>
                  <a:gd name="connsiteY23" fmla="*/ 156020 h 416052"/>
                  <a:gd name="connsiteX24" fmla="*/ 52007 w 297180"/>
                  <a:gd name="connsiteY24" fmla="*/ 178308 h 416052"/>
                  <a:gd name="connsiteX25" fmla="*/ 66866 w 297180"/>
                  <a:gd name="connsiteY25" fmla="*/ 193167 h 416052"/>
                  <a:gd name="connsiteX26" fmla="*/ 64878 w 297180"/>
                  <a:gd name="connsiteY26" fmla="*/ 200597 h 416052"/>
                  <a:gd name="connsiteX27" fmla="*/ 66866 w 297180"/>
                  <a:gd name="connsiteY27" fmla="*/ 208026 h 416052"/>
                  <a:gd name="connsiteX28" fmla="*/ 52007 w 297180"/>
                  <a:gd name="connsiteY28" fmla="*/ 222885 h 416052"/>
                  <a:gd name="connsiteX29" fmla="*/ 29718 w 297180"/>
                  <a:gd name="connsiteY29" fmla="*/ 245174 h 416052"/>
                  <a:gd name="connsiteX30" fmla="*/ 52007 w 297180"/>
                  <a:gd name="connsiteY30" fmla="*/ 267462 h 416052"/>
                  <a:gd name="connsiteX31" fmla="*/ 54500 w 297180"/>
                  <a:gd name="connsiteY31" fmla="*/ 267325 h 416052"/>
                  <a:gd name="connsiteX32" fmla="*/ 67136 w 297180"/>
                  <a:gd name="connsiteY32" fmla="*/ 292079 h 416052"/>
                  <a:gd name="connsiteX33" fmla="*/ 59436 w 297180"/>
                  <a:gd name="connsiteY33" fmla="*/ 312039 h 416052"/>
                  <a:gd name="connsiteX34" fmla="*/ 89154 w 297180"/>
                  <a:gd name="connsiteY34" fmla="*/ 341757 h 416052"/>
                  <a:gd name="connsiteX35" fmla="*/ 110304 w 297180"/>
                  <a:gd name="connsiteY35" fmla="*/ 332917 h 416052"/>
                  <a:gd name="connsiteX36" fmla="*/ 135065 w 297180"/>
                  <a:gd name="connsiteY36" fmla="*/ 347770 h 416052"/>
                  <a:gd name="connsiteX37" fmla="*/ 133731 w 297180"/>
                  <a:gd name="connsiteY37" fmla="*/ 356616 h 416052"/>
                  <a:gd name="connsiteX38" fmla="*/ 163449 w 297180"/>
                  <a:gd name="connsiteY38" fmla="*/ 386334 h 416052"/>
                  <a:gd name="connsiteX39" fmla="*/ 193167 w 297180"/>
                  <a:gd name="connsiteY39" fmla="*/ 356616 h 416052"/>
                  <a:gd name="connsiteX40" fmla="*/ 193167 w 297180"/>
                  <a:gd name="connsiteY40" fmla="*/ 326898 h 416052"/>
                  <a:gd name="connsiteX41" fmla="*/ 208026 w 297180"/>
                  <a:gd name="connsiteY41" fmla="*/ 312039 h 416052"/>
                  <a:gd name="connsiteX42" fmla="*/ 222885 w 297180"/>
                  <a:gd name="connsiteY42" fmla="*/ 326898 h 416052"/>
                  <a:gd name="connsiteX43" fmla="*/ 222885 w 297180"/>
                  <a:gd name="connsiteY43" fmla="*/ 356616 h 416052"/>
                  <a:gd name="connsiteX44" fmla="*/ 163449 w 297180"/>
                  <a:gd name="connsiteY44" fmla="*/ 416052 h 416052"/>
                  <a:gd name="connsiteX45" fmla="*/ 105356 w 297180"/>
                  <a:gd name="connsiteY45" fmla="*/ 369236 h 416052"/>
                  <a:gd name="connsiteX46" fmla="*/ 89154 w 297180"/>
                  <a:gd name="connsiteY46" fmla="*/ 371475 h 416052"/>
                  <a:gd name="connsiteX47" fmla="*/ 29718 w 297180"/>
                  <a:gd name="connsiteY47" fmla="*/ 312039 h 416052"/>
                  <a:gd name="connsiteX48" fmla="*/ 32680 w 297180"/>
                  <a:gd name="connsiteY48" fmla="*/ 293470 h 416052"/>
                  <a:gd name="connsiteX49" fmla="*/ 0 w 297180"/>
                  <a:gd name="connsiteY49" fmla="*/ 245174 h 416052"/>
                  <a:gd name="connsiteX50" fmla="*/ 25204 w 297180"/>
                  <a:gd name="connsiteY50" fmla="*/ 200597 h 416052"/>
                  <a:gd name="connsiteX51" fmla="*/ 0 w 297180"/>
                  <a:gd name="connsiteY51" fmla="*/ 156020 h 416052"/>
                  <a:gd name="connsiteX52" fmla="*/ 231589 w 297180"/>
                  <a:gd name="connsiteY52" fmla="*/ 133731 h 416052"/>
                  <a:gd name="connsiteX53" fmla="*/ 256955 w 297180"/>
                  <a:gd name="connsiteY53" fmla="*/ 108365 h 416052"/>
                  <a:gd name="connsiteX54" fmla="*/ 277969 w 297180"/>
                  <a:gd name="connsiteY54" fmla="*/ 108365 h 416052"/>
                  <a:gd name="connsiteX55" fmla="*/ 277969 w 297180"/>
                  <a:gd name="connsiteY55" fmla="*/ 129379 h 416052"/>
                  <a:gd name="connsiteX56" fmla="*/ 248251 w 297180"/>
                  <a:gd name="connsiteY56" fmla="*/ 159097 h 416052"/>
                  <a:gd name="connsiteX57" fmla="*/ 237744 w 297180"/>
                  <a:gd name="connsiteY57" fmla="*/ 163449 h 416052"/>
                  <a:gd name="connsiteX58" fmla="*/ 133731 w 297180"/>
                  <a:gd name="connsiteY58" fmla="*/ 163449 h 416052"/>
                  <a:gd name="connsiteX59" fmla="*/ 118872 w 297180"/>
                  <a:gd name="connsiteY59" fmla="*/ 148590 h 416052"/>
                  <a:gd name="connsiteX60" fmla="*/ 133731 w 297180"/>
                  <a:gd name="connsiteY60" fmla="*/ 133731 h 416052"/>
                  <a:gd name="connsiteX61" fmla="*/ 231589 w 297180"/>
                  <a:gd name="connsiteY61" fmla="*/ 133731 h 416052"/>
                  <a:gd name="connsiteX62" fmla="*/ 256955 w 297180"/>
                  <a:gd name="connsiteY62" fmla="*/ 307687 h 416052"/>
                  <a:gd name="connsiteX63" fmla="*/ 231589 w 297180"/>
                  <a:gd name="connsiteY63" fmla="*/ 282321 h 416052"/>
                  <a:gd name="connsiteX64" fmla="*/ 133731 w 297180"/>
                  <a:gd name="connsiteY64" fmla="*/ 282321 h 416052"/>
                  <a:gd name="connsiteX65" fmla="*/ 118872 w 297180"/>
                  <a:gd name="connsiteY65" fmla="*/ 267462 h 416052"/>
                  <a:gd name="connsiteX66" fmla="*/ 133731 w 297180"/>
                  <a:gd name="connsiteY66" fmla="*/ 252603 h 416052"/>
                  <a:gd name="connsiteX67" fmla="*/ 237744 w 297180"/>
                  <a:gd name="connsiteY67" fmla="*/ 252603 h 416052"/>
                  <a:gd name="connsiteX68" fmla="*/ 248251 w 297180"/>
                  <a:gd name="connsiteY68" fmla="*/ 256955 h 416052"/>
                  <a:gd name="connsiteX69" fmla="*/ 277969 w 297180"/>
                  <a:gd name="connsiteY69" fmla="*/ 286673 h 416052"/>
                  <a:gd name="connsiteX70" fmla="*/ 277969 w 297180"/>
                  <a:gd name="connsiteY70" fmla="*/ 307687 h 416052"/>
                  <a:gd name="connsiteX71" fmla="*/ 256955 w 297180"/>
                  <a:gd name="connsiteY71" fmla="*/ 307687 h 416052"/>
                  <a:gd name="connsiteX72" fmla="*/ 118872 w 297180"/>
                  <a:gd name="connsiteY72" fmla="*/ 222885 h 416052"/>
                  <a:gd name="connsiteX73" fmla="*/ 104013 w 297180"/>
                  <a:gd name="connsiteY73" fmla="*/ 208026 h 416052"/>
                  <a:gd name="connsiteX74" fmla="*/ 118872 w 297180"/>
                  <a:gd name="connsiteY74" fmla="*/ 193167 h 416052"/>
                  <a:gd name="connsiteX75" fmla="*/ 282321 w 297180"/>
                  <a:gd name="connsiteY75" fmla="*/ 193167 h 416052"/>
                  <a:gd name="connsiteX76" fmla="*/ 297180 w 297180"/>
                  <a:gd name="connsiteY76" fmla="*/ 208026 h 416052"/>
                  <a:gd name="connsiteX77" fmla="*/ 282321 w 297180"/>
                  <a:gd name="connsiteY77" fmla="*/ 222885 h 416052"/>
                  <a:gd name="connsiteX78" fmla="*/ 118872 w 297180"/>
                  <a:gd name="connsiteY78" fmla="*/ 222885 h 41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7180" h="416052">
                    <a:moveTo>
                      <a:pt x="0" y="156020"/>
                    </a:moveTo>
                    <a:cubicBezTo>
                      <a:pt x="0" y="129614"/>
                      <a:pt x="19680" y="107804"/>
                      <a:pt x="45172" y="104458"/>
                    </a:cubicBezTo>
                    <a:cubicBezTo>
                      <a:pt x="44779" y="101878"/>
                      <a:pt x="44577" y="99247"/>
                      <a:pt x="44577" y="96584"/>
                    </a:cubicBezTo>
                    <a:cubicBezTo>
                      <a:pt x="44577" y="67861"/>
                      <a:pt x="67861" y="44577"/>
                      <a:pt x="96584" y="44577"/>
                    </a:cubicBezTo>
                    <a:cubicBezTo>
                      <a:pt x="99666" y="44577"/>
                      <a:pt x="102709" y="44847"/>
                      <a:pt x="105686" y="45374"/>
                    </a:cubicBezTo>
                    <a:cubicBezTo>
                      <a:pt x="112003" y="19335"/>
                      <a:pt x="135468" y="0"/>
                      <a:pt x="163449" y="0"/>
                    </a:cubicBezTo>
                    <a:cubicBezTo>
                      <a:pt x="196275" y="0"/>
                      <a:pt x="222885" y="26610"/>
                      <a:pt x="222885" y="59436"/>
                    </a:cubicBezTo>
                    <a:lnTo>
                      <a:pt x="222885" y="89154"/>
                    </a:lnTo>
                    <a:cubicBezTo>
                      <a:pt x="222885" y="97361"/>
                      <a:pt x="216233" y="104013"/>
                      <a:pt x="208026" y="104013"/>
                    </a:cubicBezTo>
                    <a:cubicBezTo>
                      <a:pt x="199819" y="104013"/>
                      <a:pt x="193167" y="97361"/>
                      <a:pt x="193167" y="89154"/>
                    </a:cubicBezTo>
                    <a:lnTo>
                      <a:pt x="193167" y="59436"/>
                    </a:lnTo>
                    <a:cubicBezTo>
                      <a:pt x="193167" y="43023"/>
                      <a:pt x="179862" y="29718"/>
                      <a:pt x="163449" y="29718"/>
                    </a:cubicBezTo>
                    <a:cubicBezTo>
                      <a:pt x="147036" y="29718"/>
                      <a:pt x="133731" y="43023"/>
                      <a:pt x="133731" y="59436"/>
                    </a:cubicBezTo>
                    <a:cubicBezTo>
                      <a:pt x="133731" y="61245"/>
                      <a:pt x="133891" y="63027"/>
                      <a:pt x="134206" y="64770"/>
                    </a:cubicBezTo>
                    <a:cubicBezTo>
                      <a:pt x="136637" y="78236"/>
                      <a:pt x="121116" y="87552"/>
                      <a:pt x="110376" y="79073"/>
                    </a:cubicBezTo>
                    <a:cubicBezTo>
                      <a:pt x="106471" y="75990"/>
                      <a:pt x="101676" y="74295"/>
                      <a:pt x="96584" y="74295"/>
                    </a:cubicBezTo>
                    <a:cubicBezTo>
                      <a:pt x="84274" y="74295"/>
                      <a:pt x="74295" y="84274"/>
                      <a:pt x="74295" y="96584"/>
                    </a:cubicBezTo>
                    <a:cubicBezTo>
                      <a:pt x="74295" y="103600"/>
                      <a:pt x="77540" y="110050"/>
                      <a:pt x="83000" y="114257"/>
                    </a:cubicBezTo>
                    <a:cubicBezTo>
                      <a:pt x="89416" y="119160"/>
                      <a:pt x="90750" y="128319"/>
                      <a:pt x="85949" y="134855"/>
                    </a:cubicBezTo>
                    <a:cubicBezTo>
                      <a:pt x="85917" y="134898"/>
                      <a:pt x="85885" y="134941"/>
                      <a:pt x="85853" y="134984"/>
                    </a:cubicBezTo>
                    <a:cubicBezTo>
                      <a:pt x="85821" y="135027"/>
                      <a:pt x="85789" y="135069"/>
                      <a:pt x="85756" y="135112"/>
                    </a:cubicBezTo>
                    <a:cubicBezTo>
                      <a:pt x="80816" y="141543"/>
                      <a:pt x="71647" y="142813"/>
                      <a:pt x="65152" y="138017"/>
                    </a:cubicBezTo>
                    <a:cubicBezTo>
                      <a:pt x="61363" y="135243"/>
                      <a:pt x="56819" y="133731"/>
                      <a:pt x="52007" y="133731"/>
                    </a:cubicBezTo>
                    <a:cubicBezTo>
                      <a:pt x="39697" y="133731"/>
                      <a:pt x="29718" y="143710"/>
                      <a:pt x="29718" y="156020"/>
                    </a:cubicBezTo>
                    <a:cubicBezTo>
                      <a:pt x="29718" y="168329"/>
                      <a:pt x="39697" y="178308"/>
                      <a:pt x="52007" y="178308"/>
                    </a:cubicBezTo>
                    <a:cubicBezTo>
                      <a:pt x="60213" y="178308"/>
                      <a:pt x="66866" y="184960"/>
                      <a:pt x="66866" y="193167"/>
                    </a:cubicBezTo>
                    <a:cubicBezTo>
                      <a:pt x="66866" y="195874"/>
                      <a:pt x="66142" y="198411"/>
                      <a:pt x="64878" y="200597"/>
                    </a:cubicBezTo>
                    <a:cubicBezTo>
                      <a:pt x="66142" y="202782"/>
                      <a:pt x="66866" y="205319"/>
                      <a:pt x="66866" y="208026"/>
                    </a:cubicBezTo>
                    <a:cubicBezTo>
                      <a:pt x="66866" y="216233"/>
                      <a:pt x="60213" y="222885"/>
                      <a:pt x="52007" y="222885"/>
                    </a:cubicBezTo>
                    <a:cubicBezTo>
                      <a:pt x="39697" y="222885"/>
                      <a:pt x="29718" y="232864"/>
                      <a:pt x="29718" y="245174"/>
                    </a:cubicBezTo>
                    <a:cubicBezTo>
                      <a:pt x="29718" y="257483"/>
                      <a:pt x="39697" y="267462"/>
                      <a:pt x="52007" y="267462"/>
                    </a:cubicBezTo>
                    <a:cubicBezTo>
                      <a:pt x="52847" y="267462"/>
                      <a:pt x="53679" y="267416"/>
                      <a:pt x="54500" y="267325"/>
                    </a:cubicBezTo>
                    <a:cubicBezTo>
                      <a:pt x="68100" y="265823"/>
                      <a:pt x="76331" y="281946"/>
                      <a:pt x="67136" y="292079"/>
                    </a:cubicBezTo>
                    <a:cubicBezTo>
                      <a:pt x="62203" y="297516"/>
                      <a:pt x="59436" y="304543"/>
                      <a:pt x="59436" y="312039"/>
                    </a:cubicBezTo>
                    <a:cubicBezTo>
                      <a:pt x="59436" y="328452"/>
                      <a:pt x="72741" y="341757"/>
                      <a:pt x="89154" y="341757"/>
                    </a:cubicBezTo>
                    <a:cubicBezTo>
                      <a:pt x="97223" y="341757"/>
                      <a:pt x="104746" y="338546"/>
                      <a:pt x="110304" y="332917"/>
                    </a:cubicBezTo>
                    <a:cubicBezTo>
                      <a:pt x="121242" y="321836"/>
                      <a:pt x="139692" y="332903"/>
                      <a:pt x="135065" y="347770"/>
                    </a:cubicBezTo>
                    <a:cubicBezTo>
                      <a:pt x="134185" y="350601"/>
                      <a:pt x="133731" y="353569"/>
                      <a:pt x="133731" y="356616"/>
                    </a:cubicBezTo>
                    <a:cubicBezTo>
                      <a:pt x="133731" y="373029"/>
                      <a:pt x="147036" y="386334"/>
                      <a:pt x="163449" y="386334"/>
                    </a:cubicBezTo>
                    <a:cubicBezTo>
                      <a:pt x="179862" y="386334"/>
                      <a:pt x="193167" y="373029"/>
                      <a:pt x="193167" y="356616"/>
                    </a:cubicBezTo>
                    <a:lnTo>
                      <a:pt x="193167" y="326898"/>
                    </a:lnTo>
                    <a:cubicBezTo>
                      <a:pt x="193167" y="318691"/>
                      <a:pt x="199819" y="312039"/>
                      <a:pt x="208026" y="312039"/>
                    </a:cubicBezTo>
                    <a:cubicBezTo>
                      <a:pt x="216233" y="312039"/>
                      <a:pt x="222885" y="318691"/>
                      <a:pt x="222885" y="326898"/>
                    </a:cubicBezTo>
                    <a:lnTo>
                      <a:pt x="222885" y="356616"/>
                    </a:lnTo>
                    <a:cubicBezTo>
                      <a:pt x="222885" y="389442"/>
                      <a:pt x="196275" y="416052"/>
                      <a:pt x="163449" y="416052"/>
                    </a:cubicBezTo>
                    <a:cubicBezTo>
                      <a:pt x="134954" y="416052"/>
                      <a:pt x="111142" y="395999"/>
                      <a:pt x="105356" y="369236"/>
                    </a:cubicBezTo>
                    <a:cubicBezTo>
                      <a:pt x="100156" y="370705"/>
                      <a:pt x="94714" y="371475"/>
                      <a:pt x="89154" y="371475"/>
                    </a:cubicBezTo>
                    <a:cubicBezTo>
                      <a:pt x="56328" y="371475"/>
                      <a:pt x="29718" y="344865"/>
                      <a:pt x="29718" y="312039"/>
                    </a:cubicBezTo>
                    <a:cubicBezTo>
                      <a:pt x="29718" y="305633"/>
                      <a:pt x="30739" y="299380"/>
                      <a:pt x="32680" y="293470"/>
                    </a:cubicBezTo>
                    <a:cubicBezTo>
                      <a:pt x="13528" y="285800"/>
                      <a:pt x="0" y="267066"/>
                      <a:pt x="0" y="245174"/>
                    </a:cubicBezTo>
                    <a:cubicBezTo>
                      <a:pt x="0" y="226256"/>
                      <a:pt x="10101" y="209697"/>
                      <a:pt x="25204" y="200597"/>
                    </a:cubicBezTo>
                    <a:cubicBezTo>
                      <a:pt x="10101" y="191496"/>
                      <a:pt x="0" y="174937"/>
                      <a:pt x="0" y="156020"/>
                    </a:cubicBezTo>
                    <a:close/>
                    <a:moveTo>
                      <a:pt x="231589" y="133731"/>
                    </a:moveTo>
                    <a:lnTo>
                      <a:pt x="256955" y="108365"/>
                    </a:lnTo>
                    <a:cubicBezTo>
                      <a:pt x="262758" y="102562"/>
                      <a:pt x="272166" y="102562"/>
                      <a:pt x="277969" y="108365"/>
                    </a:cubicBezTo>
                    <a:cubicBezTo>
                      <a:pt x="283772" y="114168"/>
                      <a:pt x="283772" y="123576"/>
                      <a:pt x="277969" y="129379"/>
                    </a:cubicBezTo>
                    <a:lnTo>
                      <a:pt x="248251" y="159097"/>
                    </a:lnTo>
                    <a:cubicBezTo>
                      <a:pt x="245464" y="161884"/>
                      <a:pt x="241685" y="163449"/>
                      <a:pt x="237744" y="163449"/>
                    </a:cubicBezTo>
                    <a:lnTo>
                      <a:pt x="133731" y="163449"/>
                    </a:lnTo>
                    <a:cubicBezTo>
                      <a:pt x="125524" y="163449"/>
                      <a:pt x="118872" y="156797"/>
                      <a:pt x="118872" y="148590"/>
                    </a:cubicBezTo>
                    <a:cubicBezTo>
                      <a:pt x="118872" y="140383"/>
                      <a:pt x="125524" y="133731"/>
                      <a:pt x="133731" y="133731"/>
                    </a:cubicBezTo>
                    <a:lnTo>
                      <a:pt x="231589" y="133731"/>
                    </a:lnTo>
                    <a:close/>
                    <a:moveTo>
                      <a:pt x="256955" y="307687"/>
                    </a:moveTo>
                    <a:lnTo>
                      <a:pt x="231589" y="282321"/>
                    </a:lnTo>
                    <a:lnTo>
                      <a:pt x="133731" y="282321"/>
                    </a:lnTo>
                    <a:cubicBezTo>
                      <a:pt x="125524" y="282321"/>
                      <a:pt x="118872" y="275669"/>
                      <a:pt x="118872" y="267462"/>
                    </a:cubicBezTo>
                    <a:cubicBezTo>
                      <a:pt x="118872" y="259255"/>
                      <a:pt x="125524" y="252603"/>
                      <a:pt x="133731" y="252603"/>
                    </a:cubicBezTo>
                    <a:lnTo>
                      <a:pt x="237744" y="252603"/>
                    </a:lnTo>
                    <a:cubicBezTo>
                      <a:pt x="241685" y="252603"/>
                      <a:pt x="245464" y="254168"/>
                      <a:pt x="248251" y="256955"/>
                    </a:cubicBezTo>
                    <a:lnTo>
                      <a:pt x="277969" y="286673"/>
                    </a:lnTo>
                    <a:cubicBezTo>
                      <a:pt x="283772" y="292476"/>
                      <a:pt x="283772" y="301884"/>
                      <a:pt x="277969" y="307687"/>
                    </a:cubicBezTo>
                    <a:cubicBezTo>
                      <a:pt x="272166" y="313490"/>
                      <a:pt x="262758" y="313490"/>
                      <a:pt x="256955" y="307687"/>
                    </a:cubicBezTo>
                    <a:close/>
                    <a:moveTo>
                      <a:pt x="118872" y="222885"/>
                    </a:moveTo>
                    <a:cubicBezTo>
                      <a:pt x="110665" y="222885"/>
                      <a:pt x="104013" y="216233"/>
                      <a:pt x="104013" y="208026"/>
                    </a:cubicBezTo>
                    <a:cubicBezTo>
                      <a:pt x="104013" y="199819"/>
                      <a:pt x="110665" y="193167"/>
                      <a:pt x="118872" y="193167"/>
                    </a:cubicBezTo>
                    <a:lnTo>
                      <a:pt x="282321" y="193167"/>
                    </a:lnTo>
                    <a:cubicBezTo>
                      <a:pt x="290528" y="193167"/>
                      <a:pt x="297180" y="199819"/>
                      <a:pt x="297180" y="208026"/>
                    </a:cubicBezTo>
                    <a:cubicBezTo>
                      <a:pt x="297180" y="216233"/>
                      <a:pt x="290528" y="222885"/>
                      <a:pt x="282321" y="222885"/>
                    </a:cubicBezTo>
                    <a:lnTo>
                      <a:pt x="118872" y="222885"/>
                    </a:lnTo>
                    <a:close/>
                  </a:path>
                </a:pathLst>
              </a:custGeom>
              <a:solidFill>
                <a:schemeClr val="accent2"/>
              </a:solidFill>
              <a:ln w="7293" cap="flat">
                <a:noFill/>
                <a:prstDash val="solid"/>
                <a:miter/>
              </a:ln>
            </p:spPr>
            <p:txBody>
              <a:bodyPr rtlCol="0" anchor="ctr"/>
              <a:lstStyle/>
              <a:p>
                <a:endParaRPr lang="en-US">
                  <a:solidFill>
                    <a:schemeClr val="tx2"/>
                  </a:solidFill>
                </a:endParaRPr>
              </a:p>
            </p:txBody>
          </p:sp>
          <p:sp>
            <p:nvSpPr>
              <p:cNvPr id="32" name="Freeform: Shape 31">
                <a:extLst>
                  <a:ext uri="{FF2B5EF4-FFF2-40B4-BE49-F238E27FC236}">
                    <a16:creationId xmlns:a16="http://schemas.microsoft.com/office/drawing/2014/main" id="{2E96119C-D9ED-4593-B7DB-607E79871889}"/>
                  </a:ext>
                </a:extLst>
              </p:cNvPr>
              <p:cNvSpPr/>
              <p:nvPr/>
            </p:nvSpPr>
            <p:spPr>
              <a:xfrm>
                <a:off x="3818727" y="1909953"/>
                <a:ext cx="133731" cy="386334"/>
              </a:xfrm>
              <a:custGeom>
                <a:avLst/>
                <a:gdLst>
                  <a:gd name="connsiteX0" fmla="*/ 44577 w 133731"/>
                  <a:gd name="connsiteY0" fmla="*/ 89154 h 386334"/>
                  <a:gd name="connsiteX1" fmla="*/ 0 w 133731"/>
                  <a:gd name="connsiteY1" fmla="*/ 44577 h 386334"/>
                  <a:gd name="connsiteX2" fmla="*/ 44577 w 133731"/>
                  <a:gd name="connsiteY2" fmla="*/ 0 h 386334"/>
                  <a:gd name="connsiteX3" fmla="*/ 89154 w 133731"/>
                  <a:gd name="connsiteY3" fmla="*/ 44577 h 386334"/>
                  <a:gd name="connsiteX4" fmla="*/ 44577 w 133731"/>
                  <a:gd name="connsiteY4" fmla="*/ 89154 h 386334"/>
                  <a:gd name="connsiteX5" fmla="*/ 44577 w 133731"/>
                  <a:gd name="connsiteY5" fmla="*/ 59436 h 386334"/>
                  <a:gd name="connsiteX6" fmla="*/ 59436 w 133731"/>
                  <a:gd name="connsiteY6" fmla="*/ 44577 h 386334"/>
                  <a:gd name="connsiteX7" fmla="*/ 44577 w 133731"/>
                  <a:gd name="connsiteY7" fmla="*/ 29718 h 386334"/>
                  <a:gd name="connsiteX8" fmla="*/ 29718 w 133731"/>
                  <a:gd name="connsiteY8" fmla="*/ 44577 h 386334"/>
                  <a:gd name="connsiteX9" fmla="*/ 44577 w 133731"/>
                  <a:gd name="connsiteY9" fmla="*/ 59436 h 386334"/>
                  <a:gd name="connsiteX10" fmla="*/ 89154 w 133731"/>
                  <a:gd name="connsiteY10" fmla="*/ 237744 h 386334"/>
                  <a:gd name="connsiteX11" fmla="*/ 44577 w 133731"/>
                  <a:gd name="connsiteY11" fmla="*/ 193167 h 386334"/>
                  <a:gd name="connsiteX12" fmla="*/ 89154 w 133731"/>
                  <a:gd name="connsiteY12" fmla="*/ 148590 h 386334"/>
                  <a:gd name="connsiteX13" fmla="*/ 133731 w 133731"/>
                  <a:gd name="connsiteY13" fmla="*/ 193167 h 386334"/>
                  <a:gd name="connsiteX14" fmla="*/ 89154 w 133731"/>
                  <a:gd name="connsiteY14" fmla="*/ 237744 h 386334"/>
                  <a:gd name="connsiteX15" fmla="*/ 89154 w 133731"/>
                  <a:gd name="connsiteY15" fmla="*/ 208026 h 386334"/>
                  <a:gd name="connsiteX16" fmla="*/ 104013 w 133731"/>
                  <a:gd name="connsiteY16" fmla="*/ 193167 h 386334"/>
                  <a:gd name="connsiteX17" fmla="*/ 89154 w 133731"/>
                  <a:gd name="connsiteY17" fmla="*/ 178308 h 386334"/>
                  <a:gd name="connsiteX18" fmla="*/ 74295 w 133731"/>
                  <a:gd name="connsiteY18" fmla="*/ 193167 h 386334"/>
                  <a:gd name="connsiteX19" fmla="*/ 89154 w 133731"/>
                  <a:gd name="connsiteY19" fmla="*/ 208026 h 386334"/>
                  <a:gd name="connsiteX20" fmla="*/ 44577 w 133731"/>
                  <a:gd name="connsiteY20" fmla="*/ 386334 h 386334"/>
                  <a:gd name="connsiteX21" fmla="*/ 0 w 133731"/>
                  <a:gd name="connsiteY21" fmla="*/ 341757 h 386334"/>
                  <a:gd name="connsiteX22" fmla="*/ 44577 w 133731"/>
                  <a:gd name="connsiteY22" fmla="*/ 297180 h 386334"/>
                  <a:gd name="connsiteX23" fmla="*/ 89154 w 133731"/>
                  <a:gd name="connsiteY23" fmla="*/ 341757 h 386334"/>
                  <a:gd name="connsiteX24" fmla="*/ 44577 w 133731"/>
                  <a:gd name="connsiteY24" fmla="*/ 386334 h 386334"/>
                  <a:gd name="connsiteX25" fmla="*/ 44577 w 133731"/>
                  <a:gd name="connsiteY25" fmla="*/ 356616 h 386334"/>
                  <a:gd name="connsiteX26" fmla="*/ 59436 w 133731"/>
                  <a:gd name="connsiteY26" fmla="*/ 341757 h 386334"/>
                  <a:gd name="connsiteX27" fmla="*/ 44577 w 133731"/>
                  <a:gd name="connsiteY27" fmla="*/ 326898 h 386334"/>
                  <a:gd name="connsiteX28" fmla="*/ 29718 w 133731"/>
                  <a:gd name="connsiteY28" fmla="*/ 341757 h 386334"/>
                  <a:gd name="connsiteX29" fmla="*/ 44577 w 133731"/>
                  <a:gd name="connsiteY29" fmla="*/ 356616 h 38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731" h="386334">
                    <a:moveTo>
                      <a:pt x="44577" y="89154"/>
                    </a:moveTo>
                    <a:cubicBezTo>
                      <a:pt x="19958" y="89154"/>
                      <a:pt x="0" y="69196"/>
                      <a:pt x="0" y="44577"/>
                    </a:cubicBezTo>
                    <a:cubicBezTo>
                      <a:pt x="0" y="19958"/>
                      <a:pt x="19958" y="0"/>
                      <a:pt x="44577" y="0"/>
                    </a:cubicBezTo>
                    <a:cubicBezTo>
                      <a:pt x="69196" y="0"/>
                      <a:pt x="89154" y="19958"/>
                      <a:pt x="89154" y="44577"/>
                    </a:cubicBezTo>
                    <a:cubicBezTo>
                      <a:pt x="89154" y="69196"/>
                      <a:pt x="69196" y="89154"/>
                      <a:pt x="44577" y="89154"/>
                    </a:cubicBezTo>
                    <a:close/>
                    <a:moveTo>
                      <a:pt x="44577" y="59436"/>
                    </a:moveTo>
                    <a:cubicBezTo>
                      <a:pt x="52784" y="59436"/>
                      <a:pt x="59436" y="52783"/>
                      <a:pt x="59436" y="44577"/>
                    </a:cubicBezTo>
                    <a:cubicBezTo>
                      <a:pt x="59436" y="36371"/>
                      <a:pt x="52784" y="29718"/>
                      <a:pt x="44577" y="29718"/>
                    </a:cubicBezTo>
                    <a:cubicBezTo>
                      <a:pt x="36370" y="29718"/>
                      <a:pt x="29718" y="36371"/>
                      <a:pt x="29718" y="44577"/>
                    </a:cubicBezTo>
                    <a:cubicBezTo>
                      <a:pt x="29718" y="52783"/>
                      <a:pt x="36370" y="59436"/>
                      <a:pt x="44577" y="59436"/>
                    </a:cubicBezTo>
                    <a:close/>
                    <a:moveTo>
                      <a:pt x="89154" y="237744"/>
                    </a:moveTo>
                    <a:cubicBezTo>
                      <a:pt x="64535" y="237744"/>
                      <a:pt x="44577" y="217786"/>
                      <a:pt x="44577" y="193167"/>
                    </a:cubicBezTo>
                    <a:cubicBezTo>
                      <a:pt x="44577" y="168548"/>
                      <a:pt x="64535" y="148590"/>
                      <a:pt x="89154" y="148590"/>
                    </a:cubicBezTo>
                    <a:cubicBezTo>
                      <a:pt x="113773" y="148590"/>
                      <a:pt x="133731" y="168548"/>
                      <a:pt x="133731" y="193167"/>
                    </a:cubicBezTo>
                    <a:cubicBezTo>
                      <a:pt x="133731" y="217786"/>
                      <a:pt x="113773" y="237744"/>
                      <a:pt x="89154" y="237744"/>
                    </a:cubicBezTo>
                    <a:close/>
                    <a:moveTo>
                      <a:pt x="89154" y="208026"/>
                    </a:moveTo>
                    <a:cubicBezTo>
                      <a:pt x="97361" y="208026"/>
                      <a:pt x="104013" y="201374"/>
                      <a:pt x="104013" y="193167"/>
                    </a:cubicBezTo>
                    <a:cubicBezTo>
                      <a:pt x="104013" y="184960"/>
                      <a:pt x="97361" y="178308"/>
                      <a:pt x="89154" y="178308"/>
                    </a:cubicBezTo>
                    <a:cubicBezTo>
                      <a:pt x="80947" y="178308"/>
                      <a:pt x="74295" y="184960"/>
                      <a:pt x="74295" y="193167"/>
                    </a:cubicBezTo>
                    <a:cubicBezTo>
                      <a:pt x="74295" y="201374"/>
                      <a:pt x="80947" y="208026"/>
                      <a:pt x="89154" y="208026"/>
                    </a:cubicBezTo>
                    <a:close/>
                    <a:moveTo>
                      <a:pt x="44577" y="386334"/>
                    </a:moveTo>
                    <a:cubicBezTo>
                      <a:pt x="19958" y="386334"/>
                      <a:pt x="0" y="366376"/>
                      <a:pt x="0" y="341757"/>
                    </a:cubicBezTo>
                    <a:cubicBezTo>
                      <a:pt x="0" y="317138"/>
                      <a:pt x="19958" y="297180"/>
                      <a:pt x="44577" y="297180"/>
                    </a:cubicBezTo>
                    <a:cubicBezTo>
                      <a:pt x="69196" y="297180"/>
                      <a:pt x="89154" y="317138"/>
                      <a:pt x="89154" y="341757"/>
                    </a:cubicBezTo>
                    <a:cubicBezTo>
                      <a:pt x="89154" y="366376"/>
                      <a:pt x="69196" y="386334"/>
                      <a:pt x="44577" y="386334"/>
                    </a:cubicBezTo>
                    <a:close/>
                    <a:moveTo>
                      <a:pt x="44577" y="356616"/>
                    </a:moveTo>
                    <a:cubicBezTo>
                      <a:pt x="52784" y="356616"/>
                      <a:pt x="59436" y="349964"/>
                      <a:pt x="59436" y="341757"/>
                    </a:cubicBezTo>
                    <a:cubicBezTo>
                      <a:pt x="59436" y="333550"/>
                      <a:pt x="52784" y="326898"/>
                      <a:pt x="44577" y="326898"/>
                    </a:cubicBezTo>
                    <a:cubicBezTo>
                      <a:pt x="36370" y="326898"/>
                      <a:pt x="29718" y="333550"/>
                      <a:pt x="29718" y="341757"/>
                    </a:cubicBezTo>
                    <a:cubicBezTo>
                      <a:pt x="29718" y="349964"/>
                      <a:pt x="36370" y="356616"/>
                      <a:pt x="44577" y="356616"/>
                    </a:cubicBezTo>
                    <a:close/>
                  </a:path>
                </a:pathLst>
              </a:custGeom>
              <a:solidFill>
                <a:schemeClr val="accent1"/>
              </a:solidFill>
              <a:ln w="7293" cap="flat">
                <a:noFill/>
                <a:prstDash val="solid"/>
                <a:miter/>
              </a:ln>
            </p:spPr>
            <p:txBody>
              <a:bodyPr rtlCol="0" anchor="ctr"/>
              <a:lstStyle/>
              <a:p>
                <a:endParaRPr lang="en-US">
                  <a:solidFill>
                    <a:schemeClr val="tx2"/>
                  </a:solidFill>
                </a:endParaRPr>
              </a:p>
            </p:txBody>
          </p:sp>
        </p:grpSp>
        <p:grpSp>
          <p:nvGrpSpPr>
            <p:cNvPr id="38" name="Group 37">
              <a:extLst>
                <a:ext uri="{FF2B5EF4-FFF2-40B4-BE49-F238E27FC236}">
                  <a16:creationId xmlns:a16="http://schemas.microsoft.com/office/drawing/2014/main" id="{1DFC56ED-1AF6-419B-B4D9-D735CD83B314}"/>
                </a:ext>
              </a:extLst>
            </p:cNvPr>
            <p:cNvGrpSpPr/>
            <p:nvPr/>
          </p:nvGrpSpPr>
          <p:grpSpPr>
            <a:xfrm>
              <a:off x="3263689" y="5012752"/>
              <a:ext cx="418971" cy="282321"/>
              <a:chOff x="5620387" y="3584366"/>
              <a:chExt cx="418971" cy="282321"/>
            </a:xfrm>
            <a:solidFill>
              <a:schemeClr val="bg1"/>
            </a:solidFill>
          </p:grpSpPr>
          <p:sp>
            <p:nvSpPr>
              <p:cNvPr id="36" name="Freeform: Shape 35">
                <a:extLst>
                  <a:ext uri="{FF2B5EF4-FFF2-40B4-BE49-F238E27FC236}">
                    <a16:creationId xmlns:a16="http://schemas.microsoft.com/office/drawing/2014/main" id="{A69C940B-5715-4A83-AFB7-0FA91E106191}"/>
                  </a:ext>
                </a:extLst>
              </p:cNvPr>
              <p:cNvSpPr/>
              <p:nvPr/>
            </p:nvSpPr>
            <p:spPr>
              <a:xfrm>
                <a:off x="5620387" y="3584366"/>
                <a:ext cx="267462" cy="282321"/>
              </a:xfrm>
              <a:custGeom>
                <a:avLst/>
                <a:gdLst>
                  <a:gd name="connsiteX0" fmla="*/ 29598 w 267462"/>
                  <a:gd name="connsiteY0" fmla="*/ 269360 h 282321"/>
                  <a:gd name="connsiteX1" fmla="*/ 12963 w 267462"/>
                  <a:gd name="connsiteY1" fmla="*/ 282199 h 282321"/>
                  <a:gd name="connsiteX2" fmla="*/ 123 w 267462"/>
                  <a:gd name="connsiteY2" fmla="*/ 265565 h 282321"/>
                  <a:gd name="connsiteX3" fmla="*/ 136650 w 267462"/>
                  <a:gd name="connsiteY3" fmla="*/ 148590 h 282321"/>
                  <a:gd name="connsiteX4" fmla="*/ 273177 w 267462"/>
                  <a:gd name="connsiteY4" fmla="*/ 265565 h 282321"/>
                  <a:gd name="connsiteX5" fmla="*/ 260337 w 267462"/>
                  <a:gd name="connsiteY5" fmla="*/ 282199 h 282321"/>
                  <a:gd name="connsiteX6" fmla="*/ 243702 w 267462"/>
                  <a:gd name="connsiteY6" fmla="*/ 269360 h 282321"/>
                  <a:gd name="connsiteX7" fmla="*/ 136650 w 267462"/>
                  <a:gd name="connsiteY7" fmla="*/ 178308 h 282321"/>
                  <a:gd name="connsiteX8" fmla="*/ 29598 w 267462"/>
                  <a:gd name="connsiteY8" fmla="*/ 269360 h 282321"/>
                  <a:gd name="connsiteX9" fmla="*/ 136650 w 267462"/>
                  <a:gd name="connsiteY9" fmla="*/ 118872 h 282321"/>
                  <a:gd name="connsiteX10" fmla="*/ 77214 w 267462"/>
                  <a:gd name="connsiteY10" fmla="*/ 59436 h 282321"/>
                  <a:gd name="connsiteX11" fmla="*/ 136650 w 267462"/>
                  <a:gd name="connsiteY11" fmla="*/ 0 h 282321"/>
                  <a:gd name="connsiteX12" fmla="*/ 196086 w 267462"/>
                  <a:gd name="connsiteY12" fmla="*/ 59436 h 282321"/>
                  <a:gd name="connsiteX13" fmla="*/ 136650 w 267462"/>
                  <a:gd name="connsiteY13" fmla="*/ 118872 h 282321"/>
                  <a:gd name="connsiteX14" fmla="*/ 136650 w 267462"/>
                  <a:gd name="connsiteY14" fmla="*/ 89154 h 282321"/>
                  <a:gd name="connsiteX15" fmla="*/ 166368 w 267462"/>
                  <a:gd name="connsiteY15" fmla="*/ 59436 h 282321"/>
                  <a:gd name="connsiteX16" fmla="*/ 136650 w 267462"/>
                  <a:gd name="connsiteY16" fmla="*/ 29718 h 282321"/>
                  <a:gd name="connsiteX17" fmla="*/ 106932 w 267462"/>
                  <a:gd name="connsiteY17" fmla="*/ 59436 h 282321"/>
                  <a:gd name="connsiteX18" fmla="*/ 136650 w 267462"/>
                  <a:gd name="connsiteY18" fmla="*/ 89154 h 28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462" h="282321">
                    <a:moveTo>
                      <a:pt x="29598" y="269360"/>
                    </a:moveTo>
                    <a:cubicBezTo>
                      <a:pt x="28550" y="277499"/>
                      <a:pt x="21102" y="283247"/>
                      <a:pt x="12963" y="282199"/>
                    </a:cubicBezTo>
                    <a:cubicBezTo>
                      <a:pt x="4824" y="281152"/>
                      <a:pt x="-925" y="273704"/>
                      <a:pt x="123" y="265565"/>
                    </a:cubicBezTo>
                    <a:cubicBezTo>
                      <a:pt x="8700" y="198949"/>
                      <a:pt x="67167" y="148590"/>
                      <a:pt x="136650" y="148590"/>
                    </a:cubicBezTo>
                    <a:cubicBezTo>
                      <a:pt x="206133" y="148590"/>
                      <a:pt x="264599" y="198949"/>
                      <a:pt x="273177" y="265565"/>
                    </a:cubicBezTo>
                    <a:cubicBezTo>
                      <a:pt x="274224" y="273704"/>
                      <a:pt x="268476" y="281152"/>
                      <a:pt x="260337" y="282199"/>
                    </a:cubicBezTo>
                    <a:cubicBezTo>
                      <a:pt x="252197" y="283247"/>
                      <a:pt x="244750" y="277499"/>
                      <a:pt x="243702" y="269360"/>
                    </a:cubicBezTo>
                    <a:cubicBezTo>
                      <a:pt x="237050" y="217699"/>
                      <a:pt x="191318" y="178308"/>
                      <a:pt x="136650" y="178308"/>
                    </a:cubicBezTo>
                    <a:cubicBezTo>
                      <a:pt x="81982" y="178308"/>
                      <a:pt x="36249" y="217699"/>
                      <a:pt x="29598" y="269360"/>
                    </a:cubicBezTo>
                    <a:close/>
                    <a:moveTo>
                      <a:pt x="136650" y="118872"/>
                    </a:moveTo>
                    <a:cubicBezTo>
                      <a:pt x="103824" y="118872"/>
                      <a:pt x="77214" y="92262"/>
                      <a:pt x="77214" y="59436"/>
                    </a:cubicBezTo>
                    <a:cubicBezTo>
                      <a:pt x="77214" y="26610"/>
                      <a:pt x="103824" y="0"/>
                      <a:pt x="136650" y="0"/>
                    </a:cubicBezTo>
                    <a:cubicBezTo>
                      <a:pt x="169476" y="0"/>
                      <a:pt x="196086" y="26610"/>
                      <a:pt x="196086" y="59436"/>
                    </a:cubicBezTo>
                    <a:cubicBezTo>
                      <a:pt x="196086" y="92262"/>
                      <a:pt x="169476" y="118872"/>
                      <a:pt x="136650" y="118872"/>
                    </a:cubicBezTo>
                    <a:close/>
                    <a:moveTo>
                      <a:pt x="136650" y="89154"/>
                    </a:moveTo>
                    <a:cubicBezTo>
                      <a:pt x="153062" y="89154"/>
                      <a:pt x="166368" y="75849"/>
                      <a:pt x="166368" y="59436"/>
                    </a:cubicBezTo>
                    <a:cubicBezTo>
                      <a:pt x="166368" y="43023"/>
                      <a:pt x="153062" y="29718"/>
                      <a:pt x="136650" y="29718"/>
                    </a:cubicBezTo>
                    <a:cubicBezTo>
                      <a:pt x="120237" y="29718"/>
                      <a:pt x="106932" y="43023"/>
                      <a:pt x="106932" y="59436"/>
                    </a:cubicBezTo>
                    <a:cubicBezTo>
                      <a:pt x="106932" y="75849"/>
                      <a:pt x="120237" y="89154"/>
                      <a:pt x="136650" y="89154"/>
                    </a:cubicBezTo>
                    <a:close/>
                  </a:path>
                </a:pathLst>
              </a:custGeom>
              <a:solidFill>
                <a:schemeClr val="accent2"/>
              </a:solidFill>
              <a:ln w="7293" cap="flat">
                <a:noFill/>
                <a:prstDash val="solid"/>
                <a:miter/>
              </a:ln>
            </p:spPr>
            <p:txBody>
              <a:bodyPr rtlCol="0" anchor="ctr"/>
              <a:lstStyle/>
              <a:p>
                <a:endParaRPr lang="en-US">
                  <a:solidFill>
                    <a:schemeClr val="tx2"/>
                  </a:solidFill>
                </a:endParaRPr>
              </a:p>
            </p:txBody>
          </p:sp>
          <p:sp>
            <p:nvSpPr>
              <p:cNvPr id="37" name="Freeform: Shape 36">
                <a:extLst>
                  <a:ext uri="{FF2B5EF4-FFF2-40B4-BE49-F238E27FC236}">
                    <a16:creationId xmlns:a16="http://schemas.microsoft.com/office/drawing/2014/main" id="{4FB64069-A733-4BE3-AE75-6EE6F32B3F89}"/>
                  </a:ext>
                </a:extLst>
              </p:cNvPr>
              <p:cNvSpPr/>
              <p:nvPr/>
            </p:nvSpPr>
            <p:spPr>
              <a:xfrm>
                <a:off x="5846191" y="3584366"/>
                <a:ext cx="193167" cy="282321"/>
              </a:xfrm>
              <a:custGeom>
                <a:avLst/>
                <a:gdLst>
                  <a:gd name="connsiteX0" fmla="*/ 59436 w 193167"/>
                  <a:gd name="connsiteY0" fmla="*/ 178308 h 282321"/>
                  <a:gd name="connsiteX1" fmla="*/ 44577 w 193167"/>
                  <a:gd name="connsiteY1" fmla="*/ 163449 h 282321"/>
                  <a:gd name="connsiteX2" fmla="*/ 59436 w 193167"/>
                  <a:gd name="connsiteY2" fmla="*/ 148590 h 282321"/>
                  <a:gd name="connsiteX3" fmla="*/ 195963 w 193167"/>
                  <a:gd name="connsiteY3" fmla="*/ 265565 h 282321"/>
                  <a:gd name="connsiteX4" fmla="*/ 183123 w 193167"/>
                  <a:gd name="connsiteY4" fmla="*/ 282199 h 282321"/>
                  <a:gd name="connsiteX5" fmla="*/ 166488 w 193167"/>
                  <a:gd name="connsiteY5" fmla="*/ 269360 h 282321"/>
                  <a:gd name="connsiteX6" fmla="*/ 59436 w 193167"/>
                  <a:gd name="connsiteY6" fmla="*/ 178308 h 282321"/>
                  <a:gd name="connsiteX7" fmla="*/ 59436 w 193167"/>
                  <a:gd name="connsiteY7" fmla="*/ 118872 h 282321"/>
                  <a:gd name="connsiteX8" fmla="*/ 0 w 193167"/>
                  <a:gd name="connsiteY8" fmla="*/ 59436 h 282321"/>
                  <a:gd name="connsiteX9" fmla="*/ 59436 w 193167"/>
                  <a:gd name="connsiteY9" fmla="*/ 0 h 282321"/>
                  <a:gd name="connsiteX10" fmla="*/ 118872 w 193167"/>
                  <a:gd name="connsiteY10" fmla="*/ 59436 h 282321"/>
                  <a:gd name="connsiteX11" fmla="*/ 59436 w 193167"/>
                  <a:gd name="connsiteY11" fmla="*/ 118872 h 282321"/>
                  <a:gd name="connsiteX12" fmla="*/ 59436 w 193167"/>
                  <a:gd name="connsiteY12" fmla="*/ 89154 h 282321"/>
                  <a:gd name="connsiteX13" fmla="*/ 89154 w 193167"/>
                  <a:gd name="connsiteY13" fmla="*/ 59436 h 282321"/>
                  <a:gd name="connsiteX14" fmla="*/ 59436 w 193167"/>
                  <a:gd name="connsiteY14" fmla="*/ 29718 h 282321"/>
                  <a:gd name="connsiteX15" fmla="*/ 29718 w 193167"/>
                  <a:gd name="connsiteY15" fmla="*/ 59436 h 282321"/>
                  <a:gd name="connsiteX16" fmla="*/ 59436 w 193167"/>
                  <a:gd name="connsiteY16" fmla="*/ 89154 h 28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167" h="282321">
                    <a:moveTo>
                      <a:pt x="59436" y="178308"/>
                    </a:moveTo>
                    <a:cubicBezTo>
                      <a:pt x="51229" y="178308"/>
                      <a:pt x="44577" y="171656"/>
                      <a:pt x="44577" y="163449"/>
                    </a:cubicBezTo>
                    <a:cubicBezTo>
                      <a:pt x="44577" y="155242"/>
                      <a:pt x="51229" y="148590"/>
                      <a:pt x="59436" y="148590"/>
                    </a:cubicBezTo>
                    <a:cubicBezTo>
                      <a:pt x="128919" y="148590"/>
                      <a:pt x="187385" y="198949"/>
                      <a:pt x="195963" y="265565"/>
                    </a:cubicBezTo>
                    <a:cubicBezTo>
                      <a:pt x="197010" y="273704"/>
                      <a:pt x="191262" y="281152"/>
                      <a:pt x="183123" y="282199"/>
                    </a:cubicBezTo>
                    <a:cubicBezTo>
                      <a:pt x="174983" y="283247"/>
                      <a:pt x="167536" y="277499"/>
                      <a:pt x="166488" y="269360"/>
                    </a:cubicBezTo>
                    <a:cubicBezTo>
                      <a:pt x="159836" y="217699"/>
                      <a:pt x="114104" y="178308"/>
                      <a:pt x="59436" y="178308"/>
                    </a:cubicBezTo>
                    <a:close/>
                    <a:moveTo>
                      <a:pt x="59436" y="118872"/>
                    </a:moveTo>
                    <a:cubicBezTo>
                      <a:pt x="26610" y="118872"/>
                      <a:pt x="0" y="92262"/>
                      <a:pt x="0" y="59436"/>
                    </a:cubicBezTo>
                    <a:cubicBezTo>
                      <a:pt x="0" y="26610"/>
                      <a:pt x="26610" y="0"/>
                      <a:pt x="59436" y="0"/>
                    </a:cubicBezTo>
                    <a:cubicBezTo>
                      <a:pt x="92262" y="0"/>
                      <a:pt x="118872" y="26610"/>
                      <a:pt x="118872" y="59436"/>
                    </a:cubicBezTo>
                    <a:cubicBezTo>
                      <a:pt x="118872" y="92262"/>
                      <a:pt x="92262" y="118872"/>
                      <a:pt x="59436" y="118872"/>
                    </a:cubicBezTo>
                    <a:close/>
                    <a:moveTo>
                      <a:pt x="59436" y="89154"/>
                    </a:moveTo>
                    <a:cubicBezTo>
                      <a:pt x="75849" y="89154"/>
                      <a:pt x="89154" y="75849"/>
                      <a:pt x="89154" y="59436"/>
                    </a:cubicBezTo>
                    <a:cubicBezTo>
                      <a:pt x="89154" y="43023"/>
                      <a:pt x="75849" y="29718"/>
                      <a:pt x="59436" y="29718"/>
                    </a:cubicBezTo>
                    <a:cubicBezTo>
                      <a:pt x="43024" y="29718"/>
                      <a:pt x="29718" y="43023"/>
                      <a:pt x="29718" y="59436"/>
                    </a:cubicBezTo>
                    <a:cubicBezTo>
                      <a:pt x="29718" y="75849"/>
                      <a:pt x="43024" y="89154"/>
                      <a:pt x="59436" y="89154"/>
                    </a:cubicBezTo>
                    <a:close/>
                  </a:path>
                </a:pathLst>
              </a:custGeom>
              <a:solidFill>
                <a:schemeClr val="accent1"/>
              </a:solidFill>
              <a:ln w="7293" cap="flat">
                <a:noFill/>
                <a:prstDash val="solid"/>
                <a:miter/>
              </a:ln>
            </p:spPr>
            <p:txBody>
              <a:bodyPr rtlCol="0" anchor="ctr"/>
              <a:lstStyle/>
              <a:p>
                <a:endParaRPr lang="en-US">
                  <a:solidFill>
                    <a:schemeClr val="tx2"/>
                  </a:solidFill>
                </a:endParaRPr>
              </a:p>
            </p:txBody>
          </p:sp>
        </p:grpSp>
        <p:sp>
          <p:nvSpPr>
            <p:cNvPr id="12" name="Text Placeholder 33">
              <a:extLst>
                <a:ext uri="{FF2B5EF4-FFF2-40B4-BE49-F238E27FC236}">
                  <a16:creationId xmlns:a16="http://schemas.microsoft.com/office/drawing/2014/main" id="{21E5B21B-22E9-4C51-9CFA-551E9719EA4B}"/>
                </a:ext>
              </a:extLst>
            </p:cNvPr>
            <p:cNvSpPr txBox="1">
              <a:spLocks/>
            </p:cNvSpPr>
            <p:nvPr/>
          </p:nvSpPr>
          <p:spPr>
            <a:xfrm>
              <a:off x="3928196" y="2734560"/>
              <a:ext cx="2215780"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1600" b="0"/>
                <a:t>Physical + Manual Skills</a:t>
              </a:r>
            </a:p>
          </p:txBody>
        </p:sp>
        <p:sp>
          <p:nvSpPr>
            <p:cNvPr id="15" name="Text Placeholder 33">
              <a:extLst>
                <a:ext uri="{FF2B5EF4-FFF2-40B4-BE49-F238E27FC236}">
                  <a16:creationId xmlns:a16="http://schemas.microsoft.com/office/drawing/2014/main" id="{331BDD42-4933-4A65-8E69-56E6D549F5F4}"/>
                </a:ext>
              </a:extLst>
            </p:cNvPr>
            <p:cNvSpPr txBox="1">
              <a:spLocks/>
            </p:cNvSpPr>
            <p:nvPr/>
          </p:nvSpPr>
          <p:spPr>
            <a:xfrm>
              <a:off x="3928196" y="4239924"/>
              <a:ext cx="2215780"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1600" b="0"/>
                <a:t>Higher Cognitive Skills</a:t>
              </a:r>
            </a:p>
          </p:txBody>
        </p:sp>
        <p:sp>
          <p:nvSpPr>
            <p:cNvPr id="16" name="Text Placeholder 33">
              <a:extLst>
                <a:ext uri="{FF2B5EF4-FFF2-40B4-BE49-F238E27FC236}">
                  <a16:creationId xmlns:a16="http://schemas.microsoft.com/office/drawing/2014/main" id="{3444CC3E-0722-4F09-B65A-41DCE7C0E00F}"/>
                </a:ext>
              </a:extLst>
            </p:cNvPr>
            <p:cNvSpPr txBox="1">
              <a:spLocks/>
            </p:cNvSpPr>
            <p:nvPr/>
          </p:nvSpPr>
          <p:spPr>
            <a:xfrm>
              <a:off x="3928196" y="3487242"/>
              <a:ext cx="2215780"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1600" b="0"/>
                <a:t>Basic Cognitive Skills</a:t>
              </a:r>
            </a:p>
          </p:txBody>
        </p:sp>
        <p:sp>
          <p:nvSpPr>
            <p:cNvPr id="14" name="Text Placeholder 33">
              <a:extLst>
                <a:ext uri="{FF2B5EF4-FFF2-40B4-BE49-F238E27FC236}">
                  <a16:creationId xmlns:a16="http://schemas.microsoft.com/office/drawing/2014/main" id="{18D8C372-EC9F-404C-845E-17428243BE03}"/>
                </a:ext>
              </a:extLst>
            </p:cNvPr>
            <p:cNvSpPr txBox="1">
              <a:spLocks/>
            </p:cNvSpPr>
            <p:nvPr/>
          </p:nvSpPr>
          <p:spPr>
            <a:xfrm>
              <a:off x="3928196" y="4969246"/>
              <a:ext cx="2215780"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1600" b="0"/>
                <a:t>Social + Emotional Skills</a:t>
              </a:r>
            </a:p>
          </p:txBody>
        </p:sp>
        <p:sp>
          <p:nvSpPr>
            <p:cNvPr id="13" name="Text Placeholder 33">
              <a:extLst>
                <a:ext uri="{FF2B5EF4-FFF2-40B4-BE49-F238E27FC236}">
                  <a16:creationId xmlns:a16="http://schemas.microsoft.com/office/drawing/2014/main" id="{6199EB99-6316-42BA-BECF-5FB42EDD4882}"/>
                </a:ext>
              </a:extLst>
            </p:cNvPr>
            <p:cNvSpPr txBox="1">
              <a:spLocks/>
            </p:cNvSpPr>
            <p:nvPr/>
          </p:nvSpPr>
          <p:spPr>
            <a:xfrm>
              <a:off x="3928196" y="5698571"/>
              <a:ext cx="2215780"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0"/>
                </a:spcBef>
                <a:buClr>
                  <a:srgbClr val="000000"/>
                </a:buClr>
                <a:defRPr/>
              </a:pPr>
              <a:r>
                <a:rPr lang="en-US" sz="1600" b="0"/>
                <a:t>Technological Skills</a:t>
              </a:r>
            </a:p>
          </p:txBody>
        </p:sp>
        <p:grpSp>
          <p:nvGrpSpPr>
            <p:cNvPr id="43" name="Group 42">
              <a:extLst>
                <a:ext uri="{FF2B5EF4-FFF2-40B4-BE49-F238E27FC236}">
                  <a16:creationId xmlns:a16="http://schemas.microsoft.com/office/drawing/2014/main" id="{8FB6BCBB-F795-4BE9-B653-2C34369B2221}"/>
                </a:ext>
              </a:extLst>
            </p:cNvPr>
            <p:cNvGrpSpPr/>
            <p:nvPr/>
          </p:nvGrpSpPr>
          <p:grpSpPr>
            <a:xfrm>
              <a:off x="3265148" y="5704929"/>
              <a:ext cx="416052" cy="356616"/>
              <a:chOff x="3014681" y="5710429"/>
              <a:chExt cx="416052" cy="356616"/>
            </a:xfrm>
            <a:solidFill>
              <a:schemeClr val="bg1"/>
            </a:solidFill>
          </p:grpSpPr>
          <p:sp>
            <p:nvSpPr>
              <p:cNvPr id="41" name="Freeform: Shape 40">
                <a:extLst>
                  <a:ext uri="{FF2B5EF4-FFF2-40B4-BE49-F238E27FC236}">
                    <a16:creationId xmlns:a16="http://schemas.microsoft.com/office/drawing/2014/main" id="{C0F99416-488E-4343-B224-DC97FCE8E4A9}"/>
                  </a:ext>
                </a:extLst>
              </p:cNvPr>
              <p:cNvSpPr/>
              <p:nvPr/>
            </p:nvSpPr>
            <p:spPr>
              <a:xfrm>
                <a:off x="3014681" y="5710429"/>
                <a:ext cx="416052" cy="356616"/>
              </a:xfrm>
              <a:custGeom>
                <a:avLst/>
                <a:gdLst>
                  <a:gd name="connsiteX0" fmla="*/ 193167 w 416052"/>
                  <a:gd name="connsiteY0" fmla="*/ 326898 h 356616"/>
                  <a:gd name="connsiteX1" fmla="*/ 193167 w 416052"/>
                  <a:gd name="connsiteY1" fmla="*/ 297180 h 356616"/>
                  <a:gd name="connsiteX2" fmla="*/ 44577 w 416052"/>
                  <a:gd name="connsiteY2" fmla="*/ 297180 h 356616"/>
                  <a:gd name="connsiteX3" fmla="*/ 0 w 416052"/>
                  <a:gd name="connsiteY3" fmla="*/ 252603 h 356616"/>
                  <a:gd name="connsiteX4" fmla="*/ 0 w 416052"/>
                  <a:gd name="connsiteY4" fmla="*/ 44577 h 356616"/>
                  <a:gd name="connsiteX5" fmla="*/ 44577 w 416052"/>
                  <a:gd name="connsiteY5" fmla="*/ 0 h 356616"/>
                  <a:gd name="connsiteX6" fmla="*/ 371475 w 416052"/>
                  <a:gd name="connsiteY6" fmla="*/ 0 h 356616"/>
                  <a:gd name="connsiteX7" fmla="*/ 416052 w 416052"/>
                  <a:gd name="connsiteY7" fmla="*/ 44577 h 356616"/>
                  <a:gd name="connsiteX8" fmla="*/ 401193 w 416052"/>
                  <a:gd name="connsiteY8" fmla="*/ 59436 h 356616"/>
                  <a:gd name="connsiteX9" fmla="*/ 386334 w 416052"/>
                  <a:gd name="connsiteY9" fmla="*/ 44577 h 356616"/>
                  <a:gd name="connsiteX10" fmla="*/ 371475 w 416052"/>
                  <a:gd name="connsiteY10" fmla="*/ 29718 h 356616"/>
                  <a:gd name="connsiteX11" fmla="*/ 44577 w 416052"/>
                  <a:gd name="connsiteY11" fmla="*/ 29718 h 356616"/>
                  <a:gd name="connsiteX12" fmla="*/ 29718 w 416052"/>
                  <a:gd name="connsiteY12" fmla="*/ 44577 h 356616"/>
                  <a:gd name="connsiteX13" fmla="*/ 29718 w 416052"/>
                  <a:gd name="connsiteY13" fmla="*/ 252603 h 356616"/>
                  <a:gd name="connsiteX14" fmla="*/ 44577 w 416052"/>
                  <a:gd name="connsiteY14" fmla="*/ 267462 h 356616"/>
                  <a:gd name="connsiteX15" fmla="*/ 371475 w 416052"/>
                  <a:gd name="connsiteY15" fmla="*/ 267462 h 356616"/>
                  <a:gd name="connsiteX16" fmla="*/ 386334 w 416052"/>
                  <a:gd name="connsiteY16" fmla="*/ 252603 h 356616"/>
                  <a:gd name="connsiteX17" fmla="*/ 386334 w 416052"/>
                  <a:gd name="connsiteY17" fmla="*/ 104013 h 356616"/>
                  <a:gd name="connsiteX18" fmla="*/ 401193 w 416052"/>
                  <a:gd name="connsiteY18" fmla="*/ 89154 h 356616"/>
                  <a:gd name="connsiteX19" fmla="*/ 416052 w 416052"/>
                  <a:gd name="connsiteY19" fmla="*/ 104013 h 356616"/>
                  <a:gd name="connsiteX20" fmla="*/ 416052 w 416052"/>
                  <a:gd name="connsiteY20" fmla="*/ 252603 h 356616"/>
                  <a:gd name="connsiteX21" fmla="*/ 371475 w 416052"/>
                  <a:gd name="connsiteY21" fmla="*/ 297180 h 356616"/>
                  <a:gd name="connsiteX22" fmla="*/ 222885 w 416052"/>
                  <a:gd name="connsiteY22" fmla="*/ 297180 h 356616"/>
                  <a:gd name="connsiteX23" fmla="*/ 222885 w 416052"/>
                  <a:gd name="connsiteY23" fmla="*/ 326898 h 356616"/>
                  <a:gd name="connsiteX24" fmla="*/ 282321 w 416052"/>
                  <a:gd name="connsiteY24" fmla="*/ 326898 h 356616"/>
                  <a:gd name="connsiteX25" fmla="*/ 297180 w 416052"/>
                  <a:gd name="connsiteY25" fmla="*/ 341757 h 356616"/>
                  <a:gd name="connsiteX26" fmla="*/ 282321 w 416052"/>
                  <a:gd name="connsiteY26" fmla="*/ 356616 h 356616"/>
                  <a:gd name="connsiteX27" fmla="*/ 133731 w 416052"/>
                  <a:gd name="connsiteY27" fmla="*/ 356616 h 356616"/>
                  <a:gd name="connsiteX28" fmla="*/ 118872 w 416052"/>
                  <a:gd name="connsiteY28" fmla="*/ 341757 h 356616"/>
                  <a:gd name="connsiteX29" fmla="*/ 133731 w 416052"/>
                  <a:gd name="connsiteY29" fmla="*/ 326898 h 356616"/>
                  <a:gd name="connsiteX30" fmla="*/ 193167 w 416052"/>
                  <a:gd name="connsiteY30" fmla="*/ 326898 h 356616"/>
                  <a:gd name="connsiteX31" fmla="*/ 89154 w 416052"/>
                  <a:gd name="connsiteY31" fmla="*/ 59436 h 356616"/>
                  <a:gd name="connsiteX32" fmla="*/ 178308 w 416052"/>
                  <a:gd name="connsiteY32" fmla="*/ 59436 h 356616"/>
                  <a:gd name="connsiteX33" fmla="*/ 208026 w 416052"/>
                  <a:gd name="connsiteY33" fmla="*/ 89154 h 356616"/>
                  <a:gd name="connsiteX34" fmla="*/ 208026 w 416052"/>
                  <a:gd name="connsiteY34" fmla="*/ 208026 h 356616"/>
                  <a:gd name="connsiteX35" fmla="*/ 178308 w 416052"/>
                  <a:gd name="connsiteY35" fmla="*/ 237744 h 356616"/>
                  <a:gd name="connsiteX36" fmla="*/ 89154 w 416052"/>
                  <a:gd name="connsiteY36" fmla="*/ 237744 h 356616"/>
                  <a:gd name="connsiteX37" fmla="*/ 59436 w 416052"/>
                  <a:gd name="connsiteY37" fmla="*/ 208026 h 356616"/>
                  <a:gd name="connsiteX38" fmla="*/ 59436 w 416052"/>
                  <a:gd name="connsiteY38" fmla="*/ 89154 h 356616"/>
                  <a:gd name="connsiteX39" fmla="*/ 89154 w 416052"/>
                  <a:gd name="connsiteY39" fmla="*/ 59436 h 356616"/>
                  <a:gd name="connsiteX40" fmla="*/ 89154 w 416052"/>
                  <a:gd name="connsiteY40" fmla="*/ 89154 h 356616"/>
                  <a:gd name="connsiteX41" fmla="*/ 89154 w 416052"/>
                  <a:gd name="connsiteY41" fmla="*/ 208026 h 356616"/>
                  <a:gd name="connsiteX42" fmla="*/ 178308 w 416052"/>
                  <a:gd name="connsiteY42" fmla="*/ 208026 h 356616"/>
                  <a:gd name="connsiteX43" fmla="*/ 178308 w 416052"/>
                  <a:gd name="connsiteY43" fmla="*/ 89154 h 356616"/>
                  <a:gd name="connsiteX44" fmla="*/ 89154 w 416052"/>
                  <a:gd name="connsiteY44" fmla="*/ 89154 h 356616"/>
                  <a:gd name="connsiteX45" fmla="*/ 252603 w 416052"/>
                  <a:gd name="connsiteY45" fmla="*/ 208026 h 356616"/>
                  <a:gd name="connsiteX46" fmla="*/ 341757 w 416052"/>
                  <a:gd name="connsiteY46" fmla="*/ 208026 h 356616"/>
                  <a:gd name="connsiteX47" fmla="*/ 356616 w 416052"/>
                  <a:gd name="connsiteY47" fmla="*/ 222885 h 356616"/>
                  <a:gd name="connsiteX48" fmla="*/ 341757 w 416052"/>
                  <a:gd name="connsiteY48" fmla="*/ 237744 h 356616"/>
                  <a:gd name="connsiteX49" fmla="*/ 252603 w 416052"/>
                  <a:gd name="connsiteY49" fmla="*/ 237744 h 356616"/>
                  <a:gd name="connsiteX50" fmla="*/ 237744 w 416052"/>
                  <a:gd name="connsiteY50" fmla="*/ 222885 h 356616"/>
                  <a:gd name="connsiteX51" fmla="*/ 252603 w 416052"/>
                  <a:gd name="connsiteY51" fmla="*/ 208026 h 35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16052" h="356616">
                    <a:moveTo>
                      <a:pt x="193167" y="326898"/>
                    </a:moveTo>
                    <a:lnTo>
                      <a:pt x="193167" y="297180"/>
                    </a:lnTo>
                    <a:lnTo>
                      <a:pt x="44577" y="297180"/>
                    </a:lnTo>
                    <a:cubicBezTo>
                      <a:pt x="19958" y="297180"/>
                      <a:pt x="0" y="277222"/>
                      <a:pt x="0" y="252603"/>
                    </a:cubicBezTo>
                    <a:lnTo>
                      <a:pt x="0" y="44577"/>
                    </a:lnTo>
                    <a:cubicBezTo>
                      <a:pt x="0" y="19958"/>
                      <a:pt x="19958" y="0"/>
                      <a:pt x="44577" y="0"/>
                    </a:cubicBezTo>
                    <a:lnTo>
                      <a:pt x="371475" y="0"/>
                    </a:lnTo>
                    <a:cubicBezTo>
                      <a:pt x="396094" y="0"/>
                      <a:pt x="416052" y="19958"/>
                      <a:pt x="416052" y="44577"/>
                    </a:cubicBezTo>
                    <a:cubicBezTo>
                      <a:pt x="416052" y="52783"/>
                      <a:pt x="409400" y="59436"/>
                      <a:pt x="401193" y="59436"/>
                    </a:cubicBezTo>
                    <a:cubicBezTo>
                      <a:pt x="392986" y="59436"/>
                      <a:pt x="386334" y="52783"/>
                      <a:pt x="386334" y="44577"/>
                    </a:cubicBezTo>
                    <a:cubicBezTo>
                      <a:pt x="386334" y="36371"/>
                      <a:pt x="379682" y="29718"/>
                      <a:pt x="371475" y="29718"/>
                    </a:cubicBezTo>
                    <a:lnTo>
                      <a:pt x="44577" y="29718"/>
                    </a:lnTo>
                    <a:cubicBezTo>
                      <a:pt x="36371" y="29718"/>
                      <a:pt x="29718" y="36371"/>
                      <a:pt x="29718" y="44577"/>
                    </a:cubicBezTo>
                    <a:lnTo>
                      <a:pt x="29718" y="252603"/>
                    </a:lnTo>
                    <a:cubicBezTo>
                      <a:pt x="29718" y="260810"/>
                      <a:pt x="36371" y="267462"/>
                      <a:pt x="44577" y="267462"/>
                    </a:cubicBezTo>
                    <a:lnTo>
                      <a:pt x="371475" y="267462"/>
                    </a:lnTo>
                    <a:cubicBezTo>
                      <a:pt x="379682" y="267462"/>
                      <a:pt x="386334" y="260810"/>
                      <a:pt x="386334" y="252603"/>
                    </a:cubicBezTo>
                    <a:lnTo>
                      <a:pt x="386334" y="104013"/>
                    </a:lnTo>
                    <a:cubicBezTo>
                      <a:pt x="386334" y="95806"/>
                      <a:pt x="392986" y="89154"/>
                      <a:pt x="401193" y="89154"/>
                    </a:cubicBezTo>
                    <a:cubicBezTo>
                      <a:pt x="409400" y="89154"/>
                      <a:pt x="416052" y="95806"/>
                      <a:pt x="416052" y="104013"/>
                    </a:cubicBezTo>
                    <a:lnTo>
                      <a:pt x="416052" y="252603"/>
                    </a:lnTo>
                    <a:cubicBezTo>
                      <a:pt x="416052" y="277222"/>
                      <a:pt x="396094" y="297180"/>
                      <a:pt x="371475" y="297180"/>
                    </a:cubicBezTo>
                    <a:lnTo>
                      <a:pt x="222885" y="297180"/>
                    </a:lnTo>
                    <a:lnTo>
                      <a:pt x="222885" y="326898"/>
                    </a:lnTo>
                    <a:lnTo>
                      <a:pt x="282321" y="326898"/>
                    </a:lnTo>
                    <a:cubicBezTo>
                      <a:pt x="290528" y="326898"/>
                      <a:pt x="297180" y="333550"/>
                      <a:pt x="297180" y="341757"/>
                    </a:cubicBezTo>
                    <a:cubicBezTo>
                      <a:pt x="297180" y="349964"/>
                      <a:pt x="290528" y="356616"/>
                      <a:pt x="282321" y="356616"/>
                    </a:cubicBezTo>
                    <a:lnTo>
                      <a:pt x="133731" y="356616"/>
                    </a:lnTo>
                    <a:cubicBezTo>
                      <a:pt x="125524" y="356616"/>
                      <a:pt x="118872" y="349964"/>
                      <a:pt x="118872" y="341757"/>
                    </a:cubicBezTo>
                    <a:cubicBezTo>
                      <a:pt x="118872" y="333550"/>
                      <a:pt x="125524" y="326898"/>
                      <a:pt x="133731" y="326898"/>
                    </a:cubicBezTo>
                    <a:lnTo>
                      <a:pt x="193167" y="326898"/>
                    </a:lnTo>
                    <a:close/>
                    <a:moveTo>
                      <a:pt x="89154" y="59436"/>
                    </a:moveTo>
                    <a:lnTo>
                      <a:pt x="178308" y="59436"/>
                    </a:lnTo>
                    <a:cubicBezTo>
                      <a:pt x="194721" y="59436"/>
                      <a:pt x="208026" y="72741"/>
                      <a:pt x="208026" y="89154"/>
                    </a:cubicBezTo>
                    <a:lnTo>
                      <a:pt x="208026" y="208026"/>
                    </a:lnTo>
                    <a:cubicBezTo>
                      <a:pt x="208026" y="224439"/>
                      <a:pt x="194721" y="237744"/>
                      <a:pt x="178308" y="237744"/>
                    </a:cubicBezTo>
                    <a:lnTo>
                      <a:pt x="89154" y="237744"/>
                    </a:lnTo>
                    <a:cubicBezTo>
                      <a:pt x="72741" y="237744"/>
                      <a:pt x="59436" y="224439"/>
                      <a:pt x="59436" y="208026"/>
                    </a:cubicBezTo>
                    <a:lnTo>
                      <a:pt x="59436" y="89154"/>
                    </a:lnTo>
                    <a:cubicBezTo>
                      <a:pt x="59436" y="72741"/>
                      <a:pt x="72741" y="59436"/>
                      <a:pt x="89154" y="59436"/>
                    </a:cubicBezTo>
                    <a:close/>
                    <a:moveTo>
                      <a:pt x="89154" y="89154"/>
                    </a:moveTo>
                    <a:lnTo>
                      <a:pt x="89154" y="208026"/>
                    </a:lnTo>
                    <a:lnTo>
                      <a:pt x="178308" y="208026"/>
                    </a:lnTo>
                    <a:lnTo>
                      <a:pt x="178308" y="89154"/>
                    </a:lnTo>
                    <a:lnTo>
                      <a:pt x="89154" y="89154"/>
                    </a:lnTo>
                    <a:close/>
                    <a:moveTo>
                      <a:pt x="252603" y="208026"/>
                    </a:moveTo>
                    <a:lnTo>
                      <a:pt x="341757" y="208026"/>
                    </a:lnTo>
                    <a:cubicBezTo>
                      <a:pt x="349964" y="208026"/>
                      <a:pt x="356616" y="214678"/>
                      <a:pt x="356616" y="222885"/>
                    </a:cubicBezTo>
                    <a:cubicBezTo>
                      <a:pt x="356616" y="231092"/>
                      <a:pt x="349964" y="237744"/>
                      <a:pt x="341757" y="237744"/>
                    </a:cubicBezTo>
                    <a:lnTo>
                      <a:pt x="252603" y="237744"/>
                    </a:lnTo>
                    <a:cubicBezTo>
                      <a:pt x="244396" y="237744"/>
                      <a:pt x="237744" y="231092"/>
                      <a:pt x="237744" y="222885"/>
                    </a:cubicBezTo>
                    <a:cubicBezTo>
                      <a:pt x="237744" y="214678"/>
                      <a:pt x="244396" y="208026"/>
                      <a:pt x="252603" y="208026"/>
                    </a:cubicBezTo>
                    <a:close/>
                  </a:path>
                </a:pathLst>
              </a:custGeom>
              <a:solidFill>
                <a:schemeClr val="accent2"/>
              </a:solidFill>
              <a:ln w="7293" cap="flat">
                <a:noFill/>
                <a:prstDash val="solid"/>
                <a:miter/>
              </a:ln>
            </p:spPr>
            <p:txBody>
              <a:bodyPr rtlCol="0" anchor="ctr"/>
              <a:lstStyle/>
              <a:p>
                <a:endParaRPr lang="en-US">
                  <a:solidFill>
                    <a:schemeClr val="tx2"/>
                  </a:solidFill>
                </a:endParaRPr>
              </a:p>
            </p:txBody>
          </p:sp>
          <p:sp>
            <p:nvSpPr>
              <p:cNvPr id="42" name="Freeform: Shape 41">
                <a:extLst>
                  <a:ext uri="{FF2B5EF4-FFF2-40B4-BE49-F238E27FC236}">
                    <a16:creationId xmlns:a16="http://schemas.microsoft.com/office/drawing/2014/main" id="{9D171DF0-7DD1-4C99-8546-C08DD252436D}"/>
                  </a:ext>
                </a:extLst>
              </p:cNvPr>
              <p:cNvSpPr/>
              <p:nvPr/>
            </p:nvSpPr>
            <p:spPr>
              <a:xfrm>
                <a:off x="3252425" y="5769865"/>
                <a:ext cx="118872" cy="118872"/>
              </a:xfrm>
              <a:custGeom>
                <a:avLst/>
                <a:gdLst>
                  <a:gd name="connsiteX0" fmla="*/ 29718 w 118872"/>
                  <a:gd name="connsiteY0" fmla="*/ 0 h 118872"/>
                  <a:gd name="connsiteX1" fmla="*/ 89154 w 118872"/>
                  <a:gd name="connsiteY1" fmla="*/ 0 h 118872"/>
                  <a:gd name="connsiteX2" fmla="*/ 118872 w 118872"/>
                  <a:gd name="connsiteY2" fmla="*/ 29718 h 118872"/>
                  <a:gd name="connsiteX3" fmla="*/ 118872 w 118872"/>
                  <a:gd name="connsiteY3" fmla="*/ 89154 h 118872"/>
                  <a:gd name="connsiteX4" fmla="*/ 89154 w 118872"/>
                  <a:gd name="connsiteY4" fmla="*/ 118872 h 118872"/>
                  <a:gd name="connsiteX5" fmla="*/ 29718 w 118872"/>
                  <a:gd name="connsiteY5" fmla="*/ 118872 h 118872"/>
                  <a:gd name="connsiteX6" fmla="*/ 0 w 118872"/>
                  <a:gd name="connsiteY6" fmla="*/ 89154 h 118872"/>
                  <a:gd name="connsiteX7" fmla="*/ 0 w 118872"/>
                  <a:gd name="connsiteY7" fmla="*/ 29718 h 118872"/>
                  <a:gd name="connsiteX8" fmla="*/ 29718 w 118872"/>
                  <a:gd name="connsiteY8" fmla="*/ 0 h 118872"/>
                  <a:gd name="connsiteX9" fmla="*/ 29718 w 118872"/>
                  <a:gd name="connsiteY9" fmla="*/ 29718 h 118872"/>
                  <a:gd name="connsiteX10" fmla="*/ 29718 w 118872"/>
                  <a:gd name="connsiteY10" fmla="*/ 89154 h 118872"/>
                  <a:gd name="connsiteX11" fmla="*/ 89154 w 118872"/>
                  <a:gd name="connsiteY11" fmla="*/ 89154 h 118872"/>
                  <a:gd name="connsiteX12" fmla="*/ 89154 w 118872"/>
                  <a:gd name="connsiteY12" fmla="*/ 29718 h 118872"/>
                  <a:gd name="connsiteX13" fmla="*/ 29718 w 118872"/>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872" h="118872">
                    <a:moveTo>
                      <a:pt x="29718" y="0"/>
                    </a:moveTo>
                    <a:lnTo>
                      <a:pt x="89154" y="0"/>
                    </a:lnTo>
                    <a:cubicBezTo>
                      <a:pt x="105567" y="0"/>
                      <a:pt x="118872" y="13305"/>
                      <a:pt x="118872" y="29718"/>
                    </a:cubicBezTo>
                    <a:lnTo>
                      <a:pt x="118872" y="89154"/>
                    </a:lnTo>
                    <a:cubicBezTo>
                      <a:pt x="118872" y="105567"/>
                      <a:pt x="105567" y="118872"/>
                      <a:pt x="89154" y="118872"/>
                    </a:cubicBezTo>
                    <a:lnTo>
                      <a:pt x="29718" y="118872"/>
                    </a:lnTo>
                    <a:cubicBezTo>
                      <a:pt x="13306" y="118872"/>
                      <a:pt x="0" y="105567"/>
                      <a:pt x="0" y="89154"/>
                    </a:cubicBezTo>
                    <a:lnTo>
                      <a:pt x="0" y="29718"/>
                    </a:lnTo>
                    <a:cubicBezTo>
                      <a:pt x="0" y="13305"/>
                      <a:pt x="13306" y="0"/>
                      <a:pt x="29718" y="0"/>
                    </a:cubicBezTo>
                    <a:close/>
                    <a:moveTo>
                      <a:pt x="29718" y="29718"/>
                    </a:moveTo>
                    <a:lnTo>
                      <a:pt x="29718" y="89154"/>
                    </a:lnTo>
                    <a:lnTo>
                      <a:pt x="89154" y="89154"/>
                    </a:lnTo>
                    <a:lnTo>
                      <a:pt x="89154" y="29718"/>
                    </a:lnTo>
                    <a:lnTo>
                      <a:pt x="29718" y="29718"/>
                    </a:lnTo>
                    <a:close/>
                  </a:path>
                </a:pathLst>
              </a:custGeom>
              <a:solidFill>
                <a:schemeClr val="accent1"/>
              </a:solidFill>
              <a:ln w="7293" cap="flat">
                <a:noFill/>
                <a:prstDash val="solid"/>
                <a:miter/>
              </a:ln>
            </p:spPr>
            <p:txBody>
              <a:bodyPr rtlCol="0" anchor="ctr"/>
              <a:lstStyle/>
              <a:p>
                <a:endParaRPr lang="en-US">
                  <a:solidFill>
                    <a:schemeClr val="tx2"/>
                  </a:solidFill>
                </a:endParaRPr>
              </a:p>
            </p:txBody>
          </p:sp>
        </p:grpSp>
        <p:grpSp>
          <p:nvGrpSpPr>
            <p:cNvPr id="52" name="Group 51">
              <a:extLst>
                <a:ext uri="{FF2B5EF4-FFF2-40B4-BE49-F238E27FC236}">
                  <a16:creationId xmlns:a16="http://schemas.microsoft.com/office/drawing/2014/main" id="{C57A0A1B-8C2D-428F-B23A-5D7144242225}"/>
                </a:ext>
              </a:extLst>
            </p:cNvPr>
            <p:cNvGrpSpPr/>
            <p:nvPr/>
          </p:nvGrpSpPr>
          <p:grpSpPr>
            <a:xfrm>
              <a:off x="3176198" y="3283887"/>
              <a:ext cx="8486458" cy="2234686"/>
              <a:chOff x="2641261" y="3283887"/>
              <a:chExt cx="2130552" cy="2234686"/>
            </a:xfrm>
          </p:grpSpPr>
          <p:cxnSp>
            <p:nvCxnSpPr>
              <p:cNvPr id="44" name="Straight Connector 43">
                <a:extLst>
                  <a:ext uri="{FF2B5EF4-FFF2-40B4-BE49-F238E27FC236}">
                    <a16:creationId xmlns:a16="http://schemas.microsoft.com/office/drawing/2014/main" id="{D5E3F95F-2DC8-40AF-8809-BA8D624CCDC7}"/>
                  </a:ext>
                </a:extLst>
              </p:cNvPr>
              <p:cNvCxnSpPr>
                <a:cxnSpLocks/>
              </p:cNvCxnSpPr>
              <p:nvPr/>
            </p:nvCxnSpPr>
            <p:spPr>
              <a:xfrm flipH="1">
                <a:off x="2641261" y="3283887"/>
                <a:ext cx="2130552" cy="0"/>
              </a:xfrm>
              <a:prstGeom prst="line">
                <a:avLst/>
              </a:prstGeom>
              <a:ln w="3175" cap="flat" cmpd="sng" algn="ctr">
                <a:solidFill>
                  <a:schemeClr val="tx2">
                    <a:lumMod val="40000"/>
                    <a:lumOff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47233B7-565B-410E-8A75-C27FE507CF0C}"/>
                  </a:ext>
                </a:extLst>
              </p:cNvPr>
              <p:cNvCxnSpPr>
                <a:cxnSpLocks/>
              </p:cNvCxnSpPr>
              <p:nvPr/>
            </p:nvCxnSpPr>
            <p:spPr>
              <a:xfrm flipH="1">
                <a:off x="2641261" y="4059929"/>
                <a:ext cx="2130552" cy="0"/>
              </a:xfrm>
              <a:prstGeom prst="line">
                <a:avLst/>
              </a:prstGeom>
              <a:ln w="3175" cap="flat" cmpd="sng" algn="ctr">
                <a:solidFill>
                  <a:schemeClr val="tx2">
                    <a:lumMod val="40000"/>
                    <a:lumOff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B9ABD2C-29BC-4A23-8081-8198BECFF834}"/>
                  </a:ext>
                </a:extLst>
              </p:cNvPr>
              <p:cNvCxnSpPr>
                <a:cxnSpLocks/>
              </p:cNvCxnSpPr>
              <p:nvPr/>
            </p:nvCxnSpPr>
            <p:spPr>
              <a:xfrm flipH="1">
                <a:off x="2641261" y="4789251"/>
                <a:ext cx="2130552" cy="0"/>
              </a:xfrm>
              <a:prstGeom prst="line">
                <a:avLst/>
              </a:prstGeom>
              <a:ln w="3175" cap="flat" cmpd="sng" algn="ctr">
                <a:solidFill>
                  <a:schemeClr val="tx2">
                    <a:lumMod val="40000"/>
                    <a:lumOff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2815772-68F2-44F0-AB95-0F05D9794959}"/>
                  </a:ext>
                </a:extLst>
              </p:cNvPr>
              <p:cNvCxnSpPr>
                <a:cxnSpLocks/>
              </p:cNvCxnSpPr>
              <p:nvPr/>
            </p:nvCxnSpPr>
            <p:spPr>
              <a:xfrm flipH="1">
                <a:off x="2641261" y="5518573"/>
                <a:ext cx="2130552" cy="0"/>
              </a:xfrm>
              <a:prstGeom prst="line">
                <a:avLst/>
              </a:prstGeom>
              <a:ln w="3175" cap="flat" cmpd="sng" algn="ctr">
                <a:solidFill>
                  <a:schemeClr val="tx2">
                    <a:lumMod val="40000"/>
                    <a:lumOff val="6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0" name="Text Placeholder 33">
              <a:extLst>
                <a:ext uri="{FF2B5EF4-FFF2-40B4-BE49-F238E27FC236}">
                  <a16:creationId xmlns:a16="http://schemas.microsoft.com/office/drawing/2014/main" id="{722F7A74-DB00-4165-A911-7015A2A518AD}"/>
                </a:ext>
              </a:extLst>
            </p:cNvPr>
            <p:cNvSpPr txBox="1">
              <a:spLocks/>
            </p:cNvSpPr>
            <p:nvPr/>
          </p:nvSpPr>
          <p:spPr>
            <a:xfrm>
              <a:off x="3176198" y="1879582"/>
              <a:ext cx="3001644" cy="548613"/>
            </a:xfrm>
            <a:prstGeom prst="rect">
              <a:avLst/>
            </a:prstGeom>
            <a:solidFill>
              <a:schemeClr val="accent1"/>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lgn="ctr">
                <a:defRPr/>
              </a:pPr>
              <a:r>
                <a:rPr lang="en-US" sz="1800">
                  <a:solidFill>
                    <a:schemeClr val="bg1"/>
                  </a:solidFill>
                </a:rPr>
                <a:t>Job skill categories</a:t>
              </a:r>
            </a:p>
          </p:txBody>
        </p:sp>
        <p:sp>
          <p:nvSpPr>
            <p:cNvPr id="53" name="Text Placeholder 33">
              <a:extLst>
                <a:ext uri="{FF2B5EF4-FFF2-40B4-BE49-F238E27FC236}">
                  <a16:creationId xmlns:a16="http://schemas.microsoft.com/office/drawing/2014/main" id="{91497CBD-35F6-4E79-9B63-ADFC1EDC68C4}"/>
                </a:ext>
              </a:extLst>
            </p:cNvPr>
            <p:cNvSpPr txBox="1">
              <a:spLocks/>
            </p:cNvSpPr>
            <p:nvPr/>
          </p:nvSpPr>
          <p:spPr>
            <a:xfrm>
              <a:off x="6607154" y="1879582"/>
              <a:ext cx="2311612" cy="548613"/>
            </a:xfrm>
            <a:prstGeom prst="rect">
              <a:avLst/>
            </a:prstGeom>
            <a:solidFill>
              <a:schemeClr val="accent1"/>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lgn="ctr">
                <a:defRPr/>
              </a:pPr>
              <a:r>
                <a:rPr lang="en-US" sz="1800">
                  <a:solidFill>
                    <a:schemeClr val="bg1"/>
                  </a:solidFill>
                </a:rPr>
                <a:t>2002-2016</a:t>
              </a:r>
            </a:p>
          </p:txBody>
        </p:sp>
        <p:sp>
          <p:nvSpPr>
            <p:cNvPr id="54" name="Text Placeholder 33">
              <a:extLst>
                <a:ext uri="{FF2B5EF4-FFF2-40B4-BE49-F238E27FC236}">
                  <a16:creationId xmlns:a16="http://schemas.microsoft.com/office/drawing/2014/main" id="{7A569FD9-2F78-4F44-BA3C-43D56F0C1D5F}"/>
                </a:ext>
              </a:extLst>
            </p:cNvPr>
            <p:cNvSpPr txBox="1">
              <a:spLocks/>
            </p:cNvSpPr>
            <p:nvPr/>
          </p:nvSpPr>
          <p:spPr>
            <a:xfrm>
              <a:off x="9348079" y="1879582"/>
              <a:ext cx="2311612" cy="548613"/>
            </a:xfrm>
            <a:prstGeom prst="rect">
              <a:avLst/>
            </a:prstGeom>
            <a:solidFill>
              <a:schemeClr val="accent1"/>
            </a:solidFill>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lgn="ctr">
                <a:defRPr/>
              </a:pPr>
              <a:r>
                <a:rPr lang="en-US" sz="1800">
                  <a:solidFill>
                    <a:schemeClr val="bg1"/>
                  </a:solidFill>
                </a:rPr>
                <a:t>2016-2030</a:t>
              </a:r>
            </a:p>
          </p:txBody>
        </p:sp>
        <p:sp>
          <p:nvSpPr>
            <p:cNvPr id="55" name="Text Placeholder 33">
              <a:extLst>
                <a:ext uri="{FF2B5EF4-FFF2-40B4-BE49-F238E27FC236}">
                  <a16:creationId xmlns:a16="http://schemas.microsoft.com/office/drawing/2014/main" id="{934C82BD-7293-47E8-ACFF-E5BF8D0B09D4}"/>
                </a:ext>
              </a:extLst>
            </p:cNvPr>
            <p:cNvSpPr txBox="1">
              <a:spLocks/>
            </p:cNvSpPr>
            <p:nvPr/>
          </p:nvSpPr>
          <p:spPr>
            <a:xfrm>
              <a:off x="7708642" y="2734560"/>
              <a:ext cx="563562"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buClr>
                  <a:srgbClr val="000000"/>
                </a:buClr>
                <a:defRPr/>
              </a:pPr>
              <a:r>
                <a:rPr lang="en-US" sz="1600"/>
                <a:t>3%</a:t>
              </a:r>
            </a:p>
          </p:txBody>
        </p:sp>
        <p:sp>
          <p:nvSpPr>
            <p:cNvPr id="56" name="Text Placeholder 33">
              <a:extLst>
                <a:ext uri="{FF2B5EF4-FFF2-40B4-BE49-F238E27FC236}">
                  <a16:creationId xmlns:a16="http://schemas.microsoft.com/office/drawing/2014/main" id="{D1BC1EDE-ED84-4D39-9BED-1B1EF0E77FCC}"/>
                </a:ext>
              </a:extLst>
            </p:cNvPr>
            <p:cNvSpPr txBox="1">
              <a:spLocks/>
            </p:cNvSpPr>
            <p:nvPr/>
          </p:nvSpPr>
          <p:spPr>
            <a:xfrm>
              <a:off x="10467477" y="2734560"/>
              <a:ext cx="563562"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buClr>
                  <a:srgbClr val="000000"/>
                </a:buClr>
                <a:defRPr/>
              </a:pPr>
              <a:r>
                <a:rPr lang="en-US" sz="1600"/>
                <a:t>11%</a:t>
              </a:r>
            </a:p>
          </p:txBody>
        </p:sp>
        <p:sp>
          <p:nvSpPr>
            <p:cNvPr id="59" name="Text Placeholder 33">
              <a:extLst>
                <a:ext uri="{FF2B5EF4-FFF2-40B4-BE49-F238E27FC236}">
                  <a16:creationId xmlns:a16="http://schemas.microsoft.com/office/drawing/2014/main" id="{7AC42454-6978-4587-8B97-8781D1E2E65E}"/>
                </a:ext>
              </a:extLst>
            </p:cNvPr>
            <p:cNvSpPr txBox="1">
              <a:spLocks/>
            </p:cNvSpPr>
            <p:nvPr/>
          </p:nvSpPr>
          <p:spPr>
            <a:xfrm>
              <a:off x="7708642" y="3487242"/>
              <a:ext cx="563562"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buClr>
                  <a:srgbClr val="000000"/>
                </a:buClr>
                <a:defRPr/>
              </a:pPr>
              <a:r>
                <a:rPr lang="en-US" sz="1600"/>
                <a:t>1%</a:t>
              </a:r>
            </a:p>
          </p:txBody>
        </p:sp>
        <p:sp>
          <p:nvSpPr>
            <p:cNvPr id="60" name="Text Placeholder 33">
              <a:extLst>
                <a:ext uri="{FF2B5EF4-FFF2-40B4-BE49-F238E27FC236}">
                  <a16:creationId xmlns:a16="http://schemas.microsoft.com/office/drawing/2014/main" id="{6B4C21FF-F8CE-4FAC-B167-4D7BED6C399C}"/>
                </a:ext>
              </a:extLst>
            </p:cNvPr>
            <p:cNvSpPr txBox="1">
              <a:spLocks/>
            </p:cNvSpPr>
            <p:nvPr/>
          </p:nvSpPr>
          <p:spPr>
            <a:xfrm>
              <a:off x="10467477" y="3487242"/>
              <a:ext cx="563562"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buClr>
                  <a:srgbClr val="000000"/>
                </a:buClr>
                <a:defRPr/>
              </a:pPr>
              <a:r>
                <a:rPr lang="en-US" sz="1600"/>
                <a:t>14%</a:t>
              </a:r>
            </a:p>
          </p:txBody>
        </p:sp>
        <p:sp>
          <p:nvSpPr>
            <p:cNvPr id="62" name="Text Placeholder 33">
              <a:extLst>
                <a:ext uri="{FF2B5EF4-FFF2-40B4-BE49-F238E27FC236}">
                  <a16:creationId xmlns:a16="http://schemas.microsoft.com/office/drawing/2014/main" id="{1F1E6C89-9FE8-4356-B39D-370BD5EEEA42}"/>
                </a:ext>
              </a:extLst>
            </p:cNvPr>
            <p:cNvSpPr txBox="1">
              <a:spLocks/>
            </p:cNvSpPr>
            <p:nvPr/>
          </p:nvSpPr>
          <p:spPr>
            <a:xfrm>
              <a:off x="7708642" y="4239924"/>
              <a:ext cx="563562"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buClr>
                  <a:srgbClr val="000000"/>
                </a:buClr>
                <a:defRPr/>
              </a:pPr>
              <a:r>
                <a:rPr lang="en-US" sz="1600"/>
                <a:t>9%</a:t>
              </a:r>
            </a:p>
          </p:txBody>
        </p:sp>
        <p:sp>
          <p:nvSpPr>
            <p:cNvPr id="63" name="Text Placeholder 33">
              <a:extLst>
                <a:ext uri="{FF2B5EF4-FFF2-40B4-BE49-F238E27FC236}">
                  <a16:creationId xmlns:a16="http://schemas.microsoft.com/office/drawing/2014/main" id="{A7111911-3AF2-4BEF-A634-9086C19E2368}"/>
                </a:ext>
              </a:extLst>
            </p:cNvPr>
            <p:cNvSpPr txBox="1">
              <a:spLocks/>
            </p:cNvSpPr>
            <p:nvPr/>
          </p:nvSpPr>
          <p:spPr>
            <a:xfrm>
              <a:off x="10467477" y="4239924"/>
              <a:ext cx="563562"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buClr>
                  <a:srgbClr val="000000"/>
                </a:buClr>
                <a:defRPr/>
              </a:pPr>
              <a:r>
                <a:rPr lang="en-US" sz="1600"/>
                <a:t>9%</a:t>
              </a:r>
            </a:p>
          </p:txBody>
        </p:sp>
        <p:sp>
          <p:nvSpPr>
            <p:cNvPr id="65" name="Text Placeholder 33">
              <a:extLst>
                <a:ext uri="{FF2B5EF4-FFF2-40B4-BE49-F238E27FC236}">
                  <a16:creationId xmlns:a16="http://schemas.microsoft.com/office/drawing/2014/main" id="{F2B1724B-77AA-4037-B3E9-BE3BA83E4E95}"/>
                </a:ext>
              </a:extLst>
            </p:cNvPr>
            <p:cNvSpPr txBox="1">
              <a:spLocks/>
            </p:cNvSpPr>
            <p:nvPr/>
          </p:nvSpPr>
          <p:spPr>
            <a:xfrm>
              <a:off x="7708642" y="4969246"/>
              <a:ext cx="563562"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buClr>
                  <a:srgbClr val="000000"/>
                </a:buClr>
                <a:defRPr/>
              </a:pPr>
              <a:r>
                <a:rPr lang="en-US" sz="1600"/>
                <a:t>13%</a:t>
              </a:r>
            </a:p>
          </p:txBody>
        </p:sp>
        <p:sp>
          <p:nvSpPr>
            <p:cNvPr id="66" name="Text Placeholder 33">
              <a:extLst>
                <a:ext uri="{FF2B5EF4-FFF2-40B4-BE49-F238E27FC236}">
                  <a16:creationId xmlns:a16="http://schemas.microsoft.com/office/drawing/2014/main" id="{F3C54ACF-BFEA-4069-9231-67572FB5D502}"/>
                </a:ext>
              </a:extLst>
            </p:cNvPr>
            <p:cNvSpPr txBox="1">
              <a:spLocks/>
            </p:cNvSpPr>
            <p:nvPr/>
          </p:nvSpPr>
          <p:spPr>
            <a:xfrm>
              <a:off x="10467477" y="4969246"/>
              <a:ext cx="563562"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buClr>
                  <a:srgbClr val="000000"/>
                </a:buClr>
                <a:defRPr/>
              </a:pPr>
              <a:r>
                <a:rPr lang="en-US" sz="1600"/>
                <a:t>26%</a:t>
              </a:r>
            </a:p>
          </p:txBody>
        </p:sp>
        <p:sp>
          <p:nvSpPr>
            <p:cNvPr id="68" name="Text Placeholder 33">
              <a:extLst>
                <a:ext uri="{FF2B5EF4-FFF2-40B4-BE49-F238E27FC236}">
                  <a16:creationId xmlns:a16="http://schemas.microsoft.com/office/drawing/2014/main" id="{D417DFDF-D035-4B0F-A617-A4D122796A4E}"/>
                </a:ext>
              </a:extLst>
            </p:cNvPr>
            <p:cNvSpPr txBox="1">
              <a:spLocks/>
            </p:cNvSpPr>
            <p:nvPr/>
          </p:nvSpPr>
          <p:spPr>
            <a:xfrm>
              <a:off x="7708642" y="5698571"/>
              <a:ext cx="563562"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buClr>
                  <a:srgbClr val="000000"/>
                </a:buClr>
                <a:defRPr/>
              </a:pPr>
              <a:r>
                <a:rPr lang="en-US" sz="1600"/>
                <a:t>27%</a:t>
              </a:r>
            </a:p>
          </p:txBody>
        </p:sp>
        <p:sp>
          <p:nvSpPr>
            <p:cNvPr id="69" name="Text Placeholder 33">
              <a:extLst>
                <a:ext uri="{FF2B5EF4-FFF2-40B4-BE49-F238E27FC236}">
                  <a16:creationId xmlns:a16="http://schemas.microsoft.com/office/drawing/2014/main" id="{61638D97-5EA8-43A9-AFAD-2BDF3993360C}"/>
                </a:ext>
              </a:extLst>
            </p:cNvPr>
            <p:cNvSpPr txBox="1">
              <a:spLocks/>
            </p:cNvSpPr>
            <p:nvPr/>
          </p:nvSpPr>
          <p:spPr>
            <a:xfrm>
              <a:off x="10467477" y="5698571"/>
              <a:ext cx="563562" cy="369332"/>
            </a:xfrm>
            <a:prstGeom prst="rect">
              <a:avLst/>
            </a:prstGeom>
            <a:noFill/>
          </p:spPr>
          <p:txBody>
            <a:bodyPr vert="horz" lIns="0" tIns="0" rIns="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00000"/>
                </a:lnSpc>
                <a:spcBef>
                  <a:spcPts val="0"/>
                </a:spcBef>
                <a:buClr>
                  <a:srgbClr val="000000"/>
                </a:buClr>
                <a:defRPr/>
              </a:pPr>
              <a:r>
                <a:rPr lang="en-US" sz="1600"/>
                <a:t>60%</a:t>
              </a:r>
            </a:p>
          </p:txBody>
        </p:sp>
        <p:sp>
          <p:nvSpPr>
            <p:cNvPr id="2" name="Isosceles Triangle 1">
              <a:extLst>
                <a:ext uri="{FF2B5EF4-FFF2-40B4-BE49-F238E27FC236}">
                  <a16:creationId xmlns:a16="http://schemas.microsoft.com/office/drawing/2014/main" id="{DEB23992-E192-4DC2-8B52-6A6D85D42F81}"/>
                </a:ext>
              </a:extLst>
            </p:cNvPr>
            <p:cNvSpPr/>
            <p:nvPr/>
          </p:nvSpPr>
          <p:spPr>
            <a:xfrm>
              <a:off x="7289542" y="2817401"/>
              <a:ext cx="419100" cy="19183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48" name="Isosceles Triangle 47">
              <a:extLst>
                <a:ext uri="{FF2B5EF4-FFF2-40B4-BE49-F238E27FC236}">
                  <a16:creationId xmlns:a16="http://schemas.microsoft.com/office/drawing/2014/main" id="{5713E07F-35B8-4FE1-B12D-CA6A71C83782}"/>
                </a:ext>
              </a:extLst>
            </p:cNvPr>
            <p:cNvSpPr/>
            <p:nvPr/>
          </p:nvSpPr>
          <p:spPr>
            <a:xfrm>
              <a:off x="7289542" y="3574113"/>
              <a:ext cx="419100" cy="19183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49" name="Isosceles Triangle 48">
              <a:extLst>
                <a:ext uri="{FF2B5EF4-FFF2-40B4-BE49-F238E27FC236}">
                  <a16:creationId xmlns:a16="http://schemas.microsoft.com/office/drawing/2014/main" id="{A7817030-03F0-4622-8B7E-AF5D2D8D71AA}"/>
                </a:ext>
              </a:extLst>
            </p:cNvPr>
            <p:cNvSpPr/>
            <p:nvPr/>
          </p:nvSpPr>
          <p:spPr>
            <a:xfrm>
              <a:off x="7289542" y="4326954"/>
              <a:ext cx="419100" cy="19183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50" name="Isosceles Triangle 49">
              <a:extLst>
                <a:ext uri="{FF2B5EF4-FFF2-40B4-BE49-F238E27FC236}">
                  <a16:creationId xmlns:a16="http://schemas.microsoft.com/office/drawing/2014/main" id="{A1D01373-47D3-4001-9E81-AD305AA17C4C}"/>
                </a:ext>
              </a:extLst>
            </p:cNvPr>
            <p:cNvSpPr/>
            <p:nvPr/>
          </p:nvSpPr>
          <p:spPr>
            <a:xfrm>
              <a:off x="7289542" y="5057995"/>
              <a:ext cx="419100" cy="19183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51" name="Isosceles Triangle 50">
              <a:extLst>
                <a:ext uri="{FF2B5EF4-FFF2-40B4-BE49-F238E27FC236}">
                  <a16:creationId xmlns:a16="http://schemas.microsoft.com/office/drawing/2014/main" id="{987F6D22-39B1-4FD7-87CB-02D92C559A46}"/>
                </a:ext>
              </a:extLst>
            </p:cNvPr>
            <p:cNvSpPr/>
            <p:nvPr/>
          </p:nvSpPr>
          <p:spPr>
            <a:xfrm>
              <a:off x="7289542" y="5781458"/>
              <a:ext cx="419100" cy="19183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57" name="Isosceles Triangle 56">
              <a:extLst>
                <a:ext uri="{FF2B5EF4-FFF2-40B4-BE49-F238E27FC236}">
                  <a16:creationId xmlns:a16="http://schemas.microsoft.com/office/drawing/2014/main" id="{894BFD31-FA90-4C6F-9447-161B09C74D3C}"/>
                </a:ext>
              </a:extLst>
            </p:cNvPr>
            <p:cNvSpPr/>
            <p:nvPr/>
          </p:nvSpPr>
          <p:spPr>
            <a:xfrm flipV="1">
              <a:off x="10028900" y="2817401"/>
              <a:ext cx="419100" cy="191834"/>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58" name="Isosceles Triangle 57">
              <a:extLst>
                <a:ext uri="{FF2B5EF4-FFF2-40B4-BE49-F238E27FC236}">
                  <a16:creationId xmlns:a16="http://schemas.microsoft.com/office/drawing/2014/main" id="{719AD123-3192-4702-B16C-E34FFAC038FC}"/>
                </a:ext>
              </a:extLst>
            </p:cNvPr>
            <p:cNvSpPr/>
            <p:nvPr/>
          </p:nvSpPr>
          <p:spPr>
            <a:xfrm flipV="1">
              <a:off x="10028900" y="3574113"/>
              <a:ext cx="419100" cy="191834"/>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61" name="Isosceles Triangle 60">
              <a:extLst>
                <a:ext uri="{FF2B5EF4-FFF2-40B4-BE49-F238E27FC236}">
                  <a16:creationId xmlns:a16="http://schemas.microsoft.com/office/drawing/2014/main" id="{9485F481-A02F-4F4F-B74F-658FABE0F606}"/>
                </a:ext>
              </a:extLst>
            </p:cNvPr>
            <p:cNvSpPr/>
            <p:nvPr/>
          </p:nvSpPr>
          <p:spPr>
            <a:xfrm>
              <a:off x="10028900" y="4326954"/>
              <a:ext cx="419100" cy="19183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64" name="Isosceles Triangle 63">
              <a:extLst>
                <a:ext uri="{FF2B5EF4-FFF2-40B4-BE49-F238E27FC236}">
                  <a16:creationId xmlns:a16="http://schemas.microsoft.com/office/drawing/2014/main" id="{6DBC2C28-DBFE-4F18-BE05-1C4EB2070C4F}"/>
                </a:ext>
              </a:extLst>
            </p:cNvPr>
            <p:cNvSpPr/>
            <p:nvPr/>
          </p:nvSpPr>
          <p:spPr>
            <a:xfrm>
              <a:off x="10028900" y="5057995"/>
              <a:ext cx="419100" cy="19183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67" name="Isosceles Triangle 66">
              <a:extLst>
                <a:ext uri="{FF2B5EF4-FFF2-40B4-BE49-F238E27FC236}">
                  <a16:creationId xmlns:a16="http://schemas.microsoft.com/office/drawing/2014/main" id="{0F6E0BDE-8B33-4B99-97DF-4171F7DB1158}"/>
                </a:ext>
              </a:extLst>
            </p:cNvPr>
            <p:cNvSpPr/>
            <p:nvPr/>
          </p:nvSpPr>
          <p:spPr>
            <a:xfrm>
              <a:off x="10028900" y="5781458"/>
              <a:ext cx="419100" cy="19183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grpSp>
      <p:sp>
        <p:nvSpPr>
          <p:cNvPr id="70" name="Rectangle 69">
            <a:extLst>
              <a:ext uri="{FF2B5EF4-FFF2-40B4-BE49-F238E27FC236}">
                <a16:creationId xmlns:a16="http://schemas.microsoft.com/office/drawing/2014/main" id="{90DC659F-04B3-4F5D-A7D2-182738B8C54A}"/>
              </a:ext>
            </a:extLst>
          </p:cNvPr>
          <p:cNvSpPr/>
          <p:nvPr/>
        </p:nvSpPr>
        <p:spPr>
          <a:xfrm>
            <a:off x="1943113" y="1303174"/>
            <a:ext cx="3832844" cy="369332"/>
          </a:xfrm>
          <a:prstGeom prst="rect">
            <a:avLst/>
          </a:prstGeom>
        </p:spPr>
        <p:txBody>
          <a:bodyPr wrap="none" lIns="0">
            <a:spAutoFit/>
          </a:bodyPr>
          <a:lstStyle/>
          <a:p>
            <a:r>
              <a:rPr lang="en-US">
                <a:solidFill>
                  <a:schemeClr val="accent1"/>
                </a:solidFill>
              </a:rPr>
              <a:t>A Changed but Expanded Workforce</a:t>
            </a:r>
          </a:p>
        </p:txBody>
      </p:sp>
      <p:sp>
        <p:nvSpPr>
          <p:cNvPr id="6" name="Text Placeholder 5">
            <a:extLst>
              <a:ext uri="{FF2B5EF4-FFF2-40B4-BE49-F238E27FC236}">
                <a16:creationId xmlns:a16="http://schemas.microsoft.com/office/drawing/2014/main" id="{6DBE8A04-8EB1-46CA-B134-015856F3B58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63424880"/>
      </p:ext>
    </p:extLst>
  </p:cSld>
  <p:clrMapOvr>
    <a:masterClrMapping/>
  </p:clrMapOvr>
</p:sld>
</file>

<file path=ppt/theme/theme1.xml><?xml version="1.0" encoding="utf-8"?>
<a:theme xmlns:a="http://schemas.openxmlformats.org/drawingml/2006/main" name="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2.xml><?xml version="1.0" encoding="utf-8"?>
<a:theme xmlns:a="http://schemas.openxmlformats.org/drawingml/2006/main" name="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3.xml><?xml version="1.0" encoding="utf-8"?>
<a:theme xmlns:a="http://schemas.openxmlformats.org/drawingml/2006/main" name="1_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4.xml><?xml version="1.0" encoding="utf-8"?>
<a:theme xmlns:a="http://schemas.openxmlformats.org/drawingml/2006/main" name="2_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5.xml><?xml version="1.0" encoding="utf-8"?>
<a:theme xmlns:a="http://schemas.openxmlformats.org/drawingml/2006/main" name="3_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6.xml><?xml version="1.0" encoding="utf-8"?>
<a:theme xmlns:a="http://schemas.openxmlformats.org/drawingml/2006/main" name="4_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7.xml><?xml version="1.0" encoding="utf-8"?>
<a:theme xmlns:a="http://schemas.openxmlformats.org/drawingml/2006/main" name="5_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ABF5DC1735584DBBF9619D005968FA" ma:contentTypeVersion="16" ma:contentTypeDescription="Create a new document." ma:contentTypeScope="" ma:versionID="fd7b443376a185737421008984e4be39">
  <xsd:schema xmlns:xsd="http://www.w3.org/2001/XMLSchema" xmlns:xs="http://www.w3.org/2001/XMLSchema" xmlns:p="http://schemas.microsoft.com/office/2006/metadata/properties" xmlns:ns3="1ec11599-0b33-4d4c-84f8-47a69cdf7449" xmlns:ns4="321b3e07-42ac-4c86-a60d-4294cb1f8399" targetNamespace="http://schemas.microsoft.com/office/2006/metadata/properties" ma:root="true" ma:fieldsID="7572723328f49b3304ba3b7038b2eac6" ns3:_="" ns4:_="">
    <xsd:import namespace="1ec11599-0b33-4d4c-84f8-47a69cdf7449"/>
    <xsd:import namespace="321b3e07-42ac-4c86-a60d-4294cb1f8399"/>
    <xsd:element name="properties">
      <xsd:complexType>
        <xsd:sequence>
          <xsd:element name="documentManagement">
            <xsd:complexType>
              <xsd:all>
                <xsd:element ref="ns3:MediaServiceMetadata" minOccurs="0"/>
                <xsd:element ref="ns3:MediaServiceFastMetadata" minOccurs="0"/>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c11599-0b33-4d4c-84f8-47a69cdf74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igrationWizId" ma:index="10" nillable="true" ma:displayName="MigrationWizId" ma:internalName="MigrationWizId">
      <xsd:simpleType>
        <xsd:restriction base="dms:Text"/>
      </xsd:simpleType>
    </xsd:element>
    <xsd:element name="MigrationWizIdPermissions" ma:index="11" nillable="true" ma:displayName="MigrationWizIdPermissions" ma:internalName="MigrationWizIdPermissions">
      <xsd:simpleType>
        <xsd:restriction base="dms:Text"/>
      </xsd:simpleType>
    </xsd:element>
    <xsd:element name="MigrationWizIdPermissionLevels" ma:index="12" nillable="true" ma:displayName="MigrationWizIdPermissionLevels" ma:internalName="MigrationWizIdPermissionLevels">
      <xsd:simpleType>
        <xsd:restriction base="dms:Text"/>
      </xsd:simpleType>
    </xsd:element>
    <xsd:element name="MigrationWizIdDocumentLibraryPermissions" ma:index="13" nillable="true" ma:displayName="MigrationWizIdDocumentLibraryPermissions" ma:internalName="MigrationWizIdDocumentLibraryPermissions">
      <xsd:simpleType>
        <xsd:restriction base="dms:Text"/>
      </xsd:simpleType>
    </xsd:element>
    <xsd:element name="MigrationWizIdSecurityGroups" ma:index="14" nillable="true" ma:displayName="MigrationWizIdSecurityGroups" ma:internalName="MigrationWizIdSecurityGroups">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Tags" ma:index="19" nillable="true" ma:displayName="Tags"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1b3e07-42ac-4c86-a60d-4294cb1f839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igrationWizIdDocumentLibraryPermissions xmlns="1ec11599-0b33-4d4c-84f8-47a69cdf7449" xsi:nil="true"/>
    <MigrationWizIdSecurityGroups xmlns="1ec11599-0b33-4d4c-84f8-47a69cdf7449" xsi:nil="true"/>
    <MigrationWizIdPermissionLevels xmlns="1ec11599-0b33-4d4c-84f8-47a69cdf7449" xsi:nil="true"/>
    <MigrationWizId xmlns="1ec11599-0b33-4d4c-84f8-47a69cdf7449" xsi:nil="true"/>
    <MigrationWizIdPermissions xmlns="1ec11599-0b33-4d4c-84f8-47a69cdf7449" xsi:nil="true"/>
  </documentManagement>
</p:properties>
</file>

<file path=customXml/itemProps1.xml><?xml version="1.0" encoding="utf-8"?>
<ds:datastoreItem xmlns:ds="http://schemas.openxmlformats.org/officeDocument/2006/customXml" ds:itemID="{8F5E3543-5FE0-45AE-9FF0-47AC3B2FBE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c11599-0b33-4d4c-84f8-47a69cdf7449"/>
    <ds:schemaRef ds:uri="321b3e07-42ac-4c86-a60d-4294cb1f83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AE2E68-3054-48D5-88E1-6A850E33B1D7}">
  <ds:schemaRefs>
    <ds:schemaRef ds:uri="http://schemas.microsoft.com/sharepoint/v3/contenttype/forms"/>
  </ds:schemaRefs>
</ds:datastoreItem>
</file>

<file path=customXml/itemProps3.xml><?xml version="1.0" encoding="utf-8"?>
<ds:datastoreItem xmlns:ds="http://schemas.openxmlformats.org/officeDocument/2006/customXml" ds:itemID="{1C3FD90D-7D61-49FE-AC69-F5A148358A4D}">
  <ds:schemaRefs>
    <ds:schemaRef ds:uri="http://schemas.microsoft.com/office/2006/metadata/properties"/>
    <ds:schemaRef ds:uri="http://schemas.microsoft.com/office/infopath/2007/PartnerControls"/>
    <ds:schemaRef ds:uri="1ec11599-0b33-4d4c-84f8-47a69cdf7449"/>
  </ds:schemaRefs>
</ds:datastoreItem>
</file>

<file path=docProps/app.xml><?xml version="1.0" encoding="utf-8"?>
<Properties xmlns="http://schemas.openxmlformats.org/officeDocument/2006/extended-properties" xmlns:vt="http://schemas.openxmlformats.org/officeDocument/2006/docPropsVTypes">
  <TotalTime>7</TotalTime>
  <Words>1988</Words>
  <Application>Microsoft Office PowerPoint</Application>
  <PresentationFormat>Widescreen</PresentationFormat>
  <Paragraphs>336</Paragraphs>
  <Slides>24</Slides>
  <Notes>20</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24</vt:i4>
      </vt:variant>
    </vt:vector>
  </HeadingPairs>
  <TitlesOfParts>
    <vt:vector size="35" baseType="lpstr">
      <vt:lpstr>Arial</vt:lpstr>
      <vt:lpstr>Calibri</vt:lpstr>
      <vt:lpstr>Lucida Grande</vt:lpstr>
      <vt:lpstr>Verdana</vt:lpstr>
      <vt:lpstr>Presentation Layouts</vt:lpstr>
      <vt:lpstr>Publication Layouts</vt:lpstr>
      <vt:lpstr>1_Publication Layouts</vt:lpstr>
      <vt:lpstr>2_Publication Layouts</vt:lpstr>
      <vt:lpstr>3_Publication Layouts</vt:lpstr>
      <vt:lpstr>4_Publication Layouts</vt:lpstr>
      <vt:lpstr>5_Publication Layouts</vt:lpstr>
      <vt:lpstr>Academy Alliance </vt:lpstr>
      <vt:lpstr>PowerPoint Presentation</vt:lpstr>
      <vt:lpstr>About UiPath</vt:lpstr>
      <vt:lpstr>PowerPoint Presentation</vt:lpstr>
      <vt:lpstr>PowerPoint Presentation</vt:lpstr>
      <vt:lpstr>Workforce Education</vt:lpstr>
      <vt:lpstr>'Automation First' Companies Will Win Their Markets</vt:lpstr>
      <vt:lpstr>PowerPoint Presentation</vt:lpstr>
      <vt:lpstr>The Reality:</vt:lpstr>
      <vt:lpstr>Example: </vt:lpstr>
      <vt:lpstr>PowerPoint Presentation</vt:lpstr>
      <vt:lpstr>UiPath Robots  </vt:lpstr>
      <vt:lpstr>PowerPoint Presentation</vt:lpstr>
      <vt:lpstr>The Human-Robot Engagement Spectrum</vt:lpstr>
      <vt:lpstr>PowerPoint Presentation</vt:lpstr>
      <vt:lpstr>PowerPoint Presentation</vt:lpstr>
      <vt:lpstr>PowerPoint Presentation</vt:lpstr>
      <vt:lpstr>PowerPoint Presentation</vt:lpstr>
      <vt:lpstr>PowerPoint Presentation</vt:lpstr>
      <vt:lpstr>Free and Open Community https://forum.uipath.com/ </vt:lpstr>
      <vt:lpstr>Not just a product Strong ecosystem and enabling technologies</vt:lpstr>
      <vt:lpstr>Open Architecture and Technology Partner Ecosystem</vt:lpstr>
      <vt:lpstr>   Projects   - Creative custom ideas - UBB solutions - Local Partner ideas  Hackathon Jan  ? tbd      </vt:lpstr>
      <vt:lpstr>Ask Us Anything!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dc:creator>
  <cp:lastModifiedBy>Horatiu Palade</cp:lastModifiedBy>
  <cp:revision>1</cp:revision>
  <dcterms:created xsi:type="dcterms:W3CDTF">2019-10-07T09:03:52Z</dcterms:created>
  <dcterms:modified xsi:type="dcterms:W3CDTF">2019-10-08T13:13:38Z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0x01010013ABF5DC1735584DBBF9619D005968FA</vt:lpwstr>
  </property>
</Properties>
</file>